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3716000" cy="91440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128" y="-528"/>
      </p:cViewPr>
      <p:guideLst>
        <p:guide orient="horz" pos="288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024C75-2213-6F46-8F81-1E698F1B2B62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DAD92B-16E3-F14C-ABF9-201D6E5A1BFE}">
      <dgm:prSet phldrT="[Text]"/>
      <dgm:spPr/>
      <dgm:t>
        <a:bodyPr/>
        <a:lstStyle/>
        <a:p>
          <a:r>
            <a:rPr lang="en-US" dirty="0" smtClean="0"/>
            <a:t>Traditional Agents</a:t>
          </a:r>
          <a:endParaRPr lang="en-US" dirty="0"/>
        </a:p>
      </dgm:t>
    </dgm:pt>
    <dgm:pt modelId="{07D22F75-267D-A648-A772-211187CA6809}" type="parTrans" cxnId="{003CC8DD-26A2-2A4C-9124-3A72FA77A88C}">
      <dgm:prSet/>
      <dgm:spPr/>
      <dgm:t>
        <a:bodyPr/>
        <a:lstStyle/>
        <a:p>
          <a:endParaRPr lang="en-US"/>
        </a:p>
      </dgm:t>
    </dgm:pt>
    <dgm:pt modelId="{355EE2E7-6002-4641-9865-F0EB35A5FA6F}" type="sibTrans" cxnId="{003CC8DD-26A2-2A4C-9124-3A72FA77A88C}">
      <dgm:prSet/>
      <dgm:spPr/>
      <dgm:t>
        <a:bodyPr/>
        <a:lstStyle/>
        <a:p>
          <a:endParaRPr lang="en-US"/>
        </a:p>
      </dgm:t>
    </dgm:pt>
    <dgm:pt modelId="{36775F15-A915-C544-9E46-7EFAE107A537}">
      <dgm:prSet phldrT="[Text]"/>
      <dgm:spPr/>
      <dgm:t>
        <a:bodyPr/>
        <a:lstStyle/>
        <a:p>
          <a:r>
            <a:rPr lang="en-US" dirty="0" smtClean="0"/>
            <a:t>Antimetabolites</a:t>
          </a:r>
          <a:endParaRPr lang="en-US" dirty="0"/>
        </a:p>
      </dgm:t>
    </dgm:pt>
    <dgm:pt modelId="{BBB98746-F2DF-734B-B522-952654EBF230}" type="parTrans" cxnId="{469A4917-8892-7243-A70F-C3539C9D794E}">
      <dgm:prSet/>
      <dgm:spPr/>
      <dgm:t>
        <a:bodyPr/>
        <a:lstStyle/>
        <a:p>
          <a:endParaRPr lang="en-US"/>
        </a:p>
      </dgm:t>
    </dgm:pt>
    <dgm:pt modelId="{AB4D3712-7518-B24A-BACC-8C552682D5E4}" type="sibTrans" cxnId="{469A4917-8892-7243-A70F-C3539C9D794E}">
      <dgm:prSet/>
      <dgm:spPr/>
      <dgm:t>
        <a:bodyPr/>
        <a:lstStyle/>
        <a:p>
          <a:endParaRPr lang="en-US"/>
        </a:p>
      </dgm:t>
    </dgm:pt>
    <dgm:pt modelId="{F80D352C-1C43-CA45-90B6-86BF418AA106}">
      <dgm:prSet phldrT="[Text]"/>
      <dgm:spPr/>
      <dgm:t>
        <a:bodyPr/>
        <a:lstStyle/>
        <a:p>
          <a:r>
            <a:rPr lang="en-US" dirty="0" smtClean="0"/>
            <a:t>Purine Analogues</a:t>
          </a:r>
          <a:endParaRPr lang="en-US" dirty="0"/>
        </a:p>
      </dgm:t>
    </dgm:pt>
    <dgm:pt modelId="{591615D7-2031-8041-9560-4F0ECE26997E}" type="parTrans" cxnId="{6C56CCC6-5CCD-2C46-A99E-99B3060D1E21}">
      <dgm:prSet/>
      <dgm:spPr/>
      <dgm:t>
        <a:bodyPr/>
        <a:lstStyle/>
        <a:p>
          <a:endParaRPr lang="en-US"/>
        </a:p>
      </dgm:t>
    </dgm:pt>
    <dgm:pt modelId="{D8B36953-3716-DD4C-8CE3-17D2E20B6E21}" type="sibTrans" cxnId="{6C56CCC6-5CCD-2C46-A99E-99B3060D1E21}">
      <dgm:prSet/>
      <dgm:spPr/>
      <dgm:t>
        <a:bodyPr/>
        <a:lstStyle/>
        <a:p>
          <a:endParaRPr lang="en-US"/>
        </a:p>
      </dgm:t>
    </dgm:pt>
    <dgm:pt modelId="{661BE31B-B80E-7943-992E-4C079734C856}">
      <dgm:prSet phldrT="[Text]"/>
      <dgm:spPr/>
      <dgm:t>
        <a:bodyPr/>
        <a:lstStyle/>
        <a:p>
          <a:r>
            <a:rPr lang="en-US" dirty="0" smtClean="0"/>
            <a:t>Mercaptopurine</a:t>
          </a:r>
          <a:endParaRPr lang="en-US" dirty="0"/>
        </a:p>
      </dgm:t>
    </dgm:pt>
    <dgm:pt modelId="{BD2E3721-E6F7-E948-BC1C-A031075C1F97}" type="parTrans" cxnId="{2C4B9C01-37CE-6840-A5F3-AFFC41355E87}">
      <dgm:prSet/>
      <dgm:spPr/>
      <dgm:t>
        <a:bodyPr/>
        <a:lstStyle/>
        <a:p>
          <a:endParaRPr lang="en-US"/>
        </a:p>
      </dgm:t>
    </dgm:pt>
    <dgm:pt modelId="{EA330D41-02CA-294F-8C06-9044690B4E39}" type="sibTrans" cxnId="{2C4B9C01-37CE-6840-A5F3-AFFC41355E87}">
      <dgm:prSet/>
      <dgm:spPr/>
      <dgm:t>
        <a:bodyPr/>
        <a:lstStyle/>
        <a:p>
          <a:endParaRPr lang="en-US"/>
        </a:p>
      </dgm:t>
    </dgm:pt>
    <dgm:pt modelId="{33522939-FD94-8B49-9F44-129AE43EBA09}">
      <dgm:prSet phldrT="[Text]"/>
      <dgm:spPr/>
      <dgm:t>
        <a:bodyPr/>
        <a:lstStyle/>
        <a:p>
          <a:r>
            <a:rPr lang="en-US" dirty="0" smtClean="0"/>
            <a:t>Pyrimidine Analogues</a:t>
          </a:r>
          <a:endParaRPr lang="en-US" dirty="0"/>
        </a:p>
      </dgm:t>
    </dgm:pt>
    <dgm:pt modelId="{9C1D62AC-87B6-9949-96F4-EE7D3778EEAF}" type="parTrans" cxnId="{F2A54377-D1E8-1441-96AC-4BF6B19B985F}">
      <dgm:prSet/>
      <dgm:spPr/>
      <dgm:t>
        <a:bodyPr/>
        <a:lstStyle/>
        <a:p>
          <a:endParaRPr lang="en-US"/>
        </a:p>
      </dgm:t>
    </dgm:pt>
    <dgm:pt modelId="{96DD89A6-9C9F-B44D-BA14-BBE4595D5310}" type="sibTrans" cxnId="{F2A54377-D1E8-1441-96AC-4BF6B19B985F}">
      <dgm:prSet/>
      <dgm:spPr/>
      <dgm:t>
        <a:bodyPr/>
        <a:lstStyle/>
        <a:p>
          <a:endParaRPr lang="en-US"/>
        </a:p>
      </dgm:t>
    </dgm:pt>
    <dgm:pt modelId="{210055FC-966F-6944-9A19-F0FB1FAE11A1}">
      <dgm:prSet phldrT="[Text]"/>
      <dgm:spPr/>
      <dgm:t>
        <a:bodyPr/>
        <a:lstStyle/>
        <a:p>
          <a:r>
            <a:rPr lang="en-US" dirty="0" smtClean="0"/>
            <a:t>5-FU</a:t>
          </a:r>
          <a:endParaRPr lang="en-US" dirty="0"/>
        </a:p>
      </dgm:t>
    </dgm:pt>
    <dgm:pt modelId="{61885A7D-FA60-BC46-B335-3D72B207FAB3}" type="parTrans" cxnId="{43B9EC81-2C8D-994D-B584-E219606CE54D}">
      <dgm:prSet/>
      <dgm:spPr/>
      <dgm:t>
        <a:bodyPr/>
        <a:lstStyle/>
        <a:p>
          <a:endParaRPr lang="en-US"/>
        </a:p>
      </dgm:t>
    </dgm:pt>
    <dgm:pt modelId="{7A167F0B-46E5-2D40-926A-562948EDA824}" type="sibTrans" cxnId="{43B9EC81-2C8D-994D-B584-E219606CE54D}">
      <dgm:prSet/>
      <dgm:spPr/>
      <dgm:t>
        <a:bodyPr/>
        <a:lstStyle/>
        <a:p>
          <a:endParaRPr lang="en-US"/>
        </a:p>
      </dgm:t>
    </dgm:pt>
    <dgm:pt modelId="{FF4EE301-7C7A-5E45-A285-208F19744F4E}">
      <dgm:prSet phldrT="[Text]"/>
      <dgm:spPr/>
      <dgm:t>
        <a:bodyPr/>
        <a:lstStyle/>
        <a:p>
          <a:r>
            <a:rPr lang="en-US" dirty="0" smtClean="0"/>
            <a:t>Gemcitabine</a:t>
          </a:r>
          <a:endParaRPr lang="en-US" dirty="0"/>
        </a:p>
      </dgm:t>
    </dgm:pt>
    <dgm:pt modelId="{231646C4-7C32-0E41-AA2C-8BFD146A889A}" type="parTrans" cxnId="{0C23A1AC-EA7B-5040-8CF8-411CB857F591}">
      <dgm:prSet/>
      <dgm:spPr/>
      <dgm:t>
        <a:bodyPr/>
        <a:lstStyle/>
        <a:p>
          <a:endParaRPr lang="en-US"/>
        </a:p>
      </dgm:t>
    </dgm:pt>
    <dgm:pt modelId="{9ADFB6DF-C8E2-9243-BF62-886A35DAFB94}" type="sibTrans" cxnId="{0C23A1AC-EA7B-5040-8CF8-411CB857F591}">
      <dgm:prSet/>
      <dgm:spPr/>
      <dgm:t>
        <a:bodyPr/>
        <a:lstStyle/>
        <a:p>
          <a:endParaRPr lang="en-US"/>
        </a:p>
      </dgm:t>
    </dgm:pt>
    <dgm:pt modelId="{E6F9CD64-0733-5948-AC2C-D91AAB339AE4}">
      <dgm:prSet phldrT="[Text]"/>
      <dgm:spPr/>
      <dgm:t>
        <a:bodyPr/>
        <a:lstStyle/>
        <a:p>
          <a:r>
            <a:rPr lang="en-US" dirty="0" smtClean="0"/>
            <a:t>Capecitabine</a:t>
          </a:r>
          <a:endParaRPr lang="en-US" dirty="0"/>
        </a:p>
      </dgm:t>
    </dgm:pt>
    <dgm:pt modelId="{16E080C5-0998-BE45-8E26-03D5E7E95649}" type="parTrans" cxnId="{72FEDC7C-75A5-6541-99AB-6726874DBDC9}">
      <dgm:prSet/>
      <dgm:spPr/>
      <dgm:t>
        <a:bodyPr/>
        <a:lstStyle/>
        <a:p>
          <a:endParaRPr lang="en-US"/>
        </a:p>
      </dgm:t>
    </dgm:pt>
    <dgm:pt modelId="{2EAF5371-4A2F-F94B-9E4E-83FCE2AF122C}" type="sibTrans" cxnId="{72FEDC7C-75A5-6541-99AB-6726874DBDC9}">
      <dgm:prSet/>
      <dgm:spPr/>
      <dgm:t>
        <a:bodyPr/>
        <a:lstStyle/>
        <a:p>
          <a:endParaRPr lang="en-US"/>
        </a:p>
      </dgm:t>
    </dgm:pt>
    <dgm:pt modelId="{1266E788-5166-B243-940E-A1E8B4817943}">
      <dgm:prSet phldrT="[Text]"/>
      <dgm:spPr/>
      <dgm:t>
        <a:bodyPr/>
        <a:lstStyle/>
        <a:p>
          <a:r>
            <a:rPr lang="en-US" dirty="0" smtClean="0"/>
            <a:t>Cytarabine</a:t>
          </a:r>
          <a:endParaRPr lang="en-US" dirty="0"/>
        </a:p>
      </dgm:t>
    </dgm:pt>
    <dgm:pt modelId="{2BDDC2F4-D5DC-9146-9DE3-7219AFDB8A4A}" type="parTrans" cxnId="{322A2519-F830-0F42-9574-70CEC5902C52}">
      <dgm:prSet/>
      <dgm:spPr/>
      <dgm:t>
        <a:bodyPr/>
        <a:lstStyle/>
        <a:p>
          <a:endParaRPr lang="en-US"/>
        </a:p>
      </dgm:t>
    </dgm:pt>
    <dgm:pt modelId="{81A552E0-82AF-A04E-8CD5-4119186769B2}" type="sibTrans" cxnId="{322A2519-F830-0F42-9574-70CEC5902C52}">
      <dgm:prSet/>
      <dgm:spPr/>
      <dgm:t>
        <a:bodyPr/>
        <a:lstStyle/>
        <a:p>
          <a:endParaRPr lang="en-US"/>
        </a:p>
      </dgm:t>
    </dgm:pt>
    <dgm:pt modelId="{FC46863F-FE63-8447-B0A0-D42EA958ADE9}">
      <dgm:prSet phldrT="[Text]"/>
      <dgm:spPr/>
      <dgm:t>
        <a:bodyPr/>
        <a:lstStyle/>
        <a:p>
          <a:r>
            <a:rPr lang="en-US" dirty="0" smtClean="0"/>
            <a:t>Floxuridine</a:t>
          </a:r>
          <a:endParaRPr lang="en-US" dirty="0"/>
        </a:p>
      </dgm:t>
    </dgm:pt>
    <dgm:pt modelId="{8AB6F64D-19D9-E94E-82A7-D156DB6912C1}" type="parTrans" cxnId="{A9F7485D-8823-224F-B4D9-702BE8413EB8}">
      <dgm:prSet/>
      <dgm:spPr/>
      <dgm:t>
        <a:bodyPr/>
        <a:lstStyle/>
        <a:p>
          <a:endParaRPr lang="en-US"/>
        </a:p>
      </dgm:t>
    </dgm:pt>
    <dgm:pt modelId="{96F2D973-46D2-E645-A1D9-C6CFE3E80C18}" type="sibTrans" cxnId="{A9F7485D-8823-224F-B4D9-702BE8413EB8}">
      <dgm:prSet/>
      <dgm:spPr/>
      <dgm:t>
        <a:bodyPr/>
        <a:lstStyle/>
        <a:p>
          <a:endParaRPr lang="en-US"/>
        </a:p>
      </dgm:t>
    </dgm:pt>
    <dgm:pt modelId="{FF07DFA2-AFFB-1349-9AAA-B16EA63FD986}">
      <dgm:prSet phldrT="[Text]"/>
      <dgm:spPr/>
      <dgm:t>
        <a:bodyPr/>
        <a:lstStyle/>
        <a:p>
          <a:r>
            <a:rPr lang="en-US" dirty="0" smtClean="0"/>
            <a:t>Folate Antagonist</a:t>
          </a:r>
          <a:endParaRPr lang="en-US" dirty="0"/>
        </a:p>
      </dgm:t>
    </dgm:pt>
    <dgm:pt modelId="{5E37C94D-6E93-7F4F-A051-FF192B75CB86}" type="parTrans" cxnId="{BDD02C83-94B3-EC4E-BEEA-9171F86308F2}">
      <dgm:prSet/>
      <dgm:spPr/>
      <dgm:t>
        <a:bodyPr/>
        <a:lstStyle/>
        <a:p>
          <a:endParaRPr lang="en-US"/>
        </a:p>
      </dgm:t>
    </dgm:pt>
    <dgm:pt modelId="{82348AB6-38D0-CD4D-A8B9-EB014DAC154D}" type="sibTrans" cxnId="{BDD02C83-94B3-EC4E-BEEA-9171F86308F2}">
      <dgm:prSet/>
      <dgm:spPr/>
      <dgm:t>
        <a:bodyPr/>
        <a:lstStyle/>
        <a:p>
          <a:endParaRPr lang="en-US"/>
        </a:p>
      </dgm:t>
    </dgm:pt>
    <dgm:pt modelId="{B495DD32-1DAC-7242-97B8-8E4CF8E76B11}">
      <dgm:prSet phldrT="[Text]"/>
      <dgm:spPr/>
      <dgm:t>
        <a:bodyPr/>
        <a:lstStyle/>
        <a:p>
          <a:r>
            <a:rPr lang="en-US" dirty="0" smtClean="0"/>
            <a:t>Methotrexate</a:t>
          </a:r>
          <a:endParaRPr lang="en-US" dirty="0"/>
        </a:p>
      </dgm:t>
    </dgm:pt>
    <dgm:pt modelId="{73A373A0-AD7D-8244-904C-CDF766B92DDE}" type="parTrans" cxnId="{0E261091-4649-9147-A5E2-3C708C0132A7}">
      <dgm:prSet/>
      <dgm:spPr/>
      <dgm:t>
        <a:bodyPr/>
        <a:lstStyle/>
        <a:p>
          <a:endParaRPr lang="en-US"/>
        </a:p>
      </dgm:t>
    </dgm:pt>
    <dgm:pt modelId="{55F0360E-6865-4148-B706-9C76304650E6}" type="sibTrans" cxnId="{0E261091-4649-9147-A5E2-3C708C0132A7}">
      <dgm:prSet/>
      <dgm:spPr/>
      <dgm:t>
        <a:bodyPr/>
        <a:lstStyle/>
        <a:p>
          <a:endParaRPr lang="en-US"/>
        </a:p>
      </dgm:t>
    </dgm:pt>
    <dgm:pt modelId="{3274AC34-2DB4-3046-80BE-003119924D23}">
      <dgm:prSet phldrT="[Text]"/>
      <dgm:spPr/>
      <dgm:t>
        <a:bodyPr/>
        <a:lstStyle/>
        <a:p>
          <a:r>
            <a:rPr lang="en-US" dirty="0" smtClean="0"/>
            <a:t>Pemetrexed</a:t>
          </a:r>
          <a:endParaRPr lang="en-US" dirty="0"/>
        </a:p>
      </dgm:t>
    </dgm:pt>
    <dgm:pt modelId="{128BE6B4-12B7-4D4E-9F51-F13FAA38F968}" type="parTrans" cxnId="{6A47A628-6A0E-804E-ADDF-FF19DA5E994C}">
      <dgm:prSet/>
      <dgm:spPr/>
      <dgm:t>
        <a:bodyPr/>
        <a:lstStyle/>
        <a:p>
          <a:endParaRPr lang="en-US"/>
        </a:p>
      </dgm:t>
    </dgm:pt>
    <dgm:pt modelId="{AEE91E3E-428C-ED49-A7B7-D1461250C16C}" type="sibTrans" cxnId="{6A47A628-6A0E-804E-ADDF-FF19DA5E994C}">
      <dgm:prSet/>
      <dgm:spPr/>
      <dgm:t>
        <a:bodyPr/>
        <a:lstStyle/>
        <a:p>
          <a:endParaRPr lang="en-US"/>
        </a:p>
      </dgm:t>
    </dgm:pt>
    <dgm:pt modelId="{B5D7D6D7-D366-F14D-B6FF-B8EA36561387}">
      <dgm:prSet phldrT="[Text]"/>
      <dgm:spPr/>
      <dgm:t>
        <a:bodyPr/>
        <a:lstStyle/>
        <a:p>
          <a:r>
            <a:rPr lang="en-US" dirty="0" smtClean="0"/>
            <a:t>Alkylating Agents</a:t>
          </a:r>
          <a:endParaRPr lang="en-US" dirty="0"/>
        </a:p>
      </dgm:t>
    </dgm:pt>
    <dgm:pt modelId="{4825C12C-472B-4F44-92DB-A0D85A63DB2E}" type="parTrans" cxnId="{FD83B9F8-F090-D948-86D8-BC85DABD70EC}">
      <dgm:prSet/>
      <dgm:spPr/>
      <dgm:t>
        <a:bodyPr/>
        <a:lstStyle/>
        <a:p>
          <a:endParaRPr lang="en-US"/>
        </a:p>
      </dgm:t>
    </dgm:pt>
    <dgm:pt modelId="{9BDEB6C5-6F76-4744-BBB7-E27E4271C433}" type="sibTrans" cxnId="{FD83B9F8-F090-D948-86D8-BC85DABD70EC}">
      <dgm:prSet/>
      <dgm:spPr/>
      <dgm:t>
        <a:bodyPr/>
        <a:lstStyle/>
        <a:p>
          <a:endParaRPr lang="en-US"/>
        </a:p>
      </dgm:t>
    </dgm:pt>
    <dgm:pt modelId="{1667349E-091C-4C47-92E3-9E835B627EE3}">
      <dgm:prSet phldrT="[Text]"/>
      <dgm:spPr/>
      <dgm:t>
        <a:bodyPr/>
        <a:lstStyle/>
        <a:p>
          <a:r>
            <a:rPr lang="en-US" dirty="0" smtClean="0"/>
            <a:t>Classical Alkylating Agents</a:t>
          </a:r>
          <a:endParaRPr lang="en-US" dirty="0"/>
        </a:p>
      </dgm:t>
    </dgm:pt>
    <dgm:pt modelId="{255BD023-EBAD-7048-BB51-D838FFA9C837}" type="parTrans" cxnId="{8F9E3BF6-8735-DD40-950A-0897B12555CE}">
      <dgm:prSet/>
      <dgm:spPr/>
      <dgm:t>
        <a:bodyPr/>
        <a:lstStyle/>
        <a:p>
          <a:endParaRPr lang="en-US"/>
        </a:p>
      </dgm:t>
    </dgm:pt>
    <dgm:pt modelId="{C1B4C14A-97E7-624D-BEAD-AD3B62555323}" type="sibTrans" cxnId="{8F9E3BF6-8735-DD40-950A-0897B12555CE}">
      <dgm:prSet/>
      <dgm:spPr/>
      <dgm:t>
        <a:bodyPr/>
        <a:lstStyle/>
        <a:p>
          <a:endParaRPr lang="en-US"/>
        </a:p>
      </dgm:t>
    </dgm:pt>
    <dgm:pt modelId="{14E62FEC-284B-D64C-BD7A-55719875713F}">
      <dgm:prSet phldrT="[Text]"/>
      <dgm:spPr/>
      <dgm:t>
        <a:bodyPr/>
        <a:lstStyle/>
        <a:p>
          <a:r>
            <a:rPr lang="en-US" dirty="0" smtClean="0"/>
            <a:t>Nitrogen Mustards</a:t>
          </a:r>
          <a:endParaRPr lang="en-US" dirty="0"/>
        </a:p>
      </dgm:t>
    </dgm:pt>
    <dgm:pt modelId="{F5F3F83E-6DC7-B441-86BE-6D9634B6C42B}" type="parTrans" cxnId="{EC870345-6B31-7644-950C-3C68637B3231}">
      <dgm:prSet/>
      <dgm:spPr/>
      <dgm:t>
        <a:bodyPr/>
        <a:lstStyle/>
        <a:p>
          <a:endParaRPr lang="en-US"/>
        </a:p>
      </dgm:t>
    </dgm:pt>
    <dgm:pt modelId="{ECA5E5CC-FC5A-1642-A839-6CD59F9A3E21}" type="sibTrans" cxnId="{EC870345-6B31-7644-950C-3C68637B3231}">
      <dgm:prSet/>
      <dgm:spPr/>
      <dgm:t>
        <a:bodyPr/>
        <a:lstStyle/>
        <a:p>
          <a:endParaRPr lang="en-US"/>
        </a:p>
      </dgm:t>
    </dgm:pt>
    <dgm:pt modelId="{274626D3-DAEC-2749-B40B-E6680602598B}">
      <dgm:prSet phldrT="[Text]"/>
      <dgm:spPr/>
      <dgm:t>
        <a:bodyPr/>
        <a:lstStyle/>
        <a:p>
          <a:r>
            <a:rPr lang="en-US" dirty="0" smtClean="0"/>
            <a:t>Nitrogen Mustard</a:t>
          </a:r>
          <a:endParaRPr lang="en-US" dirty="0"/>
        </a:p>
      </dgm:t>
    </dgm:pt>
    <dgm:pt modelId="{88CD01FF-B0D5-B14D-B176-8FAEAD82CA9D}" type="parTrans" cxnId="{3F75B43F-A40D-F040-821A-DA901258C05C}">
      <dgm:prSet/>
      <dgm:spPr/>
      <dgm:t>
        <a:bodyPr/>
        <a:lstStyle/>
        <a:p>
          <a:endParaRPr lang="en-US"/>
        </a:p>
      </dgm:t>
    </dgm:pt>
    <dgm:pt modelId="{03ED8227-F64F-BE40-8B9E-72AF0BD45D63}" type="sibTrans" cxnId="{3F75B43F-A40D-F040-821A-DA901258C05C}">
      <dgm:prSet/>
      <dgm:spPr/>
      <dgm:t>
        <a:bodyPr/>
        <a:lstStyle/>
        <a:p>
          <a:endParaRPr lang="en-US"/>
        </a:p>
      </dgm:t>
    </dgm:pt>
    <dgm:pt modelId="{93B4183E-A452-FA4A-A9AD-ED4F87FF5CF7}">
      <dgm:prSet phldrT="[Text]"/>
      <dgm:spPr/>
      <dgm:t>
        <a:bodyPr/>
        <a:lstStyle/>
        <a:p>
          <a:r>
            <a:rPr lang="en-US" dirty="0" smtClean="0"/>
            <a:t>Melphalan</a:t>
          </a:r>
          <a:endParaRPr lang="en-US" dirty="0"/>
        </a:p>
      </dgm:t>
    </dgm:pt>
    <dgm:pt modelId="{542527B4-23AD-2B47-A713-E963CD87F56B}" type="parTrans" cxnId="{19A57089-C60A-5644-AB16-2871E800195E}">
      <dgm:prSet/>
      <dgm:spPr/>
      <dgm:t>
        <a:bodyPr/>
        <a:lstStyle/>
        <a:p>
          <a:endParaRPr lang="en-US"/>
        </a:p>
      </dgm:t>
    </dgm:pt>
    <dgm:pt modelId="{5F4AC065-FD90-AB4E-8322-E643208ED566}" type="sibTrans" cxnId="{19A57089-C60A-5644-AB16-2871E800195E}">
      <dgm:prSet/>
      <dgm:spPr/>
      <dgm:t>
        <a:bodyPr/>
        <a:lstStyle/>
        <a:p>
          <a:endParaRPr lang="en-US"/>
        </a:p>
      </dgm:t>
    </dgm:pt>
    <dgm:pt modelId="{13C42F1C-5A50-C246-839B-9B671D89DDE7}">
      <dgm:prSet phldrT="[Text]"/>
      <dgm:spPr/>
      <dgm:t>
        <a:bodyPr/>
        <a:lstStyle/>
        <a:p>
          <a:r>
            <a:rPr lang="en-US" dirty="0" smtClean="0"/>
            <a:t>Cyclophosphamide</a:t>
          </a:r>
          <a:endParaRPr lang="en-US" dirty="0"/>
        </a:p>
      </dgm:t>
    </dgm:pt>
    <dgm:pt modelId="{0B1559F2-30CE-4C48-A541-D640A97A06A5}" type="parTrans" cxnId="{7C92D0EA-009A-F648-96FF-7B33B17759ED}">
      <dgm:prSet/>
      <dgm:spPr/>
      <dgm:t>
        <a:bodyPr/>
        <a:lstStyle/>
        <a:p>
          <a:endParaRPr lang="en-US"/>
        </a:p>
      </dgm:t>
    </dgm:pt>
    <dgm:pt modelId="{2F42F293-0861-6441-9A7C-019362A92E29}" type="sibTrans" cxnId="{7C92D0EA-009A-F648-96FF-7B33B17759ED}">
      <dgm:prSet/>
      <dgm:spPr/>
      <dgm:t>
        <a:bodyPr/>
        <a:lstStyle/>
        <a:p>
          <a:endParaRPr lang="en-US"/>
        </a:p>
      </dgm:t>
    </dgm:pt>
    <dgm:pt modelId="{949736A7-D25F-D448-8437-58D48094CE49}">
      <dgm:prSet phldrT="[Text]"/>
      <dgm:spPr/>
      <dgm:t>
        <a:bodyPr/>
        <a:lstStyle/>
        <a:p>
          <a:r>
            <a:rPr lang="en-US" dirty="0" smtClean="0"/>
            <a:t>Ifosfamide</a:t>
          </a:r>
          <a:endParaRPr lang="en-US" dirty="0"/>
        </a:p>
      </dgm:t>
    </dgm:pt>
    <dgm:pt modelId="{E77729F7-C213-3D4F-9E8E-9F306F592071}" type="parTrans" cxnId="{AB4874CE-93DB-DF4C-8F2D-77F97091956E}">
      <dgm:prSet/>
      <dgm:spPr/>
      <dgm:t>
        <a:bodyPr/>
        <a:lstStyle/>
        <a:p>
          <a:endParaRPr lang="en-US"/>
        </a:p>
      </dgm:t>
    </dgm:pt>
    <dgm:pt modelId="{7A211AD2-45DF-5947-A516-E8827FCF7379}" type="sibTrans" cxnId="{AB4874CE-93DB-DF4C-8F2D-77F97091956E}">
      <dgm:prSet/>
      <dgm:spPr/>
      <dgm:t>
        <a:bodyPr/>
        <a:lstStyle/>
        <a:p>
          <a:endParaRPr lang="en-US"/>
        </a:p>
      </dgm:t>
    </dgm:pt>
    <dgm:pt modelId="{30F5E67A-8B12-684D-B788-1A455F71E987}">
      <dgm:prSet phldrT="[Text]"/>
      <dgm:spPr/>
      <dgm:t>
        <a:bodyPr/>
        <a:lstStyle/>
        <a:p>
          <a:r>
            <a:rPr lang="en-US" dirty="0" smtClean="0"/>
            <a:t>Nitrosoureas</a:t>
          </a:r>
          <a:endParaRPr lang="en-US" dirty="0"/>
        </a:p>
      </dgm:t>
    </dgm:pt>
    <dgm:pt modelId="{5173A296-83B4-CC43-9595-DA883CCA13F2}" type="parTrans" cxnId="{90F0EA2F-BAA2-B849-8F6B-E5FA78A26720}">
      <dgm:prSet/>
      <dgm:spPr/>
      <dgm:t>
        <a:bodyPr/>
        <a:lstStyle/>
        <a:p>
          <a:endParaRPr lang="en-US"/>
        </a:p>
      </dgm:t>
    </dgm:pt>
    <dgm:pt modelId="{0B935BA4-18C2-AD4B-90D5-10EA5A955B04}" type="sibTrans" cxnId="{90F0EA2F-BAA2-B849-8F6B-E5FA78A26720}">
      <dgm:prSet/>
      <dgm:spPr/>
      <dgm:t>
        <a:bodyPr/>
        <a:lstStyle/>
        <a:p>
          <a:endParaRPr lang="en-US"/>
        </a:p>
      </dgm:t>
    </dgm:pt>
    <dgm:pt modelId="{56DAD18C-4255-7747-96E8-909D9F452E2E}">
      <dgm:prSet phldrT="[Text]"/>
      <dgm:spPr/>
      <dgm:t>
        <a:bodyPr/>
        <a:lstStyle/>
        <a:p>
          <a:r>
            <a:rPr lang="en-US" dirty="0" smtClean="0"/>
            <a:t>Carmustine</a:t>
          </a:r>
          <a:endParaRPr lang="en-US" dirty="0"/>
        </a:p>
      </dgm:t>
    </dgm:pt>
    <dgm:pt modelId="{1E46E53D-787D-084F-845F-9172F049FBB4}" type="parTrans" cxnId="{D562F24E-C057-0A40-B511-AAEC51451FC0}">
      <dgm:prSet/>
      <dgm:spPr/>
      <dgm:t>
        <a:bodyPr/>
        <a:lstStyle/>
        <a:p>
          <a:endParaRPr lang="en-US"/>
        </a:p>
      </dgm:t>
    </dgm:pt>
    <dgm:pt modelId="{E9E28DCC-A822-514D-ACB7-DF02B85B73BC}" type="sibTrans" cxnId="{D562F24E-C057-0A40-B511-AAEC51451FC0}">
      <dgm:prSet/>
      <dgm:spPr/>
      <dgm:t>
        <a:bodyPr/>
        <a:lstStyle/>
        <a:p>
          <a:endParaRPr lang="en-US"/>
        </a:p>
      </dgm:t>
    </dgm:pt>
    <dgm:pt modelId="{983924C0-7123-1049-8F09-5EA2765ABAF0}">
      <dgm:prSet phldrT="[Text]"/>
      <dgm:spPr/>
      <dgm:t>
        <a:bodyPr/>
        <a:lstStyle/>
        <a:p>
          <a:r>
            <a:rPr lang="en-US" dirty="0" smtClean="0"/>
            <a:t>Non-Classical Alkylating Agents</a:t>
          </a:r>
          <a:endParaRPr lang="en-US" dirty="0"/>
        </a:p>
      </dgm:t>
    </dgm:pt>
    <dgm:pt modelId="{2E96C3FC-55B2-6440-B6C9-A5E05930DEBF}" type="parTrans" cxnId="{498CA71E-7E89-CA44-A61D-BF80DB973E0A}">
      <dgm:prSet/>
      <dgm:spPr/>
      <dgm:t>
        <a:bodyPr/>
        <a:lstStyle/>
        <a:p>
          <a:endParaRPr lang="en-US"/>
        </a:p>
      </dgm:t>
    </dgm:pt>
    <dgm:pt modelId="{B1F2747B-D46A-BE42-897D-F168BD50B217}" type="sibTrans" cxnId="{498CA71E-7E89-CA44-A61D-BF80DB973E0A}">
      <dgm:prSet/>
      <dgm:spPr/>
      <dgm:t>
        <a:bodyPr/>
        <a:lstStyle/>
        <a:p>
          <a:endParaRPr lang="en-US"/>
        </a:p>
      </dgm:t>
    </dgm:pt>
    <dgm:pt modelId="{9D8D9EE9-E45D-124A-8D62-A9E7F8465ACC}">
      <dgm:prSet phldrT="[Text]"/>
      <dgm:spPr/>
      <dgm:t>
        <a:bodyPr/>
        <a:lstStyle/>
        <a:p>
          <a:r>
            <a:rPr lang="en-US" dirty="0" smtClean="0"/>
            <a:t>Procarbazine</a:t>
          </a:r>
          <a:endParaRPr lang="en-US" dirty="0"/>
        </a:p>
      </dgm:t>
    </dgm:pt>
    <dgm:pt modelId="{B0607EB7-038A-194D-83FC-5A51D9FD0F2B}" type="parTrans" cxnId="{DD53059B-C2FC-494B-8791-225974735261}">
      <dgm:prSet/>
      <dgm:spPr/>
      <dgm:t>
        <a:bodyPr/>
        <a:lstStyle/>
        <a:p>
          <a:endParaRPr lang="en-US"/>
        </a:p>
      </dgm:t>
    </dgm:pt>
    <dgm:pt modelId="{25AD524E-BB58-FB40-AE25-D5CF44DAD13D}" type="sibTrans" cxnId="{DD53059B-C2FC-494B-8791-225974735261}">
      <dgm:prSet/>
      <dgm:spPr/>
      <dgm:t>
        <a:bodyPr/>
        <a:lstStyle/>
        <a:p>
          <a:endParaRPr lang="en-US"/>
        </a:p>
      </dgm:t>
    </dgm:pt>
    <dgm:pt modelId="{3D1D7DAE-7E77-4543-A7D6-BD7475BC8D79}">
      <dgm:prSet phldrT="[Text]"/>
      <dgm:spPr/>
      <dgm:t>
        <a:bodyPr/>
        <a:lstStyle/>
        <a:p>
          <a:r>
            <a:rPr lang="en-US" dirty="0" smtClean="0"/>
            <a:t>Dacarbazine</a:t>
          </a:r>
          <a:endParaRPr lang="en-US" dirty="0"/>
        </a:p>
      </dgm:t>
    </dgm:pt>
    <dgm:pt modelId="{CFD83AFC-8720-A548-B89F-63D46E098DB8}" type="parTrans" cxnId="{EEF9FE45-EFB1-224F-BA4F-B3BED3E5D7DE}">
      <dgm:prSet/>
      <dgm:spPr/>
      <dgm:t>
        <a:bodyPr/>
        <a:lstStyle/>
        <a:p>
          <a:endParaRPr lang="en-US"/>
        </a:p>
      </dgm:t>
    </dgm:pt>
    <dgm:pt modelId="{B5530EA1-213A-2C49-8FBB-1160045A53E9}" type="sibTrans" cxnId="{EEF9FE45-EFB1-224F-BA4F-B3BED3E5D7DE}">
      <dgm:prSet/>
      <dgm:spPr/>
      <dgm:t>
        <a:bodyPr/>
        <a:lstStyle/>
        <a:p>
          <a:endParaRPr lang="en-US"/>
        </a:p>
      </dgm:t>
    </dgm:pt>
    <dgm:pt modelId="{4F66E123-CB40-BA49-86E0-8FC2E7FFE53C}">
      <dgm:prSet phldrT="[Text]"/>
      <dgm:spPr/>
      <dgm:t>
        <a:bodyPr/>
        <a:lstStyle/>
        <a:p>
          <a:r>
            <a:rPr lang="en-US" dirty="0" err="1" smtClean="0"/>
            <a:t>Temolomide</a:t>
          </a:r>
          <a:endParaRPr lang="en-US" dirty="0"/>
        </a:p>
      </dgm:t>
    </dgm:pt>
    <dgm:pt modelId="{52B55E7E-626E-4940-8DE2-F420C0450DCB}" type="parTrans" cxnId="{699FE4DF-8443-A34F-96B8-25D50BE01155}">
      <dgm:prSet/>
      <dgm:spPr/>
      <dgm:t>
        <a:bodyPr/>
        <a:lstStyle/>
        <a:p>
          <a:endParaRPr lang="en-US"/>
        </a:p>
      </dgm:t>
    </dgm:pt>
    <dgm:pt modelId="{33A51AED-37A5-C04D-B163-07E61189D006}" type="sibTrans" cxnId="{699FE4DF-8443-A34F-96B8-25D50BE01155}">
      <dgm:prSet/>
      <dgm:spPr/>
      <dgm:t>
        <a:bodyPr/>
        <a:lstStyle/>
        <a:p>
          <a:endParaRPr lang="en-US"/>
        </a:p>
      </dgm:t>
    </dgm:pt>
    <dgm:pt modelId="{0022AA4D-81EE-1642-98A2-D728374D0044}">
      <dgm:prSet phldrT="[Text]"/>
      <dgm:spPr/>
      <dgm:t>
        <a:bodyPr/>
        <a:lstStyle/>
        <a:p>
          <a:r>
            <a:rPr lang="en-US" dirty="0" smtClean="0"/>
            <a:t>Alkylating-Like</a:t>
          </a:r>
          <a:endParaRPr lang="en-US" dirty="0"/>
        </a:p>
      </dgm:t>
    </dgm:pt>
    <dgm:pt modelId="{A7C48769-C4F1-0047-B31F-6A2B199C9E6E}" type="parTrans" cxnId="{672BDB51-4E4F-964A-B298-1E6C4B9EDFF7}">
      <dgm:prSet/>
      <dgm:spPr/>
      <dgm:t>
        <a:bodyPr/>
        <a:lstStyle/>
        <a:p>
          <a:endParaRPr lang="en-US"/>
        </a:p>
      </dgm:t>
    </dgm:pt>
    <dgm:pt modelId="{B369B501-1A95-F743-B9BE-C22F4378F13E}" type="sibTrans" cxnId="{672BDB51-4E4F-964A-B298-1E6C4B9EDFF7}">
      <dgm:prSet/>
      <dgm:spPr/>
      <dgm:t>
        <a:bodyPr/>
        <a:lstStyle/>
        <a:p>
          <a:endParaRPr lang="en-US"/>
        </a:p>
      </dgm:t>
    </dgm:pt>
    <dgm:pt modelId="{9BB35473-06EF-2243-8B1B-C5B9B927E791}">
      <dgm:prSet phldrT="[Text]"/>
      <dgm:spPr/>
      <dgm:t>
        <a:bodyPr/>
        <a:lstStyle/>
        <a:p>
          <a:r>
            <a:rPr lang="en-US" dirty="0" smtClean="0"/>
            <a:t>Cisplatin</a:t>
          </a:r>
          <a:endParaRPr lang="en-US" dirty="0"/>
        </a:p>
      </dgm:t>
    </dgm:pt>
    <dgm:pt modelId="{F41F2E14-AA0E-EF40-8497-E724EDE70F0D}" type="parTrans" cxnId="{DC121935-52AB-0148-B9CC-6FF325130FBC}">
      <dgm:prSet/>
      <dgm:spPr/>
      <dgm:t>
        <a:bodyPr/>
        <a:lstStyle/>
        <a:p>
          <a:endParaRPr lang="en-US"/>
        </a:p>
      </dgm:t>
    </dgm:pt>
    <dgm:pt modelId="{2487B061-5309-C84F-9DE1-A2F9567C2F7C}" type="sibTrans" cxnId="{DC121935-52AB-0148-B9CC-6FF325130FBC}">
      <dgm:prSet/>
      <dgm:spPr/>
      <dgm:t>
        <a:bodyPr/>
        <a:lstStyle/>
        <a:p>
          <a:endParaRPr lang="en-US"/>
        </a:p>
      </dgm:t>
    </dgm:pt>
    <dgm:pt modelId="{EFBC4A44-46E3-C742-A267-44D46E878D6F}">
      <dgm:prSet phldrT="[Text]"/>
      <dgm:spPr/>
      <dgm:t>
        <a:bodyPr/>
        <a:lstStyle/>
        <a:p>
          <a:r>
            <a:rPr lang="en-US" dirty="0" smtClean="0"/>
            <a:t>Carboplatin</a:t>
          </a:r>
          <a:endParaRPr lang="en-US" dirty="0"/>
        </a:p>
      </dgm:t>
    </dgm:pt>
    <dgm:pt modelId="{048DEC6F-9ED7-644C-AEBF-683684EEFC80}" type="parTrans" cxnId="{16183903-DB2A-B240-8E1F-0AAC1300F974}">
      <dgm:prSet/>
      <dgm:spPr/>
      <dgm:t>
        <a:bodyPr/>
        <a:lstStyle/>
        <a:p>
          <a:endParaRPr lang="en-US"/>
        </a:p>
      </dgm:t>
    </dgm:pt>
    <dgm:pt modelId="{9C367397-1E84-0C42-ACC4-0750040FAB8F}" type="sibTrans" cxnId="{16183903-DB2A-B240-8E1F-0AAC1300F974}">
      <dgm:prSet/>
      <dgm:spPr/>
      <dgm:t>
        <a:bodyPr/>
        <a:lstStyle/>
        <a:p>
          <a:endParaRPr lang="en-US"/>
        </a:p>
      </dgm:t>
    </dgm:pt>
    <dgm:pt modelId="{B526E22C-2723-2243-BF5D-9583CAF7C55B}">
      <dgm:prSet phldrT="[Text]"/>
      <dgm:spPr/>
      <dgm:t>
        <a:bodyPr/>
        <a:lstStyle/>
        <a:p>
          <a:r>
            <a:rPr lang="en-US" dirty="0" smtClean="0"/>
            <a:t>Oxaliplatin</a:t>
          </a:r>
          <a:endParaRPr lang="en-US" dirty="0"/>
        </a:p>
      </dgm:t>
    </dgm:pt>
    <dgm:pt modelId="{D3B6D958-3877-2643-BDD7-A6CC2B3F35DC}" type="parTrans" cxnId="{CE15442A-975B-F349-8B44-68582A64BA8D}">
      <dgm:prSet/>
      <dgm:spPr/>
      <dgm:t>
        <a:bodyPr/>
        <a:lstStyle/>
        <a:p>
          <a:endParaRPr lang="en-US"/>
        </a:p>
      </dgm:t>
    </dgm:pt>
    <dgm:pt modelId="{6C085AF8-46DA-C14E-974A-8C7EDD359873}" type="sibTrans" cxnId="{CE15442A-975B-F349-8B44-68582A64BA8D}">
      <dgm:prSet/>
      <dgm:spPr/>
      <dgm:t>
        <a:bodyPr/>
        <a:lstStyle/>
        <a:p>
          <a:endParaRPr lang="en-US"/>
        </a:p>
      </dgm:t>
    </dgm:pt>
    <dgm:pt modelId="{B619A03C-D4BC-7743-AFB3-223E8DE85B63}">
      <dgm:prSet phldrT="[Text]"/>
      <dgm:spPr/>
      <dgm:t>
        <a:bodyPr/>
        <a:lstStyle/>
        <a:p>
          <a:r>
            <a:rPr lang="en-US" dirty="0" smtClean="0"/>
            <a:t>Plant Alkaloids</a:t>
          </a:r>
          <a:endParaRPr lang="en-US" dirty="0"/>
        </a:p>
      </dgm:t>
    </dgm:pt>
    <dgm:pt modelId="{165E4B5F-6AF0-6745-B06F-2BA9597C3DC1}" type="parTrans" cxnId="{61C90F00-DFBB-6B4F-BFDB-FBDC921FF69C}">
      <dgm:prSet/>
      <dgm:spPr/>
      <dgm:t>
        <a:bodyPr/>
        <a:lstStyle/>
        <a:p>
          <a:endParaRPr lang="en-US"/>
        </a:p>
      </dgm:t>
    </dgm:pt>
    <dgm:pt modelId="{3CDF547B-46C7-204F-8F1A-1FBF03E08B32}" type="sibTrans" cxnId="{61C90F00-DFBB-6B4F-BFDB-FBDC921FF69C}">
      <dgm:prSet/>
      <dgm:spPr/>
      <dgm:t>
        <a:bodyPr/>
        <a:lstStyle/>
        <a:p>
          <a:endParaRPr lang="en-US"/>
        </a:p>
      </dgm:t>
    </dgm:pt>
    <dgm:pt modelId="{95DBE9AE-9257-DA49-8B7F-A2A579C09BE7}">
      <dgm:prSet phldrT="[Text]"/>
      <dgm:spPr/>
      <dgm:t>
        <a:bodyPr/>
        <a:lstStyle/>
        <a:p>
          <a:r>
            <a:rPr lang="en-US" dirty="0" smtClean="0"/>
            <a:t>Vinca alkaloid</a:t>
          </a:r>
          <a:endParaRPr lang="en-US" dirty="0"/>
        </a:p>
      </dgm:t>
    </dgm:pt>
    <dgm:pt modelId="{10D12E1A-8F78-E84B-803D-A023A358FBF8}" type="parTrans" cxnId="{505893A3-574C-8C4D-9C8A-BBF08544D9C1}">
      <dgm:prSet/>
      <dgm:spPr/>
      <dgm:t>
        <a:bodyPr/>
        <a:lstStyle/>
        <a:p>
          <a:endParaRPr lang="en-US"/>
        </a:p>
      </dgm:t>
    </dgm:pt>
    <dgm:pt modelId="{CE2E6BC6-0A5F-A94D-91F1-1E8240E399C5}" type="sibTrans" cxnId="{505893A3-574C-8C4D-9C8A-BBF08544D9C1}">
      <dgm:prSet/>
      <dgm:spPr/>
      <dgm:t>
        <a:bodyPr/>
        <a:lstStyle/>
        <a:p>
          <a:endParaRPr lang="en-US"/>
        </a:p>
      </dgm:t>
    </dgm:pt>
    <dgm:pt modelId="{4449AD56-633D-3348-B2E5-6BF1E0176E5B}">
      <dgm:prSet phldrT="[Text]"/>
      <dgm:spPr/>
      <dgm:t>
        <a:bodyPr/>
        <a:lstStyle/>
        <a:p>
          <a:r>
            <a:rPr lang="en-US" dirty="0" smtClean="0"/>
            <a:t>Vincristine</a:t>
          </a:r>
          <a:endParaRPr lang="en-US" dirty="0"/>
        </a:p>
      </dgm:t>
    </dgm:pt>
    <dgm:pt modelId="{6DFD1F40-0B86-EB4F-B8FA-F41265525D00}" type="parTrans" cxnId="{9229E641-4FE0-7B49-8F67-F2D28EFDDD4B}">
      <dgm:prSet/>
      <dgm:spPr/>
      <dgm:t>
        <a:bodyPr/>
        <a:lstStyle/>
        <a:p>
          <a:endParaRPr lang="en-US"/>
        </a:p>
      </dgm:t>
    </dgm:pt>
    <dgm:pt modelId="{DB4ACB5E-4717-C643-A8D6-2C9302C58FC8}" type="sibTrans" cxnId="{9229E641-4FE0-7B49-8F67-F2D28EFDDD4B}">
      <dgm:prSet/>
      <dgm:spPr/>
      <dgm:t>
        <a:bodyPr/>
        <a:lstStyle/>
        <a:p>
          <a:endParaRPr lang="en-US"/>
        </a:p>
      </dgm:t>
    </dgm:pt>
    <dgm:pt modelId="{2AA79957-0EF9-9C46-A3E3-CFFFA220702B}">
      <dgm:prSet phldrT="[Text]"/>
      <dgm:spPr/>
      <dgm:t>
        <a:bodyPr/>
        <a:lstStyle/>
        <a:p>
          <a:r>
            <a:rPr lang="en-US" dirty="0" smtClean="0"/>
            <a:t>Vinblastine</a:t>
          </a:r>
          <a:endParaRPr lang="en-US" dirty="0"/>
        </a:p>
      </dgm:t>
    </dgm:pt>
    <dgm:pt modelId="{75539266-2792-654E-99B5-6852B4C44FAB}" type="parTrans" cxnId="{A29CF11E-DE49-0447-9B60-00D00CC37EA3}">
      <dgm:prSet/>
      <dgm:spPr/>
      <dgm:t>
        <a:bodyPr/>
        <a:lstStyle/>
        <a:p>
          <a:endParaRPr lang="en-US"/>
        </a:p>
      </dgm:t>
    </dgm:pt>
    <dgm:pt modelId="{ACA43CCC-7583-FD44-902A-BDB6D273B2D1}" type="sibTrans" cxnId="{A29CF11E-DE49-0447-9B60-00D00CC37EA3}">
      <dgm:prSet/>
      <dgm:spPr/>
      <dgm:t>
        <a:bodyPr/>
        <a:lstStyle/>
        <a:p>
          <a:endParaRPr lang="en-US"/>
        </a:p>
      </dgm:t>
    </dgm:pt>
    <dgm:pt modelId="{EFA64BA9-0DCF-3C4F-ACB8-CC97936B9617}">
      <dgm:prSet phldrT="[Text]"/>
      <dgm:spPr/>
      <dgm:t>
        <a:bodyPr/>
        <a:lstStyle/>
        <a:p>
          <a:r>
            <a:rPr lang="en-US" dirty="0" smtClean="0"/>
            <a:t>Vinorelbine</a:t>
          </a:r>
          <a:endParaRPr lang="en-US" dirty="0"/>
        </a:p>
      </dgm:t>
    </dgm:pt>
    <dgm:pt modelId="{A671893B-AA56-4F4F-B1E5-476F2EF1DBA9}" type="parTrans" cxnId="{43A184F3-0A3B-A841-BBF4-4B6AFD9B6EF1}">
      <dgm:prSet/>
      <dgm:spPr/>
      <dgm:t>
        <a:bodyPr/>
        <a:lstStyle/>
        <a:p>
          <a:endParaRPr lang="en-US"/>
        </a:p>
      </dgm:t>
    </dgm:pt>
    <dgm:pt modelId="{12DCE42C-D6EB-2E44-A15D-E1A1E9889A84}" type="sibTrans" cxnId="{43A184F3-0A3B-A841-BBF4-4B6AFD9B6EF1}">
      <dgm:prSet/>
      <dgm:spPr/>
      <dgm:t>
        <a:bodyPr/>
        <a:lstStyle/>
        <a:p>
          <a:endParaRPr lang="en-US"/>
        </a:p>
      </dgm:t>
    </dgm:pt>
    <dgm:pt modelId="{D31FE8F5-49B8-0443-A6E1-B0585183EDDD}">
      <dgm:prSet phldrT="[Text]"/>
      <dgm:spPr/>
      <dgm:t>
        <a:bodyPr/>
        <a:lstStyle/>
        <a:p>
          <a:r>
            <a:rPr lang="en-US" dirty="0" smtClean="0"/>
            <a:t>Taxanes</a:t>
          </a:r>
          <a:endParaRPr lang="en-US" dirty="0"/>
        </a:p>
      </dgm:t>
    </dgm:pt>
    <dgm:pt modelId="{E06DF2A7-FD4F-7D46-BA4B-0A997E02B301}" type="parTrans" cxnId="{B67A965E-86D5-CD4D-B7CF-E2ABF48419FE}">
      <dgm:prSet/>
      <dgm:spPr/>
      <dgm:t>
        <a:bodyPr/>
        <a:lstStyle/>
        <a:p>
          <a:endParaRPr lang="en-US"/>
        </a:p>
      </dgm:t>
    </dgm:pt>
    <dgm:pt modelId="{CC761151-9040-D945-B5C4-BEB89D57DBDC}" type="sibTrans" cxnId="{B67A965E-86D5-CD4D-B7CF-E2ABF48419FE}">
      <dgm:prSet/>
      <dgm:spPr/>
      <dgm:t>
        <a:bodyPr/>
        <a:lstStyle/>
        <a:p>
          <a:endParaRPr lang="en-US"/>
        </a:p>
      </dgm:t>
    </dgm:pt>
    <dgm:pt modelId="{59DE3292-9983-FA4F-944F-ED538020F472}">
      <dgm:prSet phldrT="[Text]"/>
      <dgm:spPr/>
      <dgm:t>
        <a:bodyPr/>
        <a:lstStyle/>
        <a:p>
          <a:r>
            <a:rPr lang="en-US" dirty="0" err="1" smtClean="0"/>
            <a:t>Paxitaxel</a:t>
          </a:r>
          <a:endParaRPr lang="en-US" dirty="0"/>
        </a:p>
      </dgm:t>
    </dgm:pt>
    <dgm:pt modelId="{484A9C90-BF12-C145-83FF-0A82676B1182}" type="parTrans" cxnId="{0A1D2C62-4538-E543-9531-1ECC5EDED447}">
      <dgm:prSet/>
      <dgm:spPr/>
      <dgm:t>
        <a:bodyPr/>
        <a:lstStyle/>
        <a:p>
          <a:endParaRPr lang="en-US"/>
        </a:p>
      </dgm:t>
    </dgm:pt>
    <dgm:pt modelId="{7DF7E39C-0E86-4F41-AE56-F2F6D6F76F5F}" type="sibTrans" cxnId="{0A1D2C62-4538-E543-9531-1ECC5EDED447}">
      <dgm:prSet/>
      <dgm:spPr/>
      <dgm:t>
        <a:bodyPr/>
        <a:lstStyle/>
        <a:p>
          <a:endParaRPr lang="en-US"/>
        </a:p>
      </dgm:t>
    </dgm:pt>
    <dgm:pt modelId="{CF3B5908-E415-F54A-9E96-C3E92C201114}">
      <dgm:prSet phldrT="[Text]"/>
      <dgm:spPr/>
      <dgm:t>
        <a:bodyPr/>
        <a:lstStyle/>
        <a:p>
          <a:r>
            <a:rPr lang="en-US" dirty="0" smtClean="0"/>
            <a:t>Docetaxel</a:t>
          </a:r>
          <a:endParaRPr lang="en-US" dirty="0"/>
        </a:p>
      </dgm:t>
    </dgm:pt>
    <dgm:pt modelId="{D5558B7E-7061-5142-B6B0-BAE06BD4E6B1}" type="parTrans" cxnId="{90C698E1-A405-9D41-87C0-9614CEC34F7E}">
      <dgm:prSet/>
      <dgm:spPr/>
      <dgm:t>
        <a:bodyPr/>
        <a:lstStyle/>
        <a:p>
          <a:endParaRPr lang="en-US"/>
        </a:p>
      </dgm:t>
    </dgm:pt>
    <dgm:pt modelId="{6F26AE1E-968C-ED48-9FCB-40E427659AFA}" type="sibTrans" cxnId="{90C698E1-A405-9D41-87C0-9614CEC34F7E}">
      <dgm:prSet/>
      <dgm:spPr/>
      <dgm:t>
        <a:bodyPr/>
        <a:lstStyle/>
        <a:p>
          <a:endParaRPr lang="en-US"/>
        </a:p>
      </dgm:t>
    </dgm:pt>
    <dgm:pt modelId="{27D4797F-E967-7D4D-A4FD-9C7A4217BD6E}">
      <dgm:prSet phldrT="[Text]"/>
      <dgm:spPr/>
      <dgm:t>
        <a:bodyPr/>
        <a:lstStyle/>
        <a:p>
          <a:r>
            <a:rPr lang="en-US" dirty="0" smtClean="0"/>
            <a:t>Enzyme inhibitors</a:t>
          </a:r>
        </a:p>
      </dgm:t>
    </dgm:pt>
    <dgm:pt modelId="{13B35572-F81C-4440-8779-8672893D5517}" type="parTrans" cxnId="{E52EA055-5924-7A42-A437-7A7764B2A88B}">
      <dgm:prSet/>
      <dgm:spPr/>
      <dgm:t>
        <a:bodyPr/>
        <a:lstStyle/>
        <a:p>
          <a:endParaRPr lang="en-US"/>
        </a:p>
      </dgm:t>
    </dgm:pt>
    <dgm:pt modelId="{9AC5199B-224B-4A42-A2C7-E09E9146F672}" type="sibTrans" cxnId="{E52EA055-5924-7A42-A437-7A7764B2A88B}">
      <dgm:prSet/>
      <dgm:spPr/>
      <dgm:t>
        <a:bodyPr/>
        <a:lstStyle/>
        <a:p>
          <a:endParaRPr lang="en-US"/>
        </a:p>
      </dgm:t>
    </dgm:pt>
    <dgm:pt modelId="{4230242D-EE04-1340-A70F-507E2C57940F}">
      <dgm:prSet phldrT="[Text]"/>
      <dgm:spPr/>
      <dgm:t>
        <a:bodyPr/>
        <a:lstStyle/>
        <a:p>
          <a:r>
            <a:rPr lang="en-US" dirty="0" smtClean="0"/>
            <a:t>Topoisomerase 1 Inhibitor</a:t>
          </a:r>
        </a:p>
      </dgm:t>
    </dgm:pt>
    <dgm:pt modelId="{3A033BA4-8716-7849-95A0-A94734831312}" type="parTrans" cxnId="{6F9A3D62-48FC-2847-AC06-264AF0669301}">
      <dgm:prSet/>
      <dgm:spPr/>
      <dgm:t>
        <a:bodyPr/>
        <a:lstStyle/>
        <a:p>
          <a:endParaRPr lang="en-US"/>
        </a:p>
      </dgm:t>
    </dgm:pt>
    <dgm:pt modelId="{1385A56B-960D-F34A-931B-DF6FF532F871}" type="sibTrans" cxnId="{6F9A3D62-48FC-2847-AC06-264AF0669301}">
      <dgm:prSet/>
      <dgm:spPr/>
      <dgm:t>
        <a:bodyPr/>
        <a:lstStyle/>
        <a:p>
          <a:endParaRPr lang="en-US"/>
        </a:p>
      </dgm:t>
    </dgm:pt>
    <dgm:pt modelId="{1325E206-9054-BC4C-846E-22F89DA959C0}">
      <dgm:prSet phldrT="[Text]"/>
      <dgm:spPr/>
      <dgm:t>
        <a:bodyPr/>
        <a:lstStyle/>
        <a:p>
          <a:r>
            <a:rPr lang="en-US" dirty="0" smtClean="0"/>
            <a:t>Irinotecan</a:t>
          </a:r>
        </a:p>
      </dgm:t>
    </dgm:pt>
    <dgm:pt modelId="{B2A0D8EF-53E8-CE40-B353-36B443FC84FD}" type="parTrans" cxnId="{CDA37CE8-9634-2844-BEA3-86B67816A05F}">
      <dgm:prSet/>
      <dgm:spPr/>
      <dgm:t>
        <a:bodyPr/>
        <a:lstStyle/>
        <a:p>
          <a:endParaRPr lang="en-US"/>
        </a:p>
      </dgm:t>
    </dgm:pt>
    <dgm:pt modelId="{3E3AFE1B-544E-1344-A408-1B2E890AC8C9}" type="sibTrans" cxnId="{CDA37CE8-9634-2844-BEA3-86B67816A05F}">
      <dgm:prSet/>
      <dgm:spPr/>
      <dgm:t>
        <a:bodyPr/>
        <a:lstStyle/>
        <a:p>
          <a:endParaRPr lang="en-US"/>
        </a:p>
      </dgm:t>
    </dgm:pt>
    <dgm:pt modelId="{677C5F8F-CCBB-3D49-BFA3-DE548F14C2E3}">
      <dgm:prSet phldrT="[Text]"/>
      <dgm:spPr/>
      <dgm:t>
        <a:bodyPr/>
        <a:lstStyle/>
        <a:p>
          <a:r>
            <a:rPr lang="en-US" dirty="0" smtClean="0"/>
            <a:t>Topotecan</a:t>
          </a:r>
        </a:p>
      </dgm:t>
    </dgm:pt>
    <dgm:pt modelId="{DAFC282E-0B3F-6247-A797-BDA8E9AD2A58}" type="parTrans" cxnId="{23E2A17C-1A02-9141-A0A4-64E6503431F9}">
      <dgm:prSet/>
      <dgm:spPr/>
      <dgm:t>
        <a:bodyPr/>
        <a:lstStyle/>
        <a:p>
          <a:endParaRPr lang="en-US"/>
        </a:p>
      </dgm:t>
    </dgm:pt>
    <dgm:pt modelId="{B9CF658F-1924-F34A-89A0-4CB75608C441}" type="sibTrans" cxnId="{23E2A17C-1A02-9141-A0A4-64E6503431F9}">
      <dgm:prSet/>
      <dgm:spPr/>
      <dgm:t>
        <a:bodyPr/>
        <a:lstStyle/>
        <a:p>
          <a:endParaRPr lang="en-US"/>
        </a:p>
      </dgm:t>
    </dgm:pt>
    <dgm:pt modelId="{4CF1E4E9-24D2-8A4A-AFCA-9DF05952E200}">
      <dgm:prSet phldrT="[Text]"/>
      <dgm:spPr/>
      <dgm:t>
        <a:bodyPr/>
        <a:lstStyle/>
        <a:p>
          <a:r>
            <a:rPr lang="en-US" dirty="0" smtClean="0"/>
            <a:t>Topoisomerase 2 Inhibitor</a:t>
          </a:r>
        </a:p>
      </dgm:t>
    </dgm:pt>
    <dgm:pt modelId="{3AD113AB-C7D4-BB4C-9E03-3540D8789A35}" type="parTrans" cxnId="{A344C586-FD2A-884E-9602-8F3D1FB2B160}">
      <dgm:prSet/>
      <dgm:spPr/>
      <dgm:t>
        <a:bodyPr/>
        <a:lstStyle/>
        <a:p>
          <a:endParaRPr lang="en-US"/>
        </a:p>
      </dgm:t>
    </dgm:pt>
    <dgm:pt modelId="{D0CCCCD7-2C68-2440-93C1-33A302B8C5DB}" type="sibTrans" cxnId="{A344C586-FD2A-884E-9602-8F3D1FB2B160}">
      <dgm:prSet/>
      <dgm:spPr/>
      <dgm:t>
        <a:bodyPr/>
        <a:lstStyle/>
        <a:p>
          <a:endParaRPr lang="en-US"/>
        </a:p>
      </dgm:t>
    </dgm:pt>
    <dgm:pt modelId="{FAC643D6-0939-864F-96CA-D1E08830451B}">
      <dgm:prSet phldrT="[Text]"/>
      <dgm:spPr/>
      <dgm:t>
        <a:bodyPr/>
        <a:lstStyle/>
        <a:p>
          <a:r>
            <a:rPr lang="en-US" dirty="0" smtClean="0"/>
            <a:t>Etoposide</a:t>
          </a:r>
        </a:p>
      </dgm:t>
    </dgm:pt>
    <dgm:pt modelId="{5CFE7E41-B7CC-194D-A055-3713FC3CEE05}" type="parTrans" cxnId="{60686A35-5758-D843-ADFF-3A9B50F99083}">
      <dgm:prSet/>
      <dgm:spPr/>
      <dgm:t>
        <a:bodyPr/>
        <a:lstStyle/>
        <a:p>
          <a:endParaRPr lang="en-US"/>
        </a:p>
      </dgm:t>
    </dgm:pt>
    <dgm:pt modelId="{626A3374-2A40-CD44-898B-E4F8627A3F3A}" type="sibTrans" cxnId="{60686A35-5758-D843-ADFF-3A9B50F99083}">
      <dgm:prSet/>
      <dgm:spPr/>
      <dgm:t>
        <a:bodyPr/>
        <a:lstStyle/>
        <a:p>
          <a:endParaRPr lang="en-US"/>
        </a:p>
      </dgm:t>
    </dgm:pt>
    <dgm:pt modelId="{5021C8A0-EB13-9A40-909B-ED4241689EFE}">
      <dgm:prSet phldrT="[Text]"/>
      <dgm:spPr/>
      <dgm:t>
        <a:bodyPr/>
        <a:lstStyle/>
        <a:p>
          <a:r>
            <a:rPr lang="en-US" dirty="0" smtClean="0"/>
            <a:t>Anthracyclines</a:t>
          </a:r>
        </a:p>
      </dgm:t>
    </dgm:pt>
    <dgm:pt modelId="{FF63E0C8-844C-F04F-874B-309D27D5E3C8}" type="parTrans" cxnId="{3CFAD784-B1A9-974C-85FB-7B00DEB04A66}">
      <dgm:prSet/>
      <dgm:spPr/>
      <dgm:t>
        <a:bodyPr/>
        <a:lstStyle/>
        <a:p>
          <a:endParaRPr lang="en-US"/>
        </a:p>
      </dgm:t>
    </dgm:pt>
    <dgm:pt modelId="{BB523402-A832-0F4A-AED4-D2B8EAB54A22}" type="sibTrans" cxnId="{3CFAD784-B1A9-974C-85FB-7B00DEB04A66}">
      <dgm:prSet/>
      <dgm:spPr/>
      <dgm:t>
        <a:bodyPr/>
        <a:lstStyle/>
        <a:p>
          <a:endParaRPr lang="en-US"/>
        </a:p>
      </dgm:t>
    </dgm:pt>
    <dgm:pt modelId="{A60D6A97-7C82-1745-8735-8DD196F83CD4}">
      <dgm:prSet phldrT="[Text]"/>
      <dgm:spPr/>
      <dgm:t>
        <a:bodyPr/>
        <a:lstStyle/>
        <a:p>
          <a:r>
            <a:rPr lang="en-US" dirty="0" err="1" smtClean="0"/>
            <a:t>Doxyrubicin</a:t>
          </a:r>
          <a:endParaRPr lang="en-US" dirty="0" smtClean="0"/>
        </a:p>
      </dgm:t>
    </dgm:pt>
    <dgm:pt modelId="{F4F5E856-DF77-D147-8639-7D1B14112E2C}" type="parTrans" cxnId="{502B6876-9A39-974A-B8E6-E02CC506D7EB}">
      <dgm:prSet/>
      <dgm:spPr/>
      <dgm:t>
        <a:bodyPr/>
        <a:lstStyle/>
        <a:p>
          <a:endParaRPr lang="en-US"/>
        </a:p>
      </dgm:t>
    </dgm:pt>
    <dgm:pt modelId="{D2A9D73D-AA77-DB4F-B617-B3CA2AB1AC07}" type="sibTrans" cxnId="{502B6876-9A39-974A-B8E6-E02CC506D7EB}">
      <dgm:prSet/>
      <dgm:spPr/>
      <dgm:t>
        <a:bodyPr/>
        <a:lstStyle/>
        <a:p>
          <a:endParaRPr lang="en-US"/>
        </a:p>
      </dgm:t>
    </dgm:pt>
    <dgm:pt modelId="{2035A1A3-811F-3749-9233-56E7906090ED}">
      <dgm:prSet phldrT="[Text]"/>
      <dgm:spPr/>
      <dgm:t>
        <a:bodyPr/>
        <a:lstStyle/>
        <a:p>
          <a:r>
            <a:rPr lang="en-US" dirty="0" smtClean="0"/>
            <a:t>Daunorubicin</a:t>
          </a:r>
        </a:p>
      </dgm:t>
    </dgm:pt>
    <dgm:pt modelId="{40A76CBD-D3B5-F143-8E07-5CEBEBF4F139}" type="parTrans" cxnId="{85A78DD7-0D4E-E646-9D4B-65CD2A51A0DC}">
      <dgm:prSet/>
      <dgm:spPr/>
      <dgm:t>
        <a:bodyPr/>
        <a:lstStyle/>
        <a:p>
          <a:endParaRPr lang="en-US"/>
        </a:p>
      </dgm:t>
    </dgm:pt>
    <dgm:pt modelId="{89504C28-BB4E-EC46-A44C-5EBA10150AB3}" type="sibTrans" cxnId="{85A78DD7-0D4E-E646-9D4B-65CD2A51A0DC}">
      <dgm:prSet/>
      <dgm:spPr/>
      <dgm:t>
        <a:bodyPr/>
        <a:lstStyle/>
        <a:p>
          <a:endParaRPr lang="en-US"/>
        </a:p>
      </dgm:t>
    </dgm:pt>
    <dgm:pt modelId="{3E4CFFAE-D435-1F49-882F-BE2EB89E4CE9}">
      <dgm:prSet phldrT="[Text]"/>
      <dgm:spPr/>
      <dgm:t>
        <a:bodyPr/>
        <a:lstStyle/>
        <a:p>
          <a:r>
            <a:rPr lang="en-US" dirty="0" smtClean="0"/>
            <a:t>Idarubicin</a:t>
          </a:r>
        </a:p>
      </dgm:t>
    </dgm:pt>
    <dgm:pt modelId="{A61469F2-6E74-0C45-942C-8C28C165947C}" type="parTrans" cxnId="{5E453B7B-E718-3342-A58A-2759DFE87AF8}">
      <dgm:prSet/>
      <dgm:spPr/>
      <dgm:t>
        <a:bodyPr/>
        <a:lstStyle/>
        <a:p>
          <a:endParaRPr lang="en-US"/>
        </a:p>
      </dgm:t>
    </dgm:pt>
    <dgm:pt modelId="{B4CC7B16-DB77-F643-8AD6-A9BF5370D4D8}" type="sibTrans" cxnId="{5E453B7B-E718-3342-A58A-2759DFE87AF8}">
      <dgm:prSet/>
      <dgm:spPr/>
      <dgm:t>
        <a:bodyPr/>
        <a:lstStyle/>
        <a:p>
          <a:endParaRPr lang="en-US"/>
        </a:p>
      </dgm:t>
    </dgm:pt>
    <dgm:pt modelId="{26227565-7F0C-3A4D-9683-6BF1E5F29A18}">
      <dgm:prSet phldrT="[Text]"/>
      <dgm:spPr/>
      <dgm:t>
        <a:bodyPr/>
        <a:lstStyle/>
        <a:p>
          <a:r>
            <a:rPr lang="en-US" dirty="0" smtClean="0"/>
            <a:t>Epirubicin</a:t>
          </a:r>
        </a:p>
      </dgm:t>
    </dgm:pt>
    <dgm:pt modelId="{5BCAE815-4C57-CC48-AA7B-D829C1E0147D}" type="parTrans" cxnId="{4E1D2B04-E888-674D-BCBB-263971C51A25}">
      <dgm:prSet/>
      <dgm:spPr/>
      <dgm:t>
        <a:bodyPr/>
        <a:lstStyle/>
        <a:p>
          <a:endParaRPr lang="en-US"/>
        </a:p>
      </dgm:t>
    </dgm:pt>
    <dgm:pt modelId="{12AD7196-3F01-244F-8508-9C7BEBE3D6B1}" type="sibTrans" cxnId="{4E1D2B04-E888-674D-BCBB-263971C51A25}">
      <dgm:prSet/>
      <dgm:spPr/>
      <dgm:t>
        <a:bodyPr/>
        <a:lstStyle/>
        <a:p>
          <a:endParaRPr lang="en-US"/>
        </a:p>
      </dgm:t>
    </dgm:pt>
    <dgm:pt modelId="{CCB9EDD4-E373-3040-918A-1374049A963E}">
      <dgm:prSet phldrT="[Text]"/>
      <dgm:spPr/>
      <dgm:t>
        <a:bodyPr/>
        <a:lstStyle/>
        <a:p>
          <a:r>
            <a:rPr lang="en-US" dirty="0" smtClean="0"/>
            <a:t>Mitoxantrone</a:t>
          </a:r>
        </a:p>
      </dgm:t>
    </dgm:pt>
    <dgm:pt modelId="{80278590-AAE9-C64F-B8EF-598BDC3EFCFF}" type="parTrans" cxnId="{076A4179-51B0-734F-939B-8701B0D88C7C}">
      <dgm:prSet/>
      <dgm:spPr/>
      <dgm:t>
        <a:bodyPr/>
        <a:lstStyle/>
        <a:p>
          <a:endParaRPr lang="en-US"/>
        </a:p>
      </dgm:t>
    </dgm:pt>
    <dgm:pt modelId="{365B333B-2303-4E4C-95A0-98A8430D9179}" type="sibTrans" cxnId="{076A4179-51B0-734F-939B-8701B0D88C7C}">
      <dgm:prSet/>
      <dgm:spPr/>
      <dgm:t>
        <a:bodyPr/>
        <a:lstStyle/>
        <a:p>
          <a:endParaRPr lang="en-US"/>
        </a:p>
      </dgm:t>
    </dgm:pt>
    <dgm:pt modelId="{37DCF01D-BD38-184C-A8D5-2BEA3ED4A882}">
      <dgm:prSet phldrT="[Text]"/>
      <dgm:spPr/>
      <dgm:t>
        <a:bodyPr/>
        <a:lstStyle/>
        <a:p>
          <a:r>
            <a:rPr lang="en-US" dirty="0" smtClean="0"/>
            <a:t>Antitumor Antibiotics</a:t>
          </a:r>
        </a:p>
      </dgm:t>
    </dgm:pt>
    <dgm:pt modelId="{BB0F9B95-7032-0A42-8F09-838F7CBD051F}" type="parTrans" cxnId="{47BABB94-5605-594D-AEAC-4AEF51E1D987}">
      <dgm:prSet/>
      <dgm:spPr/>
      <dgm:t>
        <a:bodyPr/>
        <a:lstStyle/>
        <a:p>
          <a:endParaRPr lang="en-US"/>
        </a:p>
      </dgm:t>
    </dgm:pt>
    <dgm:pt modelId="{BC7F18E1-BD0A-DC45-850E-EBDDD441150C}" type="sibTrans" cxnId="{47BABB94-5605-594D-AEAC-4AEF51E1D987}">
      <dgm:prSet/>
      <dgm:spPr/>
      <dgm:t>
        <a:bodyPr/>
        <a:lstStyle/>
        <a:p>
          <a:endParaRPr lang="en-US"/>
        </a:p>
      </dgm:t>
    </dgm:pt>
    <dgm:pt modelId="{C4C0CDF0-D8D5-EA49-A6E8-91E354DD95CB}">
      <dgm:prSet phldrT="[Text]"/>
      <dgm:spPr/>
      <dgm:t>
        <a:bodyPr/>
        <a:lstStyle/>
        <a:p>
          <a:r>
            <a:rPr lang="en-US" dirty="0" smtClean="0"/>
            <a:t>Mitomycin</a:t>
          </a:r>
        </a:p>
      </dgm:t>
    </dgm:pt>
    <dgm:pt modelId="{2DE0654E-34E3-6D44-90DC-7D3D2ED6E9E2}" type="parTrans" cxnId="{88BD1FF3-6FFD-DC4D-BD22-612F09CB970A}">
      <dgm:prSet/>
      <dgm:spPr/>
      <dgm:t>
        <a:bodyPr/>
        <a:lstStyle/>
        <a:p>
          <a:endParaRPr lang="en-US"/>
        </a:p>
      </dgm:t>
    </dgm:pt>
    <dgm:pt modelId="{C03280E8-D118-114F-A4AB-71933F97CB17}" type="sibTrans" cxnId="{88BD1FF3-6FFD-DC4D-BD22-612F09CB970A}">
      <dgm:prSet/>
      <dgm:spPr/>
      <dgm:t>
        <a:bodyPr/>
        <a:lstStyle/>
        <a:p>
          <a:endParaRPr lang="en-US"/>
        </a:p>
      </dgm:t>
    </dgm:pt>
    <dgm:pt modelId="{751D351A-9304-C44E-B7C1-3996ACF423E1}">
      <dgm:prSet phldrT="[Text]"/>
      <dgm:spPr/>
      <dgm:t>
        <a:bodyPr/>
        <a:lstStyle/>
        <a:p>
          <a:r>
            <a:rPr lang="en-US" dirty="0" smtClean="0"/>
            <a:t>Bleomycin</a:t>
          </a:r>
        </a:p>
      </dgm:t>
    </dgm:pt>
    <dgm:pt modelId="{D33FC099-ADF1-284F-8F4B-B066719BCB94}" type="parTrans" cxnId="{5D5FBE5F-A057-C44C-B289-70AFFC494D55}">
      <dgm:prSet/>
      <dgm:spPr/>
      <dgm:t>
        <a:bodyPr/>
        <a:lstStyle/>
        <a:p>
          <a:endParaRPr lang="en-US"/>
        </a:p>
      </dgm:t>
    </dgm:pt>
    <dgm:pt modelId="{9C58164C-52EA-7A41-A1CB-4D9F501789AD}" type="sibTrans" cxnId="{5D5FBE5F-A057-C44C-B289-70AFFC494D55}">
      <dgm:prSet/>
      <dgm:spPr/>
      <dgm:t>
        <a:bodyPr/>
        <a:lstStyle/>
        <a:p>
          <a:endParaRPr lang="en-US"/>
        </a:p>
      </dgm:t>
    </dgm:pt>
    <dgm:pt modelId="{9C9165CC-47BA-4748-A78B-C3A3BA08603F}">
      <dgm:prSet phldrT="[Text]"/>
      <dgm:spPr/>
      <dgm:t>
        <a:bodyPr/>
        <a:lstStyle/>
        <a:p>
          <a:r>
            <a:rPr lang="en-US" dirty="0" smtClean="0"/>
            <a:t>Targeted</a:t>
          </a:r>
          <a:r>
            <a:rPr lang="en-US" baseline="0" dirty="0" smtClean="0"/>
            <a:t> agents</a:t>
          </a:r>
          <a:endParaRPr lang="en-US" dirty="0" smtClean="0"/>
        </a:p>
      </dgm:t>
    </dgm:pt>
    <dgm:pt modelId="{82A09B9B-DF4D-0248-8666-97156059A867}" type="parTrans" cxnId="{62313335-6A0F-EE43-A308-BC99EB2BD2A7}">
      <dgm:prSet/>
      <dgm:spPr/>
      <dgm:t>
        <a:bodyPr/>
        <a:lstStyle/>
        <a:p>
          <a:endParaRPr lang="en-US"/>
        </a:p>
      </dgm:t>
    </dgm:pt>
    <dgm:pt modelId="{A118196A-438D-0843-BFCC-A7C1B5A1D86B}" type="sibTrans" cxnId="{62313335-6A0F-EE43-A308-BC99EB2BD2A7}">
      <dgm:prSet/>
      <dgm:spPr/>
      <dgm:t>
        <a:bodyPr/>
        <a:lstStyle/>
        <a:p>
          <a:endParaRPr lang="en-US"/>
        </a:p>
      </dgm:t>
    </dgm:pt>
    <dgm:pt modelId="{989B7E11-F326-2A44-AAD5-A19B1C6C9F5C}">
      <dgm:prSet phldrT="[Text]"/>
      <dgm:spPr/>
      <dgm:t>
        <a:bodyPr/>
        <a:lstStyle/>
        <a:p>
          <a:r>
            <a:rPr lang="en-US" dirty="0" smtClean="0"/>
            <a:t>Monoclonal Antibodies (</a:t>
          </a:r>
          <a:r>
            <a:rPr lang="en-US" dirty="0" err="1" smtClean="0"/>
            <a:t>Mab</a:t>
          </a:r>
          <a:r>
            <a:rPr lang="en-US" dirty="0" smtClean="0"/>
            <a:t>)</a:t>
          </a:r>
          <a:endParaRPr lang="en-US" dirty="0"/>
        </a:p>
      </dgm:t>
    </dgm:pt>
    <dgm:pt modelId="{2146045C-4147-8842-B14C-E9B61EF63E14}" type="parTrans" cxnId="{BB1DF875-B5C5-4241-BF64-8255C54F2F27}">
      <dgm:prSet/>
      <dgm:spPr/>
      <dgm:t>
        <a:bodyPr/>
        <a:lstStyle/>
        <a:p>
          <a:endParaRPr lang="en-US"/>
        </a:p>
      </dgm:t>
    </dgm:pt>
    <dgm:pt modelId="{8D9A8C49-FA21-364B-80A3-747159CFB3BC}" type="sibTrans" cxnId="{BB1DF875-B5C5-4241-BF64-8255C54F2F27}">
      <dgm:prSet/>
      <dgm:spPr/>
      <dgm:t>
        <a:bodyPr/>
        <a:lstStyle/>
        <a:p>
          <a:endParaRPr lang="en-US"/>
        </a:p>
      </dgm:t>
    </dgm:pt>
    <dgm:pt modelId="{EC721086-DC02-6B4E-BC05-A528E903AF44}">
      <dgm:prSet phldrT="[Text]"/>
      <dgm:spPr/>
      <dgm:t>
        <a:bodyPr/>
        <a:lstStyle/>
        <a:p>
          <a:r>
            <a:rPr lang="en-US" dirty="0" smtClean="0"/>
            <a:t>Lymphocyte Antigens</a:t>
          </a:r>
          <a:endParaRPr lang="en-US" dirty="0"/>
        </a:p>
      </dgm:t>
    </dgm:pt>
    <dgm:pt modelId="{DBE552E1-D5D6-C54A-A196-BDFA15664D88}" type="parTrans" cxnId="{0ED65ADA-1A69-B043-ACE1-2254B0EA69C3}">
      <dgm:prSet/>
      <dgm:spPr/>
      <dgm:t>
        <a:bodyPr/>
        <a:lstStyle/>
        <a:p>
          <a:endParaRPr lang="en-US"/>
        </a:p>
      </dgm:t>
    </dgm:pt>
    <dgm:pt modelId="{0B4EA847-254C-0B47-A117-2EED18D3B100}" type="sibTrans" cxnId="{0ED65ADA-1A69-B043-ACE1-2254B0EA69C3}">
      <dgm:prSet/>
      <dgm:spPr/>
      <dgm:t>
        <a:bodyPr/>
        <a:lstStyle/>
        <a:p>
          <a:endParaRPr lang="en-US"/>
        </a:p>
      </dgm:t>
    </dgm:pt>
    <dgm:pt modelId="{5F07D473-51C7-D441-B15B-DBF0C689D478}">
      <dgm:prSet phldrT="[Text]"/>
      <dgm:spPr/>
      <dgm:t>
        <a:bodyPr/>
        <a:lstStyle/>
        <a:p>
          <a:r>
            <a:rPr lang="en-US" dirty="0" smtClean="0"/>
            <a:t>Alemtuzumab</a:t>
          </a:r>
          <a:endParaRPr lang="en-US" dirty="0"/>
        </a:p>
      </dgm:t>
    </dgm:pt>
    <dgm:pt modelId="{9BAA96A7-34CB-464F-B037-F3D6FF27590E}" type="parTrans" cxnId="{E900CA01-D8BF-7847-B8CC-7294209C61C5}">
      <dgm:prSet/>
      <dgm:spPr/>
      <dgm:t>
        <a:bodyPr/>
        <a:lstStyle/>
        <a:p>
          <a:endParaRPr lang="en-US"/>
        </a:p>
      </dgm:t>
    </dgm:pt>
    <dgm:pt modelId="{7B22DC38-7583-DB4B-BB48-842FED8DE990}" type="sibTrans" cxnId="{E900CA01-D8BF-7847-B8CC-7294209C61C5}">
      <dgm:prSet/>
      <dgm:spPr/>
      <dgm:t>
        <a:bodyPr/>
        <a:lstStyle/>
        <a:p>
          <a:endParaRPr lang="en-US"/>
        </a:p>
      </dgm:t>
    </dgm:pt>
    <dgm:pt modelId="{EAB3BCEE-2A61-B144-B079-957B558B8C81}">
      <dgm:prSet phldrT="[Text]"/>
      <dgm:spPr/>
      <dgm:t>
        <a:bodyPr/>
        <a:lstStyle/>
        <a:p>
          <a:r>
            <a:rPr lang="en-US" dirty="0" smtClean="0"/>
            <a:t>Ibritumomab Tiuxetan</a:t>
          </a:r>
          <a:endParaRPr lang="en-US" dirty="0"/>
        </a:p>
      </dgm:t>
    </dgm:pt>
    <dgm:pt modelId="{4F909F5F-76FE-F34F-B6A6-75758D5C2272}" type="parTrans" cxnId="{95B4BB75-07C8-4C46-908E-02C594E1E96B}">
      <dgm:prSet/>
      <dgm:spPr/>
      <dgm:t>
        <a:bodyPr/>
        <a:lstStyle/>
        <a:p>
          <a:endParaRPr lang="en-US"/>
        </a:p>
      </dgm:t>
    </dgm:pt>
    <dgm:pt modelId="{C3EA6F39-EDC9-8A47-97CB-16679389C6B9}" type="sibTrans" cxnId="{95B4BB75-07C8-4C46-908E-02C594E1E96B}">
      <dgm:prSet/>
      <dgm:spPr/>
      <dgm:t>
        <a:bodyPr/>
        <a:lstStyle/>
        <a:p>
          <a:endParaRPr lang="en-US"/>
        </a:p>
      </dgm:t>
    </dgm:pt>
    <dgm:pt modelId="{FA7D6903-F053-254A-AC9B-B01E03FB6806}">
      <dgm:prSet phldrT="[Text]"/>
      <dgm:spPr/>
      <dgm:t>
        <a:bodyPr/>
        <a:lstStyle/>
        <a:p>
          <a:r>
            <a:rPr lang="en-US" dirty="0" smtClean="0"/>
            <a:t>Rituximab</a:t>
          </a:r>
          <a:endParaRPr lang="en-US" dirty="0"/>
        </a:p>
      </dgm:t>
    </dgm:pt>
    <dgm:pt modelId="{436C075E-0F1B-4C41-9907-83617C6BBE64}" type="parTrans" cxnId="{65358B21-03A5-CB41-A42D-5D6953B8287D}">
      <dgm:prSet/>
      <dgm:spPr/>
      <dgm:t>
        <a:bodyPr/>
        <a:lstStyle/>
        <a:p>
          <a:endParaRPr lang="en-US"/>
        </a:p>
      </dgm:t>
    </dgm:pt>
    <dgm:pt modelId="{7F88009E-9CD6-434B-85B9-F4D6521EF4AD}" type="sibTrans" cxnId="{65358B21-03A5-CB41-A42D-5D6953B8287D}">
      <dgm:prSet/>
      <dgm:spPr/>
      <dgm:t>
        <a:bodyPr/>
        <a:lstStyle/>
        <a:p>
          <a:endParaRPr lang="en-US"/>
        </a:p>
      </dgm:t>
    </dgm:pt>
    <dgm:pt modelId="{6E900C93-DFDD-5147-ACF3-94327F0FBF5F}">
      <dgm:prSet phldrT="[Text]"/>
      <dgm:spPr/>
      <dgm:t>
        <a:bodyPr/>
        <a:lstStyle/>
        <a:p>
          <a:r>
            <a:rPr lang="en-US" dirty="0" smtClean="0"/>
            <a:t>HER-2 </a:t>
          </a:r>
          <a:r>
            <a:rPr lang="en-US" dirty="0" err="1" smtClean="0"/>
            <a:t>neu</a:t>
          </a:r>
          <a:endParaRPr lang="en-US" dirty="0"/>
        </a:p>
      </dgm:t>
    </dgm:pt>
    <dgm:pt modelId="{BA2188FA-09F5-3048-A2D8-4727DE05C748}" type="parTrans" cxnId="{CFE54BC7-4656-C34C-AFCE-095124587BBE}">
      <dgm:prSet/>
      <dgm:spPr/>
      <dgm:t>
        <a:bodyPr/>
        <a:lstStyle/>
        <a:p>
          <a:endParaRPr lang="en-US"/>
        </a:p>
      </dgm:t>
    </dgm:pt>
    <dgm:pt modelId="{82DB4072-CC79-CF4F-87FF-21DCF9B2B197}" type="sibTrans" cxnId="{CFE54BC7-4656-C34C-AFCE-095124587BBE}">
      <dgm:prSet/>
      <dgm:spPr/>
      <dgm:t>
        <a:bodyPr/>
        <a:lstStyle/>
        <a:p>
          <a:endParaRPr lang="en-US"/>
        </a:p>
      </dgm:t>
    </dgm:pt>
    <dgm:pt modelId="{146C9A1D-ACAE-874A-A50A-1230E7CB18E8}">
      <dgm:prSet phldrT="[Text]"/>
      <dgm:spPr/>
      <dgm:t>
        <a:bodyPr/>
        <a:lstStyle/>
        <a:p>
          <a:r>
            <a:rPr lang="en-US" dirty="0" smtClean="0"/>
            <a:t>Trastuzumab</a:t>
          </a:r>
          <a:endParaRPr lang="en-US" dirty="0"/>
        </a:p>
      </dgm:t>
    </dgm:pt>
    <dgm:pt modelId="{59EE61E4-3C44-984A-A1D2-9172A88C3811}" type="parTrans" cxnId="{1A4BA56E-1C39-314F-A1AC-EE3E19CF37B1}">
      <dgm:prSet/>
      <dgm:spPr/>
      <dgm:t>
        <a:bodyPr/>
        <a:lstStyle/>
        <a:p>
          <a:endParaRPr lang="en-US"/>
        </a:p>
      </dgm:t>
    </dgm:pt>
    <dgm:pt modelId="{CB9A41BD-5794-0B4A-81CC-AD049B1ED4E5}" type="sibTrans" cxnId="{1A4BA56E-1C39-314F-A1AC-EE3E19CF37B1}">
      <dgm:prSet/>
      <dgm:spPr/>
      <dgm:t>
        <a:bodyPr/>
        <a:lstStyle/>
        <a:p>
          <a:endParaRPr lang="en-US"/>
        </a:p>
      </dgm:t>
    </dgm:pt>
    <dgm:pt modelId="{CB7E588E-4A22-4F42-BE7B-4CAC913AA910}">
      <dgm:prSet phldrT="[Text]"/>
      <dgm:spPr/>
      <dgm:t>
        <a:bodyPr/>
        <a:lstStyle/>
        <a:p>
          <a:r>
            <a:rPr lang="en-US" dirty="0" err="1" smtClean="0"/>
            <a:t>Lapatinib</a:t>
          </a:r>
          <a:endParaRPr lang="en-US" dirty="0"/>
        </a:p>
      </dgm:t>
    </dgm:pt>
    <dgm:pt modelId="{FD827BDF-5A80-A147-85F6-7704C3B0D334}" type="parTrans" cxnId="{68960A23-590B-8746-85E2-6185EE81708F}">
      <dgm:prSet/>
      <dgm:spPr/>
      <dgm:t>
        <a:bodyPr/>
        <a:lstStyle/>
        <a:p>
          <a:endParaRPr lang="en-US"/>
        </a:p>
      </dgm:t>
    </dgm:pt>
    <dgm:pt modelId="{3DD1F01E-6F49-1046-BA12-EAB02A472D15}" type="sibTrans" cxnId="{68960A23-590B-8746-85E2-6185EE81708F}">
      <dgm:prSet/>
      <dgm:spPr/>
      <dgm:t>
        <a:bodyPr/>
        <a:lstStyle/>
        <a:p>
          <a:endParaRPr lang="en-US"/>
        </a:p>
      </dgm:t>
    </dgm:pt>
    <dgm:pt modelId="{11879252-6853-4749-9D4F-827ACA91F9DB}">
      <dgm:prSet phldrT="[Text]"/>
      <dgm:spPr/>
      <dgm:t>
        <a:bodyPr/>
        <a:lstStyle/>
        <a:p>
          <a:r>
            <a:rPr lang="en-US" dirty="0" smtClean="0"/>
            <a:t>EGFR inhibitors</a:t>
          </a:r>
          <a:endParaRPr lang="en-US" dirty="0"/>
        </a:p>
      </dgm:t>
    </dgm:pt>
    <dgm:pt modelId="{E0A34CEA-6A49-4544-BC16-573BBEA3BCB0}" type="parTrans" cxnId="{1F3357D0-071C-1044-8F71-3A5A17FC5CE1}">
      <dgm:prSet/>
      <dgm:spPr/>
      <dgm:t>
        <a:bodyPr/>
        <a:lstStyle/>
        <a:p>
          <a:endParaRPr lang="en-US"/>
        </a:p>
      </dgm:t>
    </dgm:pt>
    <dgm:pt modelId="{3F83FCB1-1E26-2E4A-B00E-4125C7D6F8A6}" type="sibTrans" cxnId="{1F3357D0-071C-1044-8F71-3A5A17FC5CE1}">
      <dgm:prSet/>
      <dgm:spPr/>
      <dgm:t>
        <a:bodyPr/>
        <a:lstStyle/>
        <a:p>
          <a:endParaRPr lang="en-US"/>
        </a:p>
      </dgm:t>
    </dgm:pt>
    <dgm:pt modelId="{1D640B08-B54C-C24A-BD8C-8484D46AB437}">
      <dgm:prSet phldrT="[Text]"/>
      <dgm:spPr/>
      <dgm:t>
        <a:bodyPr/>
        <a:lstStyle/>
        <a:p>
          <a:r>
            <a:rPr lang="en-US" dirty="0" smtClean="0"/>
            <a:t>Cetuximab</a:t>
          </a:r>
          <a:endParaRPr lang="en-US" dirty="0"/>
        </a:p>
      </dgm:t>
    </dgm:pt>
    <dgm:pt modelId="{0D77D899-518B-7F40-8472-7BCE729629DF}" type="parTrans" cxnId="{444196DB-42D4-0745-AD83-17E343A49032}">
      <dgm:prSet/>
      <dgm:spPr/>
      <dgm:t>
        <a:bodyPr/>
        <a:lstStyle/>
        <a:p>
          <a:endParaRPr lang="en-US"/>
        </a:p>
      </dgm:t>
    </dgm:pt>
    <dgm:pt modelId="{584BD413-EA5D-8248-8593-E4535C27B533}" type="sibTrans" cxnId="{444196DB-42D4-0745-AD83-17E343A49032}">
      <dgm:prSet/>
      <dgm:spPr/>
      <dgm:t>
        <a:bodyPr/>
        <a:lstStyle/>
        <a:p>
          <a:endParaRPr lang="en-US"/>
        </a:p>
      </dgm:t>
    </dgm:pt>
    <dgm:pt modelId="{9389DF52-C627-5C40-8FA1-C77808F475A5}">
      <dgm:prSet phldrT="[Text]"/>
      <dgm:spPr/>
      <dgm:t>
        <a:bodyPr/>
        <a:lstStyle/>
        <a:p>
          <a:r>
            <a:rPr lang="en-US" dirty="0" smtClean="0"/>
            <a:t>Panitumumab</a:t>
          </a:r>
          <a:endParaRPr lang="en-US" dirty="0"/>
        </a:p>
      </dgm:t>
    </dgm:pt>
    <dgm:pt modelId="{EEBD4CB5-B08A-C041-8A7D-F27BE368EC2A}" type="parTrans" cxnId="{DA08EE62-6075-B744-81CC-4E3D95BA9264}">
      <dgm:prSet/>
      <dgm:spPr/>
      <dgm:t>
        <a:bodyPr/>
        <a:lstStyle/>
        <a:p>
          <a:endParaRPr lang="en-US"/>
        </a:p>
      </dgm:t>
    </dgm:pt>
    <dgm:pt modelId="{C1C03C5B-20EF-7A42-9C8B-12696977F4B6}" type="sibTrans" cxnId="{DA08EE62-6075-B744-81CC-4E3D95BA9264}">
      <dgm:prSet/>
      <dgm:spPr/>
      <dgm:t>
        <a:bodyPr/>
        <a:lstStyle/>
        <a:p>
          <a:endParaRPr lang="en-US"/>
        </a:p>
      </dgm:t>
    </dgm:pt>
    <dgm:pt modelId="{FB540C7A-1F49-1541-A900-1727D3B42BD0}">
      <dgm:prSet phldrT="[Text]"/>
      <dgm:spPr/>
      <dgm:t>
        <a:bodyPr/>
        <a:lstStyle/>
        <a:p>
          <a:r>
            <a:rPr lang="en-US" dirty="0" smtClean="0"/>
            <a:t>VEGF</a:t>
          </a:r>
          <a:endParaRPr lang="en-US" dirty="0"/>
        </a:p>
      </dgm:t>
    </dgm:pt>
    <dgm:pt modelId="{67208045-B922-F240-B875-DAEB95C38CD8}" type="parTrans" cxnId="{47D4B61E-B5A2-6A42-914A-69F4DE8D45A6}">
      <dgm:prSet/>
      <dgm:spPr/>
      <dgm:t>
        <a:bodyPr/>
        <a:lstStyle/>
        <a:p>
          <a:endParaRPr lang="en-US"/>
        </a:p>
      </dgm:t>
    </dgm:pt>
    <dgm:pt modelId="{F988CAA9-DA18-824E-B205-7407F748F3F2}" type="sibTrans" cxnId="{47D4B61E-B5A2-6A42-914A-69F4DE8D45A6}">
      <dgm:prSet/>
      <dgm:spPr/>
      <dgm:t>
        <a:bodyPr/>
        <a:lstStyle/>
        <a:p>
          <a:endParaRPr lang="en-US"/>
        </a:p>
      </dgm:t>
    </dgm:pt>
    <dgm:pt modelId="{9891CDB4-1027-7749-90AF-066AF7BB8384}">
      <dgm:prSet phldrT="[Text]"/>
      <dgm:spPr/>
      <dgm:t>
        <a:bodyPr/>
        <a:lstStyle/>
        <a:p>
          <a:r>
            <a:rPr lang="en-US" dirty="0" smtClean="0"/>
            <a:t>Bevacizumab</a:t>
          </a:r>
          <a:endParaRPr lang="en-US" dirty="0"/>
        </a:p>
      </dgm:t>
    </dgm:pt>
    <dgm:pt modelId="{A4C41C4B-D501-5F46-976B-460DB8C7F0C2}" type="parTrans" cxnId="{7CABD94B-4219-E245-A632-176EF1A0FC39}">
      <dgm:prSet/>
      <dgm:spPr/>
      <dgm:t>
        <a:bodyPr/>
        <a:lstStyle/>
        <a:p>
          <a:endParaRPr lang="en-US"/>
        </a:p>
      </dgm:t>
    </dgm:pt>
    <dgm:pt modelId="{C8257C8E-B299-B742-A3BA-A3C9CD60D54B}" type="sibTrans" cxnId="{7CABD94B-4219-E245-A632-176EF1A0FC39}">
      <dgm:prSet/>
      <dgm:spPr/>
      <dgm:t>
        <a:bodyPr/>
        <a:lstStyle/>
        <a:p>
          <a:endParaRPr lang="en-US"/>
        </a:p>
      </dgm:t>
    </dgm:pt>
    <dgm:pt modelId="{F5DAC30E-7CC9-C341-9F92-520F417D4102}">
      <dgm:prSet phldrT="[Text]"/>
      <dgm:spPr/>
      <dgm:t>
        <a:bodyPr/>
        <a:lstStyle/>
        <a:p>
          <a:r>
            <a:rPr lang="en-US" dirty="0" smtClean="0"/>
            <a:t>Tyrosine Kinase Inhibitors</a:t>
          </a:r>
          <a:endParaRPr lang="en-US" dirty="0"/>
        </a:p>
      </dgm:t>
    </dgm:pt>
    <dgm:pt modelId="{F3779866-80F8-A744-BC3A-A0B736435F71}" type="parTrans" cxnId="{B2D69AAE-7FFE-A24F-81AF-4FB4ED29C319}">
      <dgm:prSet/>
      <dgm:spPr/>
      <dgm:t>
        <a:bodyPr/>
        <a:lstStyle/>
        <a:p>
          <a:endParaRPr lang="en-US"/>
        </a:p>
      </dgm:t>
    </dgm:pt>
    <dgm:pt modelId="{4D9DC2C7-0E5E-6149-9752-AC0D31679004}" type="sibTrans" cxnId="{B2D69AAE-7FFE-A24F-81AF-4FB4ED29C319}">
      <dgm:prSet/>
      <dgm:spPr/>
      <dgm:t>
        <a:bodyPr/>
        <a:lstStyle/>
        <a:p>
          <a:endParaRPr lang="en-US"/>
        </a:p>
      </dgm:t>
    </dgm:pt>
    <dgm:pt modelId="{0BBD213B-AE61-6341-AE9D-CF7202A3AA8A}">
      <dgm:prSet phldrT="[Text]"/>
      <dgm:spPr/>
      <dgm:t>
        <a:bodyPr/>
        <a:lstStyle/>
        <a:p>
          <a:r>
            <a:rPr lang="en-US" dirty="0" smtClean="0"/>
            <a:t>Sorafenib</a:t>
          </a:r>
          <a:endParaRPr lang="en-US" dirty="0"/>
        </a:p>
      </dgm:t>
    </dgm:pt>
    <dgm:pt modelId="{E9873A29-BE7E-794A-A602-517E535E61F8}" type="parTrans" cxnId="{39161A48-4BF9-8A48-86C8-FFF8F43CEC05}">
      <dgm:prSet/>
      <dgm:spPr/>
      <dgm:t>
        <a:bodyPr/>
        <a:lstStyle/>
        <a:p>
          <a:endParaRPr lang="en-US"/>
        </a:p>
      </dgm:t>
    </dgm:pt>
    <dgm:pt modelId="{605AC384-DAA7-2643-951F-22E12BF6DC28}" type="sibTrans" cxnId="{39161A48-4BF9-8A48-86C8-FFF8F43CEC05}">
      <dgm:prSet/>
      <dgm:spPr/>
      <dgm:t>
        <a:bodyPr/>
        <a:lstStyle/>
        <a:p>
          <a:endParaRPr lang="en-US"/>
        </a:p>
      </dgm:t>
    </dgm:pt>
    <dgm:pt modelId="{E28E13F9-0721-4E48-90F4-428F54E8C6D0}">
      <dgm:prSet phldrT="[Text]"/>
      <dgm:spPr/>
      <dgm:t>
        <a:bodyPr/>
        <a:lstStyle/>
        <a:p>
          <a:r>
            <a:rPr lang="en-US" dirty="0" smtClean="0"/>
            <a:t>Sunitinib</a:t>
          </a:r>
          <a:endParaRPr lang="en-US" dirty="0"/>
        </a:p>
      </dgm:t>
    </dgm:pt>
    <dgm:pt modelId="{832D0957-98B4-F94D-96AC-A01D25FA1E6A}" type="parTrans" cxnId="{0222AC29-1AEC-A746-AC21-A7C3BF9F005D}">
      <dgm:prSet/>
      <dgm:spPr/>
      <dgm:t>
        <a:bodyPr/>
        <a:lstStyle/>
        <a:p>
          <a:endParaRPr lang="en-US"/>
        </a:p>
      </dgm:t>
    </dgm:pt>
    <dgm:pt modelId="{FB529FB9-4279-214E-82AB-40EE698981DA}" type="sibTrans" cxnId="{0222AC29-1AEC-A746-AC21-A7C3BF9F005D}">
      <dgm:prSet/>
      <dgm:spPr/>
      <dgm:t>
        <a:bodyPr/>
        <a:lstStyle/>
        <a:p>
          <a:endParaRPr lang="en-US"/>
        </a:p>
      </dgm:t>
    </dgm:pt>
    <dgm:pt modelId="{4B4DAF05-6198-4242-963E-8F2AC41F64EB}">
      <dgm:prSet phldrT="[Text]"/>
      <dgm:spPr/>
      <dgm:t>
        <a:bodyPr/>
        <a:lstStyle/>
        <a:p>
          <a:r>
            <a:rPr lang="en-US" dirty="0" smtClean="0"/>
            <a:t>Dasatinib</a:t>
          </a:r>
          <a:endParaRPr lang="en-US" dirty="0"/>
        </a:p>
      </dgm:t>
    </dgm:pt>
    <dgm:pt modelId="{84EE0A80-7814-2A4A-AB8C-75B982668601}" type="parTrans" cxnId="{C82EF473-B16B-6443-9E64-E31179905C62}">
      <dgm:prSet/>
      <dgm:spPr/>
      <dgm:t>
        <a:bodyPr/>
        <a:lstStyle/>
        <a:p>
          <a:endParaRPr lang="en-US"/>
        </a:p>
      </dgm:t>
    </dgm:pt>
    <dgm:pt modelId="{2771A76F-0D4B-CA4E-BE2E-60C6F65DCC6D}" type="sibTrans" cxnId="{C82EF473-B16B-6443-9E64-E31179905C62}">
      <dgm:prSet/>
      <dgm:spPr/>
      <dgm:t>
        <a:bodyPr/>
        <a:lstStyle/>
        <a:p>
          <a:endParaRPr lang="en-US"/>
        </a:p>
      </dgm:t>
    </dgm:pt>
    <dgm:pt modelId="{B8D77B2C-1855-404D-A988-687FD4D15B1D}">
      <dgm:prSet phldrT="[Text]"/>
      <dgm:spPr/>
      <dgm:t>
        <a:bodyPr/>
        <a:lstStyle/>
        <a:p>
          <a:r>
            <a:rPr lang="en-US" dirty="0" smtClean="0"/>
            <a:t>Nilotinib</a:t>
          </a:r>
          <a:endParaRPr lang="en-US" dirty="0"/>
        </a:p>
      </dgm:t>
    </dgm:pt>
    <dgm:pt modelId="{F4097577-28D3-4D4F-BC5A-83B66932ADA8}" type="parTrans" cxnId="{3AAA5A99-4A44-6346-BF43-AF2AAE3A2BE5}">
      <dgm:prSet/>
      <dgm:spPr/>
      <dgm:t>
        <a:bodyPr/>
        <a:lstStyle/>
        <a:p>
          <a:endParaRPr lang="en-US"/>
        </a:p>
      </dgm:t>
    </dgm:pt>
    <dgm:pt modelId="{77F39A32-11CB-0049-A7A0-9CB5B51141CC}" type="sibTrans" cxnId="{3AAA5A99-4A44-6346-BF43-AF2AAE3A2BE5}">
      <dgm:prSet/>
      <dgm:spPr/>
      <dgm:t>
        <a:bodyPr/>
        <a:lstStyle/>
        <a:p>
          <a:endParaRPr lang="en-US"/>
        </a:p>
      </dgm:t>
    </dgm:pt>
    <dgm:pt modelId="{9E933FE5-34F0-B141-A7B3-010C196AB456}">
      <dgm:prSet phldrT="[Text]"/>
      <dgm:spPr/>
      <dgm:t>
        <a:bodyPr/>
        <a:lstStyle/>
        <a:p>
          <a:r>
            <a:rPr lang="en-US" dirty="0" smtClean="0"/>
            <a:t>Imatinib</a:t>
          </a:r>
          <a:endParaRPr lang="en-US" dirty="0"/>
        </a:p>
      </dgm:t>
    </dgm:pt>
    <dgm:pt modelId="{3636B7DE-8E53-6C48-AFFD-7231F5B3BFE3}" type="parTrans" cxnId="{8AAA2FDF-7C1A-C442-A63E-4907C30B0877}">
      <dgm:prSet/>
      <dgm:spPr/>
      <dgm:t>
        <a:bodyPr/>
        <a:lstStyle/>
        <a:p>
          <a:endParaRPr lang="en-US"/>
        </a:p>
      </dgm:t>
    </dgm:pt>
    <dgm:pt modelId="{6D2EE93A-08DA-5146-BF7F-5338BEC33C81}" type="sibTrans" cxnId="{8AAA2FDF-7C1A-C442-A63E-4907C30B0877}">
      <dgm:prSet/>
      <dgm:spPr/>
      <dgm:t>
        <a:bodyPr/>
        <a:lstStyle/>
        <a:p>
          <a:endParaRPr lang="en-US"/>
        </a:p>
      </dgm:t>
    </dgm:pt>
    <dgm:pt modelId="{55DB6EE2-787C-2E42-B466-5DEBD2D569BE}">
      <dgm:prSet/>
      <dgm:spPr/>
      <dgm:t>
        <a:bodyPr/>
        <a:lstStyle/>
        <a:p>
          <a:r>
            <a:rPr lang="en-US" dirty="0" smtClean="0"/>
            <a:t>M-TOR Inhibitors</a:t>
          </a:r>
          <a:endParaRPr lang="en-US" dirty="0">
            <a:latin typeface="Arial" charset="0"/>
            <a:cs typeface="+mn-cs"/>
          </a:endParaRPr>
        </a:p>
      </dgm:t>
    </dgm:pt>
    <dgm:pt modelId="{F767C1A9-AD0E-D140-8DE9-42B9F6CA9372}" type="parTrans" cxnId="{FE4A0F79-B342-0B4B-90D6-BD4F12C08D3A}">
      <dgm:prSet/>
      <dgm:spPr/>
      <dgm:t>
        <a:bodyPr/>
        <a:lstStyle/>
        <a:p>
          <a:endParaRPr lang="en-US"/>
        </a:p>
      </dgm:t>
    </dgm:pt>
    <dgm:pt modelId="{37ABA1FE-CD10-8243-8657-19C16A835BBD}" type="sibTrans" cxnId="{FE4A0F79-B342-0B4B-90D6-BD4F12C08D3A}">
      <dgm:prSet/>
      <dgm:spPr/>
      <dgm:t>
        <a:bodyPr/>
        <a:lstStyle/>
        <a:p>
          <a:endParaRPr lang="en-US"/>
        </a:p>
      </dgm:t>
    </dgm:pt>
    <dgm:pt modelId="{3920046F-5336-434F-AE8B-17EFA1423F56}">
      <dgm:prSet phldrT="[Text]"/>
      <dgm:spPr/>
      <dgm:t>
        <a:bodyPr/>
        <a:lstStyle/>
        <a:p>
          <a:r>
            <a:rPr lang="en-US" dirty="0" smtClean="0"/>
            <a:t>Endocrine</a:t>
          </a:r>
          <a:endParaRPr lang="en-US" dirty="0">
            <a:latin typeface="Arial" charset="0"/>
            <a:cs typeface="+mn-cs"/>
          </a:endParaRPr>
        </a:p>
      </dgm:t>
    </dgm:pt>
    <dgm:pt modelId="{4A60A459-F706-0D4E-8413-205506AFE4DD}" type="parTrans" cxnId="{8779F83B-4D2E-5742-8946-08F02AEB4B3D}">
      <dgm:prSet/>
      <dgm:spPr/>
      <dgm:t>
        <a:bodyPr/>
        <a:lstStyle/>
        <a:p>
          <a:endParaRPr lang="en-US"/>
        </a:p>
      </dgm:t>
    </dgm:pt>
    <dgm:pt modelId="{009B8153-FE85-894C-98D8-5BAFBB58F496}" type="sibTrans" cxnId="{8779F83B-4D2E-5742-8946-08F02AEB4B3D}">
      <dgm:prSet/>
      <dgm:spPr/>
      <dgm:t>
        <a:bodyPr/>
        <a:lstStyle/>
        <a:p>
          <a:endParaRPr lang="en-US"/>
        </a:p>
      </dgm:t>
    </dgm:pt>
    <dgm:pt modelId="{A6A1BA53-A3BE-074C-97EC-35CE80DB6DD3}">
      <dgm:prSet phldrT="[Text]"/>
      <dgm:spPr/>
      <dgm:t>
        <a:bodyPr/>
        <a:lstStyle/>
        <a:p>
          <a:r>
            <a:rPr lang="en-US" dirty="0" smtClean="0"/>
            <a:t>Endocrine Agonist</a:t>
          </a:r>
          <a:endParaRPr lang="en-US" dirty="0"/>
        </a:p>
      </dgm:t>
    </dgm:pt>
    <dgm:pt modelId="{449DF27A-295B-4B4F-ADFF-6D7E4C2A8151}" type="parTrans" cxnId="{18030CAC-9325-1D4F-8C94-8766391DEE56}">
      <dgm:prSet/>
      <dgm:spPr/>
      <dgm:t>
        <a:bodyPr/>
        <a:lstStyle/>
        <a:p>
          <a:endParaRPr lang="en-US"/>
        </a:p>
      </dgm:t>
    </dgm:pt>
    <dgm:pt modelId="{5BC1CB7A-6AD6-C544-B035-56F88C16B7F0}" type="sibTrans" cxnId="{18030CAC-9325-1D4F-8C94-8766391DEE56}">
      <dgm:prSet/>
      <dgm:spPr/>
      <dgm:t>
        <a:bodyPr/>
        <a:lstStyle/>
        <a:p>
          <a:endParaRPr lang="en-US"/>
        </a:p>
      </dgm:t>
    </dgm:pt>
    <dgm:pt modelId="{9DD5CB0B-A6B3-6045-9F8B-06D39EA96BAD}">
      <dgm:prSet phldrT="[Text]"/>
      <dgm:spPr/>
      <dgm:t>
        <a:bodyPr/>
        <a:lstStyle/>
        <a:p>
          <a:r>
            <a:rPr lang="en-US" dirty="0" smtClean="0"/>
            <a:t>Megestrol</a:t>
          </a:r>
          <a:endParaRPr lang="en-US" dirty="0"/>
        </a:p>
      </dgm:t>
    </dgm:pt>
    <dgm:pt modelId="{63AFD1D2-2EA4-F846-A34F-F1DF82BD3418}" type="parTrans" cxnId="{2F0B2CA2-49D9-EC47-A513-E84E56084C60}">
      <dgm:prSet/>
      <dgm:spPr/>
      <dgm:t>
        <a:bodyPr/>
        <a:lstStyle/>
        <a:p>
          <a:endParaRPr lang="en-US"/>
        </a:p>
      </dgm:t>
    </dgm:pt>
    <dgm:pt modelId="{C86E5E6F-3778-B54B-8E9D-2188D6BEC0CD}" type="sibTrans" cxnId="{2F0B2CA2-49D9-EC47-A513-E84E56084C60}">
      <dgm:prSet/>
      <dgm:spPr/>
      <dgm:t>
        <a:bodyPr/>
        <a:lstStyle/>
        <a:p>
          <a:endParaRPr lang="en-US"/>
        </a:p>
      </dgm:t>
    </dgm:pt>
    <dgm:pt modelId="{EF495119-1C41-AF4A-969D-B300D6A23586}">
      <dgm:prSet phldrT="[Text]"/>
      <dgm:spPr/>
      <dgm:t>
        <a:bodyPr/>
        <a:lstStyle/>
        <a:p>
          <a:r>
            <a:rPr lang="en-US" dirty="0" smtClean="0"/>
            <a:t>LHRH Analogs</a:t>
          </a:r>
          <a:endParaRPr lang="en-US" dirty="0"/>
        </a:p>
      </dgm:t>
    </dgm:pt>
    <dgm:pt modelId="{F559463E-C1F8-1242-B2B5-78C1AA80FBDA}" type="parTrans" cxnId="{3A4164ED-01F1-E947-A2DD-B7C715E7EDB8}">
      <dgm:prSet/>
      <dgm:spPr/>
      <dgm:t>
        <a:bodyPr/>
        <a:lstStyle/>
        <a:p>
          <a:endParaRPr lang="en-US"/>
        </a:p>
      </dgm:t>
    </dgm:pt>
    <dgm:pt modelId="{D6CE31E1-8954-C64B-9D6C-30194D5C0841}" type="sibTrans" cxnId="{3A4164ED-01F1-E947-A2DD-B7C715E7EDB8}">
      <dgm:prSet/>
      <dgm:spPr/>
      <dgm:t>
        <a:bodyPr/>
        <a:lstStyle/>
        <a:p>
          <a:endParaRPr lang="en-US"/>
        </a:p>
      </dgm:t>
    </dgm:pt>
    <dgm:pt modelId="{F41E1FDA-AF7E-9648-A948-69B3833C4948}">
      <dgm:prSet phldrT="[Text]"/>
      <dgm:spPr/>
      <dgm:t>
        <a:bodyPr/>
        <a:lstStyle/>
        <a:p>
          <a:r>
            <a:rPr lang="en-US" dirty="0" smtClean="0"/>
            <a:t>Goserelin</a:t>
          </a:r>
          <a:endParaRPr lang="en-US" dirty="0"/>
        </a:p>
      </dgm:t>
    </dgm:pt>
    <dgm:pt modelId="{72B0C650-74B6-6940-A343-D8B2C69C5F35}" type="parTrans" cxnId="{5B631B00-F408-6E45-A760-461DD6429734}">
      <dgm:prSet/>
      <dgm:spPr/>
      <dgm:t>
        <a:bodyPr/>
        <a:lstStyle/>
        <a:p>
          <a:endParaRPr lang="en-US"/>
        </a:p>
      </dgm:t>
    </dgm:pt>
    <dgm:pt modelId="{B4AFCD9A-60D7-1443-83B6-4773E11DD923}" type="sibTrans" cxnId="{5B631B00-F408-6E45-A760-461DD6429734}">
      <dgm:prSet/>
      <dgm:spPr/>
      <dgm:t>
        <a:bodyPr/>
        <a:lstStyle/>
        <a:p>
          <a:endParaRPr lang="en-US"/>
        </a:p>
      </dgm:t>
    </dgm:pt>
    <dgm:pt modelId="{4AB18A70-427B-104D-A4F5-A12C94659DA1}">
      <dgm:prSet phldrT="[Text]"/>
      <dgm:spPr/>
      <dgm:t>
        <a:bodyPr/>
        <a:lstStyle/>
        <a:p>
          <a:r>
            <a:rPr lang="en-US" dirty="0" smtClean="0"/>
            <a:t>Leuprolide</a:t>
          </a:r>
          <a:endParaRPr lang="en-US" dirty="0"/>
        </a:p>
      </dgm:t>
    </dgm:pt>
    <dgm:pt modelId="{1305E905-1E08-564E-9053-27BBD7751C30}" type="parTrans" cxnId="{2435272E-A32E-AB43-A39E-B3D98BBE99B2}">
      <dgm:prSet/>
      <dgm:spPr/>
      <dgm:t>
        <a:bodyPr/>
        <a:lstStyle/>
        <a:p>
          <a:endParaRPr lang="en-US"/>
        </a:p>
      </dgm:t>
    </dgm:pt>
    <dgm:pt modelId="{252BE32A-11AA-F64A-B98E-28D372F5294B}" type="sibTrans" cxnId="{2435272E-A32E-AB43-A39E-B3D98BBE99B2}">
      <dgm:prSet/>
      <dgm:spPr/>
      <dgm:t>
        <a:bodyPr/>
        <a:lstStyle/>
        <a:p>
          <a:endParaRPr lang="en-US"/>
        </a:p>
      </dgm:t>
    </dgm:pt>
    <dgm:pt modelId="{2584A573-4685-3D46-81DC-68C49A6A0556}">
      <dgm:prSet phldrT="[Text]"/>
      <dgm:spPr/>
      <dgm:t>
        <a:bodyPr/>
        <a:lstStyle/>
        <a:p>
          <a:r>
            <a:rPr lang="en-US" dirty="0" smtClean="0"/>
            <a:t>abarelix</a:t>
          </a:r>
          <a:endParaRPr lang="en-US" dirty="0"/>
        </a:p>
      </dgm:t>
    </dgm:pt>
    <dgm:pt modelId="{91167B4B-7883-9148-9689-15250D88A6CE}" type="parTrans" cxnId="{C1CF6B5E-5F20-0247-9442-ED52A298F203}">
      <dgm:prSet/>
      <dgm:spPr/>
      <dgm:t>
        <a:bodyPr/>
        <a:lstStyle/>
        <a:p>
          <a:endParaRPr lang="en-US"/>
        </a:p>
      </dgm:t>
    </dgm:pt>
    <dgm:pt modelId="{F6EC9049-9CBD-7D43-92B2-2ED617060A2A}" type="sibTrans" cxnId="{C1CF6B5E-5F20-0247-9442-ED52A298F203}">
      <dgm:prSet/>
      <dgm:spPr/>
      <dgm:t>
        <a:bodyPr/>
        <a:lstStyle/>
        <a:p>
          <a:endParaRPr lang="en-US"/>
        </a:p>
      </dgm:t>
    </dgm:pt>
    <dgm:pt modelId="{12F474CB-58A4-114E-A5FE-279FA631E529}">
      <dgm:prSet phldrT="[Text]"/>
      <dgm:spPr/>
      <dgm:t>
        <a:bodyPr/>
        <a:lstStyle/>
        <a:p>
          <a:r>
            <a:rPr lang="en-US" dirty="0" smtClean="0"/>
            <a:t>Androgens</a:t>
          </a:r>
          <a:endParaRPr lang="en-US" dirty="0"/>
        </a:p>
      </dgm:t>
    </dgm:pt>
    <dgm:pt modelId="{352DB2F0-64D6-DF4B-BD1A-31C0BAC6FAEB}" type="parTrans" cxnId="{ABE30794-CF6D-3240-8931-48A83796A833}">
      <dgm:prSet/>
      <dgm:spPr/>
      <dgm:t>
        <a:bodyPr/>
        <a:lstStyle/>
        <a:p>
          <a:endParaRPr lang="en-US"/>
        </a:p>
      </dgm:t>
    </dgm:pt>
    <dgm:pt modelId="{336D907A-2B38-6B4B-B5B7-3848002E7C2B}" type="sibTrans" cxnId="{ABE30794-CF6D-3240-8931-48A83796A833}">
      <dgm:prSet/>
      <dgm:spPr/>
      <dgm:t>
        <a:bodyPr/>
        <a:lstStyle/>
        <a:p>
          <a:endParaRPr lang="en-US"/>
        </a:p>
      </dgm:t>
    </dgm:pt>
    <dgm:pt modelId="{A177CAC0-DAD1-5143-A686-806B7CB688A0}">
      <dgm:prSet phldrT="[Text]"/>
      <dgm:spPr/>
      <dgm:t>
        <a:bodyPr/>
        <a:lstStyle/>
        <a:p>
          <a:r>
            <a:rPr lang="en-US" dirty="0" smtClean="0"/>
            <a:t>Endocrine Antagonist</a:t>
          </a:r>
          <a:endParaRPr lang="en-US" dirty="0"/>
        </a:p>
      </dgm:t>
    </dgm:pt>
    <dgm:pt modelId="{318E3A0B-8B76-304B-9E65-4EF2D3ADFA49}" type="parTrans" cxnId="{622CCBEF-02C1-CE4E-A5BD-878F54D0BCE3}">
      <dgm:prSet/>
      <dgm:spPr/>
      <dgm:t>
        <a:bodyPr/>
        <a:lstStyle/>
        <a:p>
          <a:endParaRPr lang="en-US"/>
        </a:p>
      </dgm:t>
    </dgm:pt>
    <dgm:pt modelId="{1A92D31A-73C1-BF43-94A6-E14556843D01}" type="sibTrans" cxnId="{622CCBEF-02C1-CE4E-A5BD-878F54D0BCE3}">
      <dgm:prSet/>
      <dgm:spPr/>
      <dgm:t>
        <a:bodyPr/>
        <a:lstStyle/>
        <a:p>
          <a:endParaRPr lang="en-US"/>
        </a:p>
      </dgm:t>
    </dgm:pt>
    <dgm:pt modelId="{56D8BA3F-2F6B-CB47-8620-62A65704E199}">
      <dgm:prSet phldrT="[Text]"/>
      <dgm:spPr/>
      <dgm:t>
        <a:bodyPr/>
        <a:lstStyle/>
        <a:p>
          <a:r>
            <a:rPr lang="en-US" dirty="0" smtClean="0"/>
            <a:t>SERMS</a:t>
          </a:r>
          <a:endParaRPr lang="en-US" dirty="0"/>
        </a:p>
      </dgm:t>
    </dgm:pt>
    <dgm:pt modelId="{8D5CB54B-5D29-BE4B-BF14-88C2D1F87C6E}" type="parTrans" cxnId="{C9F2EC10-9A23-2F46-919F-7C7CF89346AD}">
      <dgm:prSet/>
      <dgm:spPr/>
      <dgm:t>
        <a:bodyPr/>
        <a:lstStyle/>
        <a:p>
          <a:endParaRPr lang="en-US"/>
        </a:p>
      </dgm:t>
    </dgm:pt>
    <dgm:pt modelId="{FE87A207-D2DC-F14F-9C5B-AAAC9BDF5651}" type="sibTrans" cxnId="{C9F2EC10-9A23-2F46-919F-7C7CF89346AD}">
      <dgm:prSet/>
      <dgm:spPr/>
      <dgm:t>
        <a:bodyPr/>
        <a:lstStyle/>
        <a:p>
          <a:endParaRPr lang="en-US"/>
        </a:p>
      </dgm:t>
    </dgm:pt>
    <dgm:pt modelId="{B50B2727-0A9F-B64F-B415-AA509A364483}">
      <dgm:prSet phldrT="[Text]"/>
      <dgm:spPr/>
      <dgm:t>
        <a:bodyPr/>
        <a:lstStyle/>
        <a:p>
          <a:r>
            <a:rPr lang="en-US" dirty="0" smtClean="0"/>
            <a:t>Tamoxifen</a:t>
          </a:r>
          <a:endParaRPr lang="en-US" dirty="0"/>
        </a:p>
      </dgm:t>
    </dgm:pt>
    <dgm:pt modelId="{2D445DAC-D387-A24E-8DAB-2690CD2C7762}" type="parTrans" cxnId="{E2FA12BF-7B59-A345-8D8B-11FE611D300E}">
      <dgm:prSet/>
      <dgm:spPr/>
      <dgm:t>
        <a:bodyPr/>
        <a:lstStyle/>
        <a:p>
          <a:endParaRPr lang="en-US"/>
        </a:p>
      </dgm:t>
    </dgm:pt>
    <dgm:pt modelId="{23810E2E-0F8C-B84E-A484-EAF5512BCC0E}" type="sibTrans" cxnId="{E2FA12BF-7B59-A345-8D8B-11FE611D300E}">
      <dgm:prSet/>
      <dgm:spPr/>
      <dgm:t>
        <a:bodyPr/>
        <a:lstStyle/>
        <a:p>
          <a:endParaRPr lang="en-US"/>
        </a:p>
      </dgm:t>
    </dgm:pt>
    <dgm:pt modelId="{C4A2633E-0DFE-4A48-A5E6-CF6FE53AEF47}">
      <dgm:prSet phldrT="[Text]"/>
      <dgm:spPr/>
      <dgm:t>
        <a:bodyPr/>
        <a:lstStyle/>
        <a:p>
          <a:r>
            <a:rPr lang="en-US" dirty="0" smtClean="0"/>
            <a:t>Toremifene</a:t>
          </a:r>
          <a:endParaRPr lang="en-US" dirty="0"/>
        </a:p>
      </dgm:t>
    </dgm:pt>
    <dgm:pt modelId="{C869DB5C-5D06-134B-AEE8-9BB11E80C1E3}" type="parTrans" cxnId="{765B285A-B117-0347-A620-2A0C3B7E2EC0}">
      <dgm:prSet/>
      <dgm:spPr/>
      <dgm:t>
        <a:bodyPr/>
        <a:lstStyle/>
        <a:p>
          <a:endParaRPr lang="en-US"/>
        </a:p>
      </dgm:t>
    </dgm:pt>
    <dgm:pt modelId="{3395BE0D-D46F-A442-83AF-0F408F6FBC4C}" type="sibTrans" cxnId="{765B285A-B117-0347-A620-2A0C3B7E2EC0}">
      <dgm:prSet/>
      <dgm:spPr/>
      <dgm:t>
        <a:bodyPr/>
        <a:lstStyle/>
        <a:p>
          <a:endParaRPr lang="en-US"/>
        </a:p>
      </dgm:t>
    </dgm:pt>
    <dgm:pt modelId="{7B4A8566-3858-1D4F-923D-18DC2C21FC1C}">
      <dgm:prSet phldrT="[Text]"/>
      <dgm:spPr/>
      <dgm:t>
        <a:bodyPr/>
        <a:lstStyle/>
        <a:p>
          <a:r>
            <a:rPr lang="en-US" dirty="0" smtClean="0"/>
            <a:t>Fulvestrant</a:t>
          </a:r>
          <a:endParaRPr lang="en-US" dirty="0"/>
        </a:p>
      </dgm:t>
    </dgm:pt>
    <dgm:pt modelId="{7BA4B0E7-D73B-434B-911E-5B34EBB27590}" type="parTrans" cxnId="{DD2A12D1-5611-4C4A-B300-4D49DAD68D9F}">
      <dgm:prSet/>
      <dgm:spPr/>
      <dgm:t>
        <a:bodyPr/>
        <a:lstStyle/>
        <a:p>
          <a:endParaRPr lang="en-US"/>
        </a:p>
      </dgm:t>
    </dgm:pt>
    <dgm:pt modelId="{721A916F-247E-B145-8B02-7F1391D690D2}" type="sibTrans" cxnId="{DD2A12D1-5611-4C4A-B300-4D49DAD68D9F}">
      <dgm:prSet/>
      <dgm:spPr/>
      <dgm:t>
        <a:bodyPr/>
        <a:lstStyle/>
        <a:p>
          <a:endParaRPr lang="en-US"/>
        </a:p>
      </dgm:t>
    </dgm:pt>
    <dgm:pt modelId="{887832D1-89A1-1C43-A226-E51A9295A41E}">
      <dgm:prSet phldrT="[Text]"/>
      <dgm:spPr/>
      <dgm:t>
        <a:bodyPr/>
        <a:lstStyle/>
        <a:p>
          <a:r>
            <a:rPr lang="en-US" dirty="0" smtClean="0"/>
            <a:t>Anti-androgens</a:t>
          </a:r>
          <a:endParaRPr lang="en-US" dirty="0"/>
        </a:p>
      </dgm:t>
    </dgm:pt>
    <dgm:pt modelId="{166AF39E-0F03-7544-B583-74461CAE8E25}" type="parTrans" cxnId="{AEAA62C3-FB23-8A49-BEFA-B97458F9D067}">
      <dgm:prSet/>
      <dgm:spPr/>
      <dgm:t>
        <a:bodyPr/>
        <a:lstStyle/>
        <a:p>
          <a:endParaRPr lang="en-US"/>
        </a:p>
      </dgm:t>
    </dgm:pt>
    <dgm:pt modelId="{6C8CC160-B796-CC43-AE04-5BE48ADF1929}" type="sibTrans" cxnId="{AEAA62C3-FB23-8A49-BEFA-B97458F9D067}">
      <dgm:prSet/>
      <dgm:spPr/>
      <dgm:t>
        <a:bodyPr/>
        <a:lstStyle/>
        <a:p>
          <a:endParaRPr lang="en-US"/>
        </a:p>
      </dgm:t>
    </dgm:pt>
    <dgm:pt modelId="{336ABCC1-1950-5643-904E-6A7AE4924C10}">
      <dgm:prSet phldrT="[Text]"/>
      <dgm:spPr/>
      <dgm:t>
        <a:bodyPr/>
        <a:lstStyle/>
        <a:p>
          <a:r>
            <a:rPr lang="en-US" dirty="0" smtClean="0"/>
            <a:t>Bicalutamide</a:t>
          </a:r>
          <a:endParaRPr lang="en-US" dirty="0"/>
        </a:p>
      </dgm:t>
    </dgm:pt>
    <dgm:pt modelId="{E5E668C9-BA48-6D40-8A2F-41D9E2A9F260}" type="parTrans" cxnId="{D0C68193-37C1-B64A-93D3-23FF1E6586E3}">
      <dgm:prSet/>
      <dgm:spPr/>
      <dgm:t>
        <a:bodyPr/>
        <a:lstStyle/>
        <a:p>
          <a:endParaRPr lang="en-US"/>
        </a:p>
      </dgm:t>
    </dgm:pt>
    <dgm:pt modelId="{7B05006E-6FA2-4945-A039-D110539FD23E}" type="sibTrans" cxnId="{D0C68193-37C1-B64A-93D3-23FF1E6586E3}">
      <dgm:prSet/>
      <dgm:spPr/>
      <dgm:t>
        <a:bodyPr/>
        <a:lstStyle/>
        <a:p>
          <a:endParaRPr lang="en-US"/>
        </a:p>
      </dgm:t>
    </dgm:pt>
    <dgm:pt modelId="{FA452EB3-93D5-EB43-990D-15B69CD7F9AC}">
      <dgm:prSet phldrT="[Text]"/>
      <dgm:spPr/>
      <dgm:t>
        <a:bodyPr/>
        <a:lstStyle/>
        <a:p>
          <a:r>
            <a:rPr lang="en-US" dirty="0" smtClean="0"/>
            <a:t>Flutamide</a:t>
          </a:r>
          <a:endParaRPr lang="en-US" dirty="0"/>
        </a:p>
      </dgm:t>
    </dgm:pt>
    <dgm:pt modelId="{C636EE5D-277B-2649-90FB-667BF6EBF81D}" type="parTrans" cxnId="{AE46C0B3-0D93-BB48-81A9-FBCCFE7295BF}">
      <dgm:prSet/>
      <dgm:spPr/>
      <dgm:t>
        <a:bodyPr/>
        <a:lstStyle/>
        <a:p>
          <a:endParaRPr lang="en-US"/>
        </a:p>
      </dgm:t>
    </dgm:pt>
    <dgm:pt modelId="{5B35B87B-3FCF-5D4A-82EA-0F0A59FBC5F9}" type="sibTrans" cxnId="{AE46C0B3-0D93-BB48-81A9-FBCCFE7295BF}">
      <dgm:prSet/>
      <dgm:spPr/>
      <dgm:t>
        <a:bodyPr/>
        <a:lstStyle/>
        <a:p>
          <a:endParaRPr lang="en-US"/>
        </a:p>
      </dgm:t>
    </dgm:pt>
    <dgm:pt modelId="{D33FD893-34E7-E941-A048-A53F30345081}">
      <dgm:prSet phldrT="[Text]"/>
      <dgm:spPr/>
      <dgm:t>
        <a:bodyPr/>
        <a:lstStyle/>
        <a:p>
          <a:r>
            <a:rPr lang="en-US" dirty="0" smtClean="0"/>
            <a:t>Nilutamide</a:t>
          </a:r>
          <a:endParaRPr lang="en-US" dirty="0"/>
        </a:p>
      </dgm:t>
    </dgm:pt>
    <dgm:pt modelId="{8F40E699-5E9B-4748-A95F-4AF9B7A1336C}" type="parTrans" cxnId="{F2CEA3A8-DB42-7448-954B-76826C6A326C}">
      <dgm:prSet/>
      <dgm:spPr/>
      <dgm:t>
        <a:bodyPr/>
        <a:lstStyle/>
        <a:p>
          <a:endParaRPr lang="en-US"/>
        </a:p>
      </dgm:t>
    </dgm:pt>
    <dgm:pt modelId="{88E641AD-0FA7-484C-B17E-B6B8BA50524E}" type="sibTrans" cxnId="{F2CEA3A8-DB42-7448-954B-76826C6A326C}">
      <dgm:prSet/>
      <dgm:spPr/>
      <dgm:t>
        <a:bodyPr/>
        <a:lstStyle/>
        <a:p>
          <a:endParaRPr lang="en-US"/>
        </a:p>
      </dgm:t>
    </dgm:pt>
    <dgm:pt modelId="{F97C0F87-8277-564F-A691-F068BAE1EA7E}">
      <dgm:prSet phldrT="[Text]"/>
      <dgm:spPr/>
      <dgm:t>
        <a:bodyPr/>
        <a:lstStyle/>
        <a:p>
          <a:r>
            <a:rPr lang="en-US" dirty="0" smtClean="0"/>
            <a:t>Aromatase inhibitors</a:t>
          </a:r>
          <a:endParaRPr lang="en-US" dirty="0"/>
        </a:p>
      </dgm:t>
    </dgm:pt>
    <dgm:pt modelId="{1950F1E0-C360-884D-BFA1-DFAD125716E7}" type="parTrans" cxnId="{7107B14F-A522-A042-B9A5-16C93EF474E0}">
      <dgm:prSet/>
      <dgm:spPr/>
      <dgm:t>
        <a:bodyPr/>
        <a:lstStyle/>
        <a:p>
          <a:endParaRPr lang="en-US"/>
        </a:p>
      </dgm:t>
    </dgm:pt>
    <dgm:pt modelId="{A822BD08-AAAA-5143-9053-1E67824B056E}" type="sibTrans" cxnId="{7107B14F-A522-A042-B9A5-16C93EF474E0}">
      <dgm:prSet/>
      <dgm:spPr/>
      <dgm:t>
        <a:bodyPr/>
        <a:lstStyle/>
        <a:p>
          <a:endParaRPr lang="en-US"/>
        </a:p>
      </dgm:t>
    </dgm:pt>
    <dgm:pt modelId="{46D2211C-5819-AB42-8796-CC68993C300B}">
      <dgm:prSet phldrT="[Text]"/>
      <dgm:spPr/>
      <dgm:t>
        <a:bodyPr/>
        <a:lstStyle/>
        <a:p>
          <a:r>
            <a:rPr lang="en-US" dirty="0" smtClean="0"/>
            <a:t>Anastrozole</a:t>
          </a:r>
          <a:endParaRPr lang="en-US" dirty="0"/>
        </a:p>
      </dgm:t>
    </dgm:pt>
    <dgm:pt modelId="{E0209CE5-D88C-ED49-AC81-D916505AFF53}" type="parTrans" cxnId="{5AFD8798-2FDD-7F4B-A45B-D8AAFED6890F}">
      <dgm:prSet/>
      <dgm:spPr/>
      <dgm:t>
        <a:bodyPr/>
        <a:lstStyle/>
        <a:p>
          <a:endParaRPr lang="en-US"/>
        </a:p>
      </dgm:t>
    </dgm:pt>
    <dgm:pt modelId="{A8C7EF72-6800-8340-8628-4A8545C7676F}" type="sibTrans" cxnId="{5AFD8798-2FDD-7F4B-A45B-D8AAFED6890F}">
      <dgm:prSet/>
      <dgm:spPr/>
      <dgm:t>
        <a:bodyPr/>
        <a:lstStyle/>
        <a:p>
          <a:endParaRPr lang="en-US"/>
        </a:p>
      </dgm:t>
    </dgm:pt>
    <dgm:pt modelId="{6CEBEB08-76C8-924B-8AF1-C41671D8D6D6}">
      <dgm:prSet phldrT="[Text]"/>
      <dgm:spPr/>
      <dgm:t>
        <a:bodyPr/>
        <a:lstStyle/>
        <a:p>
          <a:r>
            <a:rPr lang="en-US" dirty="0" smtClean="0"/>
            <a:t>Letrozole</a:t>
          </a:r>
          <a:endParaRPr lang="en-US" dirty="0"/>
        </a:p>
      </dgm:t>
    </dgm:pt>
    <dgm:pt modelId="{F83B2742-6999-2847-9E93-F54D185A13F1}" type="parTrans" cxnId="{6261AD8D-9334-E647-98C0-51ECED1AA080}">
      <dgm:prSet/>
      <dgm:spPr/>
      <dgm:t>
        <a:bodyPr/>
        <a:lstStyle/>
        <a:p>
          <a:endParaRPr lang="en-US"/>
        </a:p>
      </dgm:t>
    </dgm:pt>
    <dgm:pt modelId="{79938DFC-A8DE-EE4B-8BCC-431138173FFE}" type="sibTrans" cxnId="{6261AD8D-9334-E647-98C0-51ECED1AA080}">
      <dgm:prSet/>
      <dgm:spPr/>
      <dgm:t>
        <a:bodyPr/>
        <a:lstStyle/>
        <a:p>
          <a:endParaRPr lang="en-US"/>
        </a:p>
      </dgm:t>
    </dgm:pt>
    <dgm:pt modelId="{889678AD-6C53-7C45-ADB8-22ED67137516}">
      <dgm:prSet phldrT="[Text]"/>
      <dgm:spPr/>
      <dgm:t>
        <a:bodyPr/>
        <a:lstStyle/>
        <a:p>
          <a:r>
            <a:rPr lang="en-US" dirty="0" smtClean="0"/>
            <a:t>Exemestane </a:t>
          </a:r>
          <a:endParaRPr lang="en-US" dirty="0"/>
        </a:p>
      </dgm:t>
    </dgm:pt>
    <dgm:pt modelId="{791532E2-00CF-2543-90BE-E86DBF841F14}" type="parTrans" cxnId="{56B12A5F-E274-DE45-ADBD-F5BC90893BDB}">
      <dgm:prSet/>
      <dgm:spPr/>
      <dgm:t>
        <a:bodyPr/>
        <a:lstStyle/>
        <a:p>
          <a:endParaRPr lang="en-US"/>
        </a:p>
      </dgm:t>
    </dgm:pt>
    <dgm:pt modelId="{5F6779D4-914E-0D4C-9FFA-01FDD6A38AE8}" type="sibTrans" cxnId="{56B12A5F-E274-DE45-ADBD-F5BC90893BDB}">
      <dgm:prSet/>
      <dgm:spPr/>
      <dgm:t>
        <a:bodyPr/>
        <a:lstStyle/>
        <a:p>
          <a:endParaRPr lang="en-US"/>
        </a:p>
      </dgm:t>
    </dgm:pt>
    <dgm:pt modelId="{4E53E169-4379-8248-ACDD-B31E69C00225}">
      <dgm:prSet phldrT="[Text]"/>
      <dgm:spPr/>
      <dgm:t>
        <a:bodyPr/>
        <a:lstStyle/>
        <a:p>
          <a:r>
            <a:rPr lang="en-US" dirty="0" smtClean="0"/>
            <a:t>Antineoplastic</a:t>
          </a:r>
          <a:endParaRPr lang="en-US" dirty="0"/>
        </a:p>
      </dgm:t>
    </dgm:pt>
    <dgm:pt modelId="{64D75DEF-45EB-754F-A88C-028376B42F9E}" type="parTrans" cxnId="{D9DCAF70-72A0-A844-8F14-DFB8A312954E}">
      <dgm:prSet/>
      <dgm:spPr/>
      <dgm:t>
        <a:bodyPr/>
        <a:lstStyle/>
        <a:p>
          <a:endParaRPr lang="en-US"/>
        </a:p>
      </dgm:t>
    </dgm:pt>
    <dgm:pt modelId="{9EE736AD-D0B5-6F47-842B-A6C9BC83210F}" type="sibTrans" cxnId="{D9DCAF70-72A0-A844-8F14-DFB8A312954E}">
      <dgm:prSet/>
      <dgm:spPr/>
      <dgm:t>
        <a:bodyPr/>
        <a:lstStyle/>
        <a:p>
          <a:endParaRPr lang="en-US"/>
        </a:p>
      </dgm:t>
    </dgm:pt>
    <dgm:pt modelId="{365E5FF4-5C33-594F-93C9-B5BC6F05B536}" type="pres">
      <dgm:prSet presAssocID="{08024C75-2213-6F46-8F81-1E698F1B2B6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5CED484-BDC5-9F45-BB95-28C138029D58}" type="pres">
      <dgm:prSet presAssocID="{4E53E169-4379-8248-ACDD-B31E69C00225}" presName="hierRoot1" presStyleCnt="0">
        <dgm:presLayoutVars>
          <dgm:hierBranch val="init"/>
        </dgm:presLayoutVars>
      </dgm:prSet>
      <dgm:spPr/>
    </dgm:pt>
    <dgm:pt modelId="{7F1CD44C-865F-4142-A205-E052FA58E4A4}" type="pres">
      <dgm:prSet presAssocID="{4E53E169-4379-8248-ACDD-B31E69C00225}" presName="rootComposite1" presStyleCnt="0"/>
      <dgm:spPr/>
    </dgm:pt>
    <dgm:pt modelId="{0F5DEF98-60CF-B54B-B980-7E01A5C8687E}" type="pres">
      <dgm:prSet presAssocID="{4E53E169-4379-8248-ACDD-B31E69C00225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9B23C9-AF56-174F-A869-B39A742EA0A4}" type="pres">
      <dgm:prSet presAssocID="{4E53E169-4379-8248-ACDD-B31E69C00225}" presName="topArc1" presStyleLbl="parChTrans1D1" presStyleIdx="0" presStyleCnt="192"/>
      <dgm:spPr/>
    </dgm:pt>
    <dgm:pt modelId="{DAC7203A-877B-3847-B52A-46DB8D065AB2}" type="pres">
      <dgm:prSet presAssocID="{4E53E169-4379-8248-ACDD-B31E69C00225}" presName="bottomArc1" presStyleLbl="parChTrans1D1" presStyleIdx="1" presStyleCnt="192"/>
      <dgm:spPr/>
    </dgm:pt>
    <dgm:pt modelId="{4199A590-7A9C-A74E-9D88-E6457B9E84B5}" type="pres">
      <dgm:prSet presAssocID="{4E53E169-4379-8248-ACDD-B31E69C00225}" presName="topConnNode1" presStyleLbl="node1" presStyleIdx="0" presStyleCnt="0"/>
      <dgm:spPr/>
      <dgm:t>
        <a:bodyPr/>
        <a:lstStyle/>
        <a:p>
          <a:endParaRPr lang="en-US"/>
        </a:p>
      </dgm:t>
    </dgm:pt>
    <dgm:pt modelId="{09EAB920-5BAD-8B4E-B44A-9CF3F3360B2F}" type="pres">
      <dgm:prSet presAssocID="{4E53E169-4379-8248-ACDD-B31E69C00225}" presName="hierChild2" presStyleCnt="0"/>
      <dgm:spPr/>
    </dgm:pt>
    <dgm:pt modelId="{D3158CC7-82ED-C54F-9A3A-7540D27CC837}" type="pres">
      <dgm:prSet presAssocID="{07D22F75-267D-A648-A772-211187CA6809}" presName="Name28" presStyleLbl="parChTrans1D2" presStyleIdx="0" presStyleCnt="3"/>
      <dgm:spPr/>
      <dgm:t>
        <a:bodyPr/>
        <a:lstStyle/>
        <a:p>
          <a:endParaRPr lang="en-US"/>
        </a:p>
      </dgm:t>
    </dgm:pt>
    <dgm:pt modelId="{6046665A-0724-1242-8DD1-58C009E7951A}" type="pres">
      <dgm:prSet presAssocID="{0FDAD92B-16E3-F14C-ABF9-201D6E5A1BFE}" presName="hierRoot2" presStyleCnt="0">
        <dgm:presLayoutVars>
          <dgm:hierBranch val="init"/>
        </dgm:presLayoutVars>
      </dgm:prSet>
      <dgm:spPr/>
    </dgm:pt>
    <dgm:pt modelId="{B290227A-FD95-B545-B05C-CC49A77E8DAE}" type="pres">
      <dgm:prSet presAssocID="{0FDAD92B-16E3-F14C-ABF9-201D6E5A1BFE}" presName="rootComposite2" presStyleCnt="0"/>
      <dgm:spPr/>
    </dgm:pt>
    <dgm:pt modelId="{A6F45B1B-CC2E-D34A-89B4-92050EC8D4BF}" type="pres">
      <dgm:prSet presAssocID="{0FDAD92B-16E3-F14C-ABF9-201D6E5A1BF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4B5BD4-ACDE-C645-BEFE-FC81052499A0}" type="pres">
      <dgm:prSet presAssocID="{0FDAD92B-16E3-F14C-ABF9-201D6E5A1BFE}" presName="topArc2" presStyleLbl="parChTrans1D1" presStyleIdx="2" presStyleCnt="192"/>
      <dgm:spPr/>
    </dgm:pt>
    <dgm:pt modelId="{E1B8A005-B693-A148-9827-776B3BCB97F1}" type="pres">
      <dgm:prSet presAssocID="{0FDAD92B-16E3-F14C-ABF9-201D6E5A1BFE}" presName="bottomArc2" presStyleLbl="parChTrans1D1" presStyleIdx="3" presStyleCnt="192"/>
      <dgm:spPr/>
    </dgm:pt>
    <dgm:pt modelId="{38AF1CBB-9443-F443-AAAA-DB1E0B51CACD}" type="pres">
      <dgm:prSet presAssocID="{0FDAD92B-16E3-F14C-ABF9-201D6E5A1BFE}" presName="topConnNode2" presStyleLbl="node2" presStyleIdx="0" presStyleCnt="0"/>
      <dgm:spPr/>
      <dgm:t>
        <a:bodyPr/>
        <a:lstStyle/>
        <a:p>
          <a:endParaRPr lang="en-US"/>
        </a:p>
      </dgm:t>
    </dgm:pt>
    <dgm:pt modelId="{44F7797A-031F-764E-A7CC-33627E68FA6A}" type="pres">
      <dgm:prSet presAssocID="{0FDAD92B-16E3-F14C-ABF9-201D6E5A1BFE}" presName="hierChild4" presStyleCnt="0"/>
      <dgm:spPr/>
    </dgm:pt>
    <dgm:pt modelId="{34EDE4FC-8968-B547-9F59-D9B8E33AB21C}" type="pres">
      <dgm:prSet presAssocID="{BBB98746-F2DF-734B-B522-952654EBF230}" presName="Name28" presStyleLbl="parChTrans1D3" presStyleIdx="0" presStyleCnt="11"/>
      <dgm:spPr/>
      <dgm:t>
        <a:bodyPr/>
        <a:lstStyle/>
        <a:p>
          <a:endParaRPr lang="en-US"/>
        </a:p>
      </dgm:t>
    </dgm:pt>
    <dgm:pt modelId="{B4F83437-64F7-FC4B-8E7E-A4530C81E116}" type="pres">
      <dgm:prSet presAssocID="{36775F15-A915-C544-9E46-7EFAE107A537}" presName="hierRoot2" presStyleCnt="0">
        <dgm:presLayoutVars>
          <dgm:hierBranch val="init"/>
        </dgm:presLayoutVars>
      </dgm:prSet>
      <dgm:spPr/>
    </dgm:pt>
    <dgm:pt modelId="{0A21F2C6-B22F-2540-AA1D-56DDDBC4299A}" type="pres">
      <dgm:prSet presAssocID="{36775F15-A915-C544-9E46-7EFAE107A537}" presName="rootComposite2" presStyleCnt="0"/>
      <dgm:spPr/>
    </dgm:pt>
    <dgm:pt modelId="{8D82A143-12E5-9C47-9BDB-C337B225D440}" type="pres">
      <dgm:prSet presAssocID="{36775F15-A915-C544-9E46-7EFAE107A53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AD4AB6-415F-C243-801D-1677EAF4D36A}" type="pres">
      <dgm:prSet presAssocID="{36775F15-A915-C544-9E46-7EFAE107A537}" presName="topArc2" presStyleLbl="parChTrans1D1" presStyleIdx="4" presStyleCnt="192"/>
      <dgm:spPr/>
    </dgm:pt>
    <dgm:pt modelId="{233E4C28-1D5E-EB41-A763-77AFB62ED002}" type="pres">
      <dgm:prSet presAssocID="{36775F15-A915-C544-9E46-7EFAE107A537}" presName="bottomArc2" presStyleLbl="parChTrans1D1" presStyleIdx="5" presStyleCnt="192"/>
      <dgm:spPr/>
    </dgm:pt>
    <dgm:pt modelId="{EF3A38CB-D36B-A245-B6D1-FC79209F733F}" type="pres">
      <dgm:prSet presAssocID="{36775F15-A915-C544-9E46-7EFAE107A537}" presName="topConnNode2" presStyleLbl="node3" presStyleIdx="0" presStyleCnt="0"/>
      <dgm:spPr/>
      <dgm:t>
        <a:bodyPr/>
        <a:lstStyle/>
        <a:p>
          <a:endParaRPr lang="en-US"/>
        </a:p>
      </dgm:t>
    </dgm:pt>
    <dgm:pt modelId="{5AC75078-82BA-1C41-8A66-36A221CCC13A}" type="pres">
      <dgm:prSet presAssocID="{36775F15-A915-C544-9E46-7EFAE107A537}" presName="hierChild4" presStyleCnt="0"/>
      <dgm:spPr/>
    </dgm:pt>
    <dgm:pt modelId="{86A0F565-8769-894F-9AF4-50ADD1BAA2AF}" type="pres">
      <dgm:prSet presAssocID="{591615D7-2031-8041-9560-4F0ECE26997E}" presName="Name28" presStyleLbl="parChTrans1D4" presStyleIdx="0" presStyleCnt="81"/>
      <dgm:spPr/>
      <dgm:t>
        <a:bodyPr/>
        <a:lstStyle/>
        <a:p>
          <a:endParaRPr lang="en-US"/>
        </a:p>
      </dgm:t>
    </dgm:pt>
    <dgm:pt modelId="{4BE48FC5-4340-1D41-8868-C33ACC720A8E}" type="pres">
      <dgm:prSet presAssocID="{F80D352C-1C43-CA45-90B6-86BF418AA106}" presName="hierRoot2" presStyleCnt="0">
        <dgm:presLayoutVars>
          <dgm:hierBranch val="init"/>
        </dgm:presLayoutVars>
      </dgm:prSet>
      <dgm:spPr/>
    </dgm:pt>
    <dgm:pt modelId="{4FE76398-70EA-9B4A-99BE-D95D0E7DC072}" type="pres">
      <dgm:prSet presAssocID="{F80D352C-1C43-CA45-90B6-86BF418AA106}" presName="rootComposite2" presStyleCnt="0"/>
      <dgm:spPr/>
    </dgm:pt>
    <dgm:pt modelId="{C1B1989E-CA61-D74D-9EF1-5F493554C590}" type="pres">
      <dgm:prSet presAssocID="{F80D352C-1C43-CA45-90B6-86BF418AA10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321286-1824-F347-8F31-1397B392796F}" type="pres">
      <dgm:prSet presAssocID="{F80D352C-1C43-CA45-90B6-86BF418AA106}" presName="topArc2" presStyleLbl="parChTrans1D1" presStyleIdx="6" presStyleCnt="192"/>
      <dgm:spPr/>
    </dgm:pt>
    <dgm:pt modelId="{B71A0B6D-FEE3-E44F-A275-2DBFF04A1A4E}" type="pres">
      <dgm:prSet presAssocID="{F80D352C-1C43-CA45-90B6-86BF418AA106}" presName="bottomArc2" presStyleLbl="parChTrans1D1" presStyleIdx="7" presStyleCnt="192"/>
      <dgm:spPr/>
    </dgm:pt>
    <dgm:pt modelId="{10636A9D-494E-A64B-9EC5-91277A506817}" type="pres">
      <dgm:prSet presAssocID="{F80D352C-1C43-CA45-90B6-86BF418AA106}" presName="topConnNode2" presStyleLbl="node4" presStyleIdx="0" presStyleCnt="0"/>
      <dgm:spPr/>
      <dgm:t>
        <a:bodyPr/>
        <a:lstStyle/>
        <a:p>
          <a:endParaRPr lang="en-US"/>
        </a:p>
      </dgm:t>
    </dgm:pt>
    <dgm:pt modelId="{3E5AB395-346F-744E-8612-5DFD437AEDB0}" type="pres">
      <dgm:prSet presAssocID="{F80D352C-1C43-CA45-90B6-86BF418AA106}" presName="hierChild4" presStyleCnt="0"/>
      <dgm:spPr/>
    </dgm:pt>
    <dgm:pt modelId="{6350D56E-BE73-714C-9A07-3CB49966B202}" type="pres">
      <dgm:prSet presAssocID="{BD2E3721-E6F7-E948-BC1C-A031075C1F97}" presName="Name28" presStyleLbl="parChTrans1D4" presStyleIdx="1" presStyleCnt="81"/>
      <dgm:spPr/>
      <dgm:t>
        <a:bodyPr/>
        <a:lstStyle/>
        <a:p>
          <a:endParaRPr lang="en-US"/>
        </a:p>
      </dgm:t>
    </dgm:pt>
    <dgm:pt modelId="{A0FABD3A-F64D-3343-A10C-AB4453C4D928}" type="pres">
      <dgm:prSet presAssocID="{661BE31B-B80E-7943-992E-4C079734C856}" presName="hierRoot2" presStyleCnt="0">
        <dgm:presLayoutVars>
          <dgm:hierBranch val="init"/>
        </dgm:presLayoutVars>
      </dgm:prSet>
      <dgm:spPr/>
    </dgm:pt>
    <dgm:pt modelId="{3C58F78E-73D2-EA45-B930-F3D5E0736E03}" type="pres">
      <dgm:prSet presAssocID="{661BE31B-B80E-7943-992E-4C079734C856}" presName="rootComposite2" presStyleCnt="0"/>
      <dgm:spPr/>
    </dgm:pt>
    <dgm:pt modelId="{F0EBF2E6-E9B8-3947-B21C-739D3E99F5E1}" type="pres">
      <dgm:prSet presAssocID="{661BE31B-B80E-7943-992E-4C079734C85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CBE82D-9C76-7F40-9D5B-C4BAEC51E84A}" type="pres">
      <dgm:prSet presAssocID="{661BE31B-B80E-7943-992E-4C079734C856}" presName="topArc2" presStyleLbl="parChTrans1D1" presStyleIdx="8" presStyleCnt="192"/>
      <dgm:spPr/>
    </dgm:pt>
    <dgm:pt modelId="{9A4E14F5-16BA-6940-A609-CABD9F9BDA20}" type="pres">
      <dgm:prSet presAssocID="{661BE31B-B80E-7943-992E-4C079734C856}" presName="bottomArc2" presStyleLbl="parChTrans1D1" presStyleIdx="9" presStyleCnt="192"/>
      <dgm:spPr/>
    </dgm:pt>
    <dgm:pt modelId="{57EF276B-72AC-8745-94DD-6BBE302B2C98}" type="pres">
      <dgm:prSet presAssocID="{661BE31B-B80E-7943-992E-4C079734C856}" presName="topConnNode2" presStyleLbl="node4" presStyleIdx="0" presStyleCnt="0"/>
      <dgm:spPr/>
      <dgm:t>
        <a:bodyPr/>
        <a:lstStyle/>
        <a:p>
          <a:endParaRPr lang="en-US"/>
        </a:p>
      </dgm:t>
    </dgm:pt>
    <dgm:pt modelId="{5EE68DC7-F962-844B-BBFE-27FBC63254A5}" type="pres">
      <dgm:prSet presAssocID="{661BE31B-B80E-7943-992E-4C079734C856}" presName="hierChild4" presStyleCnt="0"/>
      <dgm:spPr/>
    </dgm:pt>
    <dgm:pt modelId="{D900488F-7F7C-EA43-AD73-E42320B7A380}" type="pres">
      <dgm:prSet presAssocID="{661BE31B-B80E-7943-992E-4C079734C856}" presName="hierChild5" presStyleCnt="0"/>
      <dgm:spPr/>
    </dgm:pt>
    <dgm:pt modelId="{31716C9C-B732-134B-A7C4-12D0199AE290}" type="pres">
      <dgm:prSet presAssocID="{F80D352C-1C43-CA45-90B6-86BF418AA106}" presName="hierChild5" presStyleCnt="0"/>
      <dgm:spPr/>
    </dgm:pt>
    <dgm:pt modelId="{1594EE28-0E8C-CE43-B56E-E64C4E6B1F6F}" type="pres">
      <dgm:prSet presAssocID="{9C1D62AC-87B6-9949-96F4-EE7D3778EEAF}" presName="Name28" presStyleLbl="parChTrans1D4" presStyleIdx="2" presStyleCnt="81"/>
      <dgm:spPr/>
      <dgm:t>
        <a:bodyPr/>
        <a:lstStyle/>
        <a:p>
          <a:endParaRPr lang="en-US"/>
        </a:p>
      </dgm:t>
    </dgm:pt>
    <dgm:pt modelId="{4BCA4DF8-23E3-5A44-8100-B5E7B634CA30}" type="pres">
      <dgm:prSet presAssocID="{33522939-FD94-8B49-9F44-129AE43EBA09}" presName="hierRoot2" presStyleCnt="0">
        <dgm:presLayoutVars>
          <dgm:hierBranch val="init"/>
        </dgm:presLayoutVars>
      </dgm:prSet>
      <dgm:spPr/>
    </dgm:pt>
    <dgm:pt modelId="{3A21AFBC-B8AC-C546-840B-52212E7EB994}" type="pres">
      <dgm:prSet presAssocID="{33522939-FD94-8B49-9F44-129AE43EBA09}" presName="rootComposite2" presStyleCnt="0"/>
      <dgm:spPr/>
    </dgm:pt>
    <dgm:pt modelId="{8A110994-1E63-E24B-87D2-C9EAAD2F46C8}" type="pres">
      <dgm:prSet presAssocID="{33522939-FD94-8B49-9F44-129AE43EBA0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7AF822-79DC-4A46-903B-56C71C176194}" type="pres">
      <dgm:prSet presAssocID="{33522939-FD94-8B49-9F44-129AE43EBA09}" presName="topArc2" presStyleLbl="parChTrans1D1" presStyleIdx="10" presStyleCnt="192"/>
      <dgm:spPr/>
    </dgm:pt>
    <dgm:pt modelId="{871EAE79-EA9A-4A45-A3A5-B8ECF6A61DA8}" type="pres">
      <dgm:prSet presAssocID="{33522939-FD94-8B49-9F44-129AE43EBA09}" presName="bottomArc2" presStyleLbl="parChTrans1D1" presStyleIdx="11" presStyleCnt="192"/>
      <dgm:spPr/>
    </dgm:pt>
    <dgm:pt modelId="{E1C61A3D-EB9B-374C-83CF-0D49914069D9}" type="pres">
      <dgm:prSet presAssocID="{33522939-FD94-8B49-9F44-129AE43EBA09}" presName="topConnNode2" presStyleLbl="node4" presStyleIdx="0" presStyleCnt="0"/>
      <dgm:spPr/>
      <dgm:t>
        <a:bodyPr/>
        <a:lstStyle/>
        <a:p>
          <a:endParaRPr lang="en-US"/>
        </a:p>
      </dgm:t>
    </dgm:pt>
    <dgm:pt modelId="{709D27F9-7F97-FA45-873E-6A649DFA1656}" type="pres">
      <dgm:prSet presAssocID="{33522939-FD94-8B49-9F44-129AE43EBA09}" presName="hierChild4" presStyleCnt="0"/>
      <dgm:spPr/>
    </dgm:pt>
    <dgm:pt modelId="{483BB0E3-A8FD-464D-8C00-D26836ABEED1}" type="pres">
      <dgm:prSet presAssocID="{61885A7D-FA60-BC46-B335-3D72B207FAB3}" presName="Name28" presStyleLbl="parChTrans1D4" presStyleIdx="3" presStyleCnt="81"/>
      <dgm:spPr/>
      <dgm:t>
        <a:bodyPr/>
        <a:lstStyle/>
        <a:p>
          <a:endParaRPr lang="en-US"/>
        </a:p>
      </dgm:t>
    </dgm:pt>
    <dgm:pt modelId="{3FBAB4A3-C0F3-8846-B267-824A9FF07BAE}" type="pres">
      <dgm:prSet presAssocID="{210055FC-966F-6944-9A19-F0FB1FAE11A1}" presName="hierRoot2" presStyleCnt="0">
        <dgm:presLayoutVars>
          <dgm:hierBranch val="init"/>
        </dgm:presLayoutVars>
      </dgm:prSet>
      <dgm:spPr/>
    </dgm:pt>
    <dgm:pt modelId="{8DF7FF5E-889F-7344-8B48-10FF762CB294}" type="pres">
      <dgm:prSet presAssocID="{210055FC-966F-6944-9A19-F0FB1FAE11A1}" presName="rootComposite2" presStyleCnt="0"/>
      <dgm:spPr/>
    </dgm:pt>
    <dgm:pt modelId="{49E5288B-B4E6-DA40-B53B-37252825D487}" type="pres">
      <dgm:prSet presAssocID="{210055FC-966F-6944-9A19-F0FB1FAE11A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88DC2E-F8D3-8045-A309-E984C722D4E3}" type="pres">
      <dgm:prSet presAssocID="{210055FC-966F-6944-9A19-F0FB1FAE11A1}" presName="topArc2" presStyleLbl="parChTrans1D1" presStyleIdx="12" presStyleCnt="192"/>
      <dgm:spPr/>
    </dgm:pt>
    <dgm:pt modelId="{A582E969-27B1-8448-9DB0-4F51955D7581}" type="pres">
      <dgm:prSet presAssocID="{210055FC-966F-6944-9A19-F0FB1FAE11A1}" presName="bottomArc2" presStyleLbl="parChTrans1D1" presStyleIdx="13" presStyleCnt="192"/>
      <dgm:spPr/>
    </dgm:pt>
    <dgm:pt modelId="{1C5046E9-D5DE-B341-A62E-0895FBEDEAB9}" type="pres">
      <dgm:prSet presAssocID="{210055FC-966F-6944-9A19-F0FB1FAE11A1}" presName="topConnNode2" presStyleLbl="node4" presStyleIdx="0" presStyleCnt="0"/>
      <dgm:spPr/>
      <dgm:t>
        <a:bodyPr/>
        <a:lstStyle/>
        <a:p>
          <a:endParaRPr lang="en-US"/>
        </a:p>
      </dgm:t>
    </dgm:pt>
    <dgm:pt modelId="{04D24AD3-C54C-0F4A-9D3A-EBE2BF3D9BDE}" type="pres">
      <dgm:prSet presAssocID="{210055FC-966F-6944-9A19-F0FB1FAE11A1}" presName="hierChild4" presStyleCnt="0"/>
      <dgm:spPr/>
    </dgm:pt>
    <dgm:pt modelId="{3450160E-3DF2-7D45-9B09-27C447861B5F}" type="pres">
      <dgm:prSet presAssocID="{210055FC-966F-6944-9A19-F0FB1FAE11A1}" presName="hierChild5" presStyleCnt="0"/>
      <dgm:spPr/>
    </dgm:pt>
    <dgm:pt modelId="{00B873A6-B331-DE42-909B-66B4B01D8158}" type="pres">
      <dgm:prSet presAssocID="{231646C4-7C32-0E41-AA2C-8BFD146A889A}" presName="Name28" presStyleLbl="parChTrans1D4" presStyleIdx="4" presStyleCnt="81"/>
      <dgm:spPr/>
      <dgm:t>
        <a:bodyPr/>
        <a:lstStyle/>
        <a:p>
          <a:endParaRPr lang="en-US"/>
        </a:p>
      </dgm:t>
    </dgm:pt>
    <dgm:pt modelId="{6E7D35C2-12D7-494B-AA6F-C255322345E1}" type="pres">
      <dgm:prSet presAssocID="{FF4EE301-7C7A-5E45-A285-208F19744F4E}" presName="hierRoot2" presStyleCnt="0">
        <dgm:presLayoutVars>
          <dgm:hierBranch val="init"/>
        </dgm:presLayoutVars>
      </dgm:prSet>
      <dgm:spPr/>
    </dgm:pt>
    <dgm:pt modelId="{CE88C1F8-7799-CA4A-BD29-0388B35BA2CB}" type="pres">
      <dgm:prSet presAssocID="{FF4EE301-7C7A-5E45-A285-208F19744F4E}" presName="rootComposite2" presStyleCnt="0"/>
      <dgm:spPr/>
    </dgm:pt>
    <dgm:pt modelId="{2B64A7E5-936C-6841-A017-FC1A065723D4}" type="pres">
      <dgm:prSet presAssocID="{FF4EE301-7C7A-5E45-A285-208F19744F4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558BC0-EE8E-7447-A428-AAEF13B77DA2}" type="pres">
      <dgm:prSet presAssocID="{FF4EE301-7C7A-5E45-A285-208F19744F4E}" presName="topArc2" presStyleLbl="parChTrans1D1" presStyleIdx="14" presStyleCnt="192"/>
      <dgm:spPr/>
    </dgm:pt>
    <dgm:pt modelId="{57981EAC-6213-AF4C-8AE9-F5470B2982B2}" type="pres">
      <dgm:prSet presAssocID="{FF4EE301-7C7A-5E45-A285-208F19744F4E}" presName="bottomArc2" presStyleLbl="parChTrans1D1" presStyleIdx="15" presStyleCnt="192"/>
      <dgm:spPr/>
    </dgm:pt>
    <dgm:pt modelId="{95891AC9-4384-7C43-8CE8-ADA40095AD1F}" type="pres">
      <dgm:prSet presAssocID="{FF4EE301-7C7A-5E45-A285-208F19744F4E}" presName="topConnNode2" presStyleLbl="node4" presStyleIdx="0" presStyleCnt="0"/>
      <dgm:spPr/>
      <dgm:t>
        <a:bodyPr/>
        <a:lstStyle/>
        <a:p>
          <a:endParaRPr lang="en-US"/>
        </a:p>
      </dgm:t>
    </dgm:pt>
    <dgm:pt modelId="{2AA36E3B-C2AA-CE41-AD38-B1D56CE55CD6}" type="pres">
      <dgm:prSet presAssocID="{FF4EE301-7C7A-5E45-A285-208F19744F4E}" presName="hierChild4" presStyleCnt="0"/>
      <dgm:spPr/>
    </dgm:pt>
    <dgm:pt modelId="{F4A126A8-E986-8945-9339-9058FAA9BA05}" type="pres">
      <dgm:prSet presAssocID="{FF4EE301-7C7A-5E45-A285-208F19744F4E}" presName="hierChild5" presStyleCnt="0"/>
      <dgm:spPr/>
    </dgm:pt>
    <dgm:pt modelId="{1A4181A4-CF85-9F46-80B9-9FA310331E9F}" type="pres">
      <dgm:prSet presAssocID="{16E080C5-0998-BE45-8E26-03D5E7E95649}" presName="Name28" presStyleLbl="parChTrans1D4" presStyleIdx="5" presStyleCnt="81"/>
      <dgm:spPr/>
      <dgm:t>
        <a:bodyPr/>
        <a:lstStyle/>
        <a:p>
          <a:endParaRPr lang="en-US"/>
        </a:p>
      </dgm:t>
    </dgm:pt>
    <dgm:pt modelId="{61669A9F-584B-8440-998E-0D024A244B18}" type="pres">
      <dgm:prSet presAssocID="{E6F9CD64-0733-5948-AC2C-D91AAB339AE4}" presName="hierRoot2" presStyleCnt="0">
        <dgm:presLayoutVars>
          <dgm:hierBranch val="init"/>
        </dgm:presLayoutVars>
      </dgm:prSet>
      <dgm:spPr/>
    </dgm:pt>
    <dgm:pt modelId="{E2661FED-3788-FF49-A6C2-459337DE3021}" type="pres">
      <dgm:prSet presAssocID="{E6F9CD64-0733-5948-AC2C-D91AAB339AE4}" presName="rootComposite2" presStyleCnt="0"/>
      <dgm:spPr/>
    </dgm:pt>
    <dgm:pt modelId="{198D7048-7ED4-674B-BD9C-B37C148052F2}" type="pres">
      <dgm:prSet presAssocID="{E6F9CD64-0733-5948-AC2C-D91AAB339AE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3D0D4B-1C86-3E43-B3CA-6019693A1C5B}" type="pres">
      <dgm:prSet presAssocID="{E6F9CD64-0733-5948-AC2C-D91AAB339AE4}" presName="topArc2" presStyleLbl="parChTrans1D1" presStyleIdx="16" presStyleCnt="192"/>
      <dgm:spPr/>
    </dgm:pt>
    <dgm:pt modelId="{7B2506FA-2C85-2D4C-A6E6-23F27CB077C5}" type="pres">
      <dgm:prSet presAssocID="{E6F9CD64-0733-5948-AC2C-D91AAB339AE4}" presName="bottomArc2" presStyleLbl="parChTrans1D1" presStyleIdx="17" presStyleCnt="192"/>
      <dgm:spPr/>
    </dgm:pt>
    <dgm:pt modelId="{F7328919-F9D9-8C42-952B-0DF4E876BE00}" type="pres">
      <dgm:prSet presAssocID="{E6F9CD64-0733-5948-AC2C-D91AAB339AE4}" presName="topConnNode2" presStyleLbl="node4" presStyleIdx="0" presStyleCnt="0"/>
      <dgm:spPr/>
      <dgm:t>
        <a:bodyPr/>
        <a:lstStyle/>
        <a:p>
          <a:endParaRPr lang="en-US"/>
        </a:p>
      </dgm:t>
    </dgm:pt>
    <dgm:pt modelId="{4ECB0F65-62F2-7444-AC8C-602A17B8E09F}" type="pres">
      <dgm:prSet presAssocID="{E6F9CD64-0733-5948-AC2C-D91AAB339AE4}" presName="hierChild4" presStyleCnt="0"/>
      <dgm:spPr/>
    </dgm:pt>
    <dgm:pt modelId="{26F45758-7B98-F843-BAE3-9061995D7B96}" type="pres">
      <dgm:prSet presAssocID="{E6F9CD64-0733-5948-AC2C-D91AAB339AE4}" presName="hierChild5" presStyleCnt="0"/>
      <dgm:spPr/>
    </dgm:pt>
    <dgm:pt modelId="{D9C524D2-562B-6B4B-9AF6-849F22E4F133}" type="pres">
      <dgm:prSet presAssocID="{2BDDC2F4-D5DC-9146-9DE3-7219AFDB8A4A}" presName="Name28" presStyleLbl="parChTrans1D4" presStyleIdx="6" presStyleCnt="81"/>
      <dgm:spPr/>
      <dgm:t>
        <a:bodyPr/>
        <a:lstStyle/>
        <a:p>
          <a:endParaRPr lang="en-US"/>
        </a:p>
      </dgm:t>
    </dgm:pt>
    <dgm:pt modelId="{C4E20072-1D6E-8647-974E-07D3CF114B78}" type="pres">
      <dgm:prSet presAssocID="{1266E788-5166-B243-940E-A1E8B4817943}" presName="hierRoot2" presStyleCnt="0">
        <dgm:presLayoutVars>
          <dgm:hierBranch val="init"/>
        </dgm:presLayoutVars>
      </dgm:prSet>
      <dgm:spPr/>
    </dgm:pt>
    <dgm:pt modelId="{580D0096-0B79-6548-8BDC-5BBCBFD4BEF2}" type="pres">
      <dgm:prSet presAssocID="{1266E788-5166-B243-940E-A1E8B4817943}" presName="rootComposite2" presStyleCnt="0"/>
      <dgm:spPr/>
    </dgm:pt>
    <dgm:pt modelId="{D346CCF3-ED24-1D46-9B55-24789D332389}" type="pres">
      <dgm:prSet presAssocID="{1266E788-5166-B243-940E-A1E8B481794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228945-0766-9948-BEE7-89BF199461BC}" type="pres">
      <dgm:prSet presAssocID="{1266E788-5166-B243-940E-A1E8B4817943}" presName="topArc2" presStyleLbl="parChTrans1D1" presStyleIdx="18" presStyleCnt="192"/>
      <dgm:spPr/>
    </dgm:pt>
    <dgm:pt modelId="{5879A9A0-437B-EB45-B723-F22DDF6B9F9D}" type="pres">
      <dgm:prSet presAssocID="{1266E788-5166-B243-940E-A1E8B4817943}" presName="bottomArc2" presStyleLbl="parChTrans1D1" presStyleIdx="19" presStyleCnt="192"/>
      <dgm:spPr/>
    </dgm:pt>
    <dgm:pt modelId="{1C460FCE-0466-3048-A8EC-77CAFD2FACC0}" type="pres">
      <dgm:prSet presAssocID="{1266E788-5166-B243-940E-A1E8B4817943}" presName="topConnNode2" presStyleLbl="node4" presStyleIdx="0" presStyleCnt="0"/>
      <dgm:spPr/>
      <dgm:t>
        <a:bodyPr/>
        <a:lstStyle/>
        <a:p>
          <a:endParaRPr lang="en-US"/>
        </a:p>
      </dgm:t>
    </dgm:pt>
    <dgm:pt modelId="{91644D95-8766-0447-A5F1-9041A567260A}" type="pres">
      <dgm:prSet presAssocID="{1266E788-5166-B243-940E-A1E8B4817943}" presName="hierChild4" presStyleCnt="0"/>
      <dgm:spPr/>
    </dgm:pt>
    <dgm:pt modelId="{9DDA1F24-F1A8-B746-B868-4224F5BCD465}" type="pres">
      <dgm:prSet presAssocID="{1266E788-5166-B243-940E-A1E8B4817943}" presName="hierChild5" presStyleCnt="0"/>
      <dgm:spPr/>
    </dgm:pt>
    <dgm:pt modelId="{4F97B73A-FD98-2A40-9EB1-6468F25C10CE}" type="pres">
      <dgm:prSet presAssocID="{8AB6F64D-19D9-E94E-82A7-D156DB6912C1}" presName="Name28" presStyleLbl="parChTrans1D4" presStyleIdx="7" presStyleCnt="81"/>
      <dgm:spPr/>
      <dgm:t>
        <a:bodyPr/>
        <a:lstStyle/>
        <a:p>
          <a:endParaRPr lang="en-US"/>
        </a:p>
      </dgm:t>
    </dgm:pt>
    <dgm:pt modelId="{341448FD-9498-DB41-8D07-D53C35CF792A}" type="pres">
      <dgm:prSet presAssocID="{FC46863F-FE63-8447-B0A0-D42EA958ADE9}" presName="hierRoot2" presStyleCnt="0">
        <dgm:presLayoutVars>
          <dgm:hierBranch val="init"/>
        </dgm:presLayoutVars>
      </dgm:prSet>
      <dgm:spPr/>
    </dgm:pt>
    <dgm:pt modelId="{32FABB6E-5CC4-6A4C-A468-86F230DB4BA2}" type="pres">
      <dgm:prSet presAssocID="{FC46863F-FE63-8447-B0A0-D42EA958ADE9}" presName="rootComposite2" presStyleCnt="0"/>
      <dgm:spPr/>
    </dgm:pt>
    <dgm:pt modelId="{AFF8DF9B-8DF0-BA43-938B-DF5632D12EFC}" type="pres">
      <dgm:prSet presAssocID="{FC46863F-FE63-8447-B0A0-D42EA958ADE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B5F98F-0991-424D-81D3-F04932E995FF}" type="pres">
      <dgm:prSet presAssocID="{FC46863F-FE63-8447-B0A0-D42EA958ADE9}" presName="topArc2" presStyleLbl="parChTrans1D1" presStyleIdx="20" presStyleCnt="192"/>
      <dgm:spPr/>
    </dgm:pt>
    <dgm:pt modelId="{1BE5FB83-0EAB-7F40-A914-D906EC9254CF}" type="pres">
      <dgm:prSet presAssocID="{FC46863F-FE63-8447-B0A0-D42EA958ADE9}" presName="bottomArc2" presStyleLbl="parChTrans1D1" presStyleIdx="21" presStyleCnt="192"/>
      <dgm:spPr/>
    </dgm:pt>
    <dgm:pt modelId="{80A9181D-0969-5941-ADEC-B1FC66F0A7AB}" type="pres">
      <dgm:prSet presAssocID="{FC46863F-FE63-8447-B0A0-D42EA958ADE9}" presName="topConnNode2" presStyleLbl="node4" presStyleIdx="0" presStyleCnt="0"/>
      <dgm:spPr/>
      <dgm:t>
        <a:bodyPr/>
        <a:lstStyle/>
        <a:p>
          <a:endParaRPr lang="en-US"/>
        </a:p>
      </dgm:t>
    </dgm:pt>
    <dgm:pt modelId="{7ECA9DF5-8D4F-9541-8223-A9288632FB6E}" type="pres">
      <dgm:prSet presAssocID="{FC46863F-FE63-8447-B0A0-D42EA958ADE9}" presName="hierChild4" presStyleCnt="0"/>
      <dgm:spPr/>
    </dgm:pt>
    <dgm:pt modelId="{20A377CC-F06F-4741-92DD-6925F28E9B3C}" type="pres">
      <dgm:prSet presAssocID="{FC46863F-FE63-8447-B0A0-D42EA958ADE9}" presName="hierChild5" presStyleCnt="0"/>
      <dgm:spPr/>
    </dgm:pt>
    <dgm:pt modelId="{9215D958-06BF-004E-8D6E-0CD7915BA3EB}" type="pres">
      <dgm:prSet presAssocID="{33522939-FD94-8B49-9F44-129AE43EBA09}" presName="hierChild5" presStyleCnt="0"/>
      <dgm:spPr/>
    </dgm:pt>
    <dgm:pt modelId="{365EE46F-3A3C-CA4B-AEB9-B8CC871920B5}" type="pres">
      <dgm:prSet presAssocID="{5E37C94D-6E93-7F4F-A051-FF192B75CB86}" presName="Name28" presStyleLbl="parChTrans1D4" presStyleIdx="8" presStyleCnt="81"/>
      <dgm:spPr/>
      <dgm:t>
        <a:bodyPr/>
        <a:lstStyle/>
        <a:p>
          <a:endParaRPr lang="en-US"/>
        </a:p>
      </dgm:t>
    </dgm:pt>
    <dgm:pt modelId="{FD5FEF37-2B91-CC42-B4A9-A3996BE80653}" type="pres">
      <dgm:prSet presAssocID="{FF07DFA2-AFFB-1349-9AAA-B16EA63FD986}" presName="hierRoot2" presStyleCnt="0">
        <dgm:presLayoutVars>
          <dgm:hierBranch val="init"/>
        </dgm:presLayoutVars>
      </dgm:prSet>
      <dgm:spPr/>
    </dgm:pt>
    <dgm:pt modelId="{BA27814A-66C5-6C40-8650-BB15F9A12332}" type="pres">
      <dgm:prSet presAssocID="{FF07DFA2-AFFB-1349-9AAA-B16EA63FD986}" presName="rootComposite2" presStyleCnt="0"/>
      <dgm:spPr/>
    </dgm:pt>
    <dgm:pt modelId="{416007CE-A9AA-BA48-8A33-CE7424F80851}" type="pres">
      <dgm:prSet presAssocID="{FF07DFA2-AFFB-1349-9AAA-B16EA63FD98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E3FB4A-F40F-4F4E-AECB-73E625CD20C7}" type="pres">
      <dgm:prSet presAssocID="{FF07DFA2-AFFB-1349-9AAA-B16EA63FD986}" presName="topArc2" presStyleLbl="parChTrans1D1" presStyleIdx="22" presStyleCnt="192"/>
      <dgm:spPr/>
    </dgm:pt>
    <dgm:pt modelId="{6786B677-BEF6-0248-B122-5CB718F0529B}" type="pres">
      <dgm:prSet presAssocID="{FF07DFA2-AFFB-1349-9AAA-B16EA63FD986}" presName="bottomArc2" presStyleLbl="parChTrans1D1" presStyleIdx="23" presStyleCnt="192"/>
      <dgm:spPr/>
    </dgm:pt>
    <dgm:pt modelId="{2E2F0C30-0F83-544E-8B1F-F9C6826482DE}" type="pres">
      <dgm:prSet presAssocID="{FF07DFA2-AFFB-1349-9AAA-B16EA63FD986}" presName="topConnNode2" presStyleLbl="node4" presStyleIdx="0" presStyleCnt="0"/>
      <dgm:spPr/>
      <dgm:t>
        <a:bodyPr/>
        <a:lstStyle/>
        <a:p>
          <a:endParaRPr lang="en-US"/>
        </a:p>
      </dgm:t>
    </dgm:pt>
    <dgm:pt modelId="{A1A70F54-EA52-EA40-AA10-721B3A8F5728}" type="pres">
      <dgm:prSet presAssocID="{FF07DFA2-AFFB-1349-9AAA-B16EA63FD986}" presName="hierChild4" presStyleCnt="0"/>
      <dgm:spPr/>
    </dgm:pt>
    <dgm:pt modelId="{ACACBAE2-856F-9F4E-9D95-E18EA79E4ED0}" type="pres">
      <dgm:prSet presAssocID="{73A373A0-AD7D-8244-904C-CDF766B92DDE}" presName="Name28" presStyleLbl="parChTrans1D4" presStyleIdx="9" presStyleCnt="81"/>
      <dgm:spPr/>
      <dgm:t>
        <a:bodyPr/>
        <a:lstStyle/>
        <a:p>
          <a:endParaRPr lang="en-US"/>
        </a:p>
      </dgm:t>
    </dgm:pt>
    <dgm:pt modelId="{4EBA7AF6-E98B-F545-B4C0-89B94B644C8B}" type="pres">
      <dgm:prSet presAssocID="{B495DD32-1DAC-7242-97B8-8E4CF8E76B11}" presName="hierRoot2" presStyleCnt="0">
        <dgm:presLayoutVars>
          <dgm:hierBranch val="init"/>
        </dgm:presLayoutVars>
      </dgm:prSet>
      <dgm:spPr/>
    </dgm:pt>
    <dgm:pt modelId="{0E746651-CBFF-8E42-A0AC-70F0CF97054D}" type="pres">
      <dgm:prSet presAssocID="{B495DD32-1DAC-7242-97B8-8E4CF8E76B11}" presName="rootComposite2" presStyleCnt="0"/>
      <dgm:spPr/>
    </dgm:pt>
    <dgm:pt modelId="{A3B9F632-C356-A344-8E53-1C11E52DDB6A}" type="pres">
      <dgm:prSet presAssocID="{B495DD32-1DAC-7242-97B8-8E4CF8E76B1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0EB631-98C2-9A45-9B76-69142AD69432}" type="pres">
      <dgm:prSet presAssocID="{B495DD32-1DAC-7242-97B8-8E4CF8E76B11}" presName="topArc2" presStyleLbl="parChTrans1D1" presStyleIdx="24" presStyleCnt="192"/>
      <dgm:spPr/>
    </dgm:pt>
    <dgm:pt modelId="{E4548449-8408-6949-874A-FCBB93B93A7C}" type="pres">
      <dgm:prSet presAssocID="{B495DD32-1DAC-7242-97B8-8E4CF8E76B11}" presName="bottomArc2" presStyleLbl="parChTrans1D1" presStyleIdx="25" presStyleCnt="192"/>
      <dgm:spPr/>
    </dgm:pt>
    <dgm:pt modelId="{919AF894-A810-5D4A-81DD-82547B66CA5C}" type="pres">
      <dgm:prSet presAssocID="{B495DD32-1DAC-7242-97B8-8E4CF8E76B11}" presName="topConnNode2" presStyleLbl="node4" presStyleIdx="0" presStyleCnt="0"/>
      <dgm:spPr/>
      <dgm:t>
        <a:bodyPr/>
        <a:lstStyle/>
        <a:p>
          <a:endParaRPr lang="en-US"/>
        </a:p>
      </dgm:t>
    </dgm:pt>
    <dgm:pt modelId="{33326C4F-D435-D446-B131-8355E4D5D919}" type="pres">
      <dgm:prSet presAssocID="{B495DD32-1DAC-7242-97B8-8E4CF8E76B11}" presName="hierChild4" presStyleCnt="0"/>
      <dgm:spPr/>
    </dgm:pt>
    <dgm:pt modelId="{F02E0A08-1429-2C4D-8B45-35DFD4C55267}" type="pres">
      <dgm:prSet presAssocID="{B495DD32-1DAC-7242-97B8-8E4CF8E76B11}" presName="hierChild5" presStyleCnt="0"/>
      <dgm:spPr/>
    </dgm:pt>
    <dgm:pt modelId="{5A104FD2-4439-6446-BBFD-DA0D4B93BFB9}" type="pres">
      <dgm:prSet presAssocID="{128BE6B4-12B7-4D4E-9F51-F13FAA38F968}" presName="Name28" presStyleLbl="parChTrans1D4" presStyleIdx="10" presStyleCnt="81"/>
      <dgm:spPr/>
      <dgm:t>
        <a:bodyPr/>
        <a:lstStyle/>
        <a:p>
          <a:endParaRPr lang="en-US"/>
        </a:p>
      </dgm:t>
    </dgm:pt>
    <dgm:pt modelId="{08999047-4254-1F45-A7D5-DB9D2A15DA09}" type="pres">
      <dgm:prSet presAssocID="{3274AC34-2DB4-3046-80BE-003119924D23}" presName="hierRoot2" presStyleCnt="0">
        <dgm:presLayoutVars>
          <dgm:hierBranch val="init"/>
        </dgm:presLayoutVars>
      </dgm:prSet>
      <dgm:spPr/>
    </dgm:pt>
    <dgm:pt modelId="{D4D7E16B-B7D5-6B4A-879A-315FD56C3639}" type="pres">
      <dgm:prSet presAssocID="{3274AC34-2DB4-3046-80BE-003119924D23}" presName="rootComposite2" presStyleCnt="0"/>
      <dgm:spPr/>
    </dgm:pt>
    <dgm:pt modelId="{1EAB509E-BEB0-CC44-9173-0BA567BEE16F}" type="pres">
      <dgm:prSet presAssocID="{3274AC34-2DB4-3046-80BE-003119924D2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119DE9-0B32-C849-858D-7F00D620C1B1}" type="pres">
      <dgm:prSet presAssocID="{3274AC34-2DB4-3046-80BE-003119924D23}" presName="topArc2" presStyleLbl="parChTrans1D1" presStyleIdx="26" presStyleCnt="192"/>
      <dgm:spPr/>
    </dgm:pt>
    <dgm:pt modelId="{7185EC1B-3F9F-E948-A90B-7933E59F1468}" type="pres">
      <dgm:prSet presAssocID="{3274AC34-2DB4-3046-80BE-003119924D23}" presName="bottomArc2" presStyleLbl="parChTrans1D1" presStyleIdx="27" presStyleCnt="192"/>
      <dgm:spPr/>
    </dgm:pt>
    <dgm:pt modelId="{C0AEE071-E7AA-0845-B0ED-D7F69B49C80C}" type="pres">
      <dgm:prSet presAssocID="{3274AC34-2DB4-3046-80BE-003119924D23}" presName="topConnNode2" presStyleLbl="node4" presStyleIdx="0" presStyleCnt="0"/>
      <dgm:spPr/>
      <dgm:t>
        <a:bodyPr/>
        <a:lstStyle/>
        <a:p>
          <a:endParaRPr lang="en-US"/>
        </a:p>
      </dgm:t>
    </dgm:pt>
    <dgm:pt modelId="{1C163EA2-C65F-F349-BEDC-C30F8FF48961}" type="pres">
      <dgm:prSet presAssocID="{3274AC34-2DB4-3046-80BE-003119924D23}" presName="hierChild4" presStyleCnt="0"/>
      <dgm:spPr/>
    </dgm:pt>
    <dgm:pt modelId="{94440BB5-34EF-1240-B95F-A8D835B47460}" type="pres">
      <dgm:prSet presAssocID="{3274AC34-2DB4-3046-80BE-003119924D23}" presName="hierChild5" presStyleCnt="0"/>
      <dgm:spPr/>
    </dgm:pt>
    <dgm:pt modelId="{704AB308-826B-E646-B6B4-3D3C01CA3F55}" type="pres">
      <dgm:prSet presAssocID="{FF07DFA2-AFFB-1349-9AAA-B16EA63FD986}" presName="hierChild5" presStyleCnt="0"/>
      <dgm:spPr/>
    </dgm:pt>
    <dgm:pt modelId="{520B277D-8C09-0D4B-A409-4848E2C32E19}" type="pres">
      <dgm:prSet presAssocID="{36775F15-A915-C544-9E46-7EFAE107A537}" presName="hierChild5" presStyleCnt="0"/>
      <dgm:spPr/>
    </dgm:pt>
    <dgm:pt modelId="{A265437D-7D38-204C-9737-DD1EA0F67588}" type="pres">
      <dgm:prSet presAssocID="{4825C12C-472B-4F44-92DB-A0D85A63DB2E}" presName="Name28" presStyleLbl="parChTrans1D3" presStyleIdx="1" presStyleCnt="11"/>
      <dgm:spPr/>
      <dgm:t>
        <a:bodyPr/>
        <a:lstStyle/>
        <a:p>
          <a:endParaRPr lang="en-US"/>
        </a:p>
      </dgm:t>
    </dgm:pt>
    <dgm:pt modelId="{20542C3F-BCC9-924D-9342-B45165F5D4E6}" type="pres">
      <dgm:prSet presAssocID="{B5D7D6D7-D366-F14D-B6FF-B8EA36561387}" presName="hierRoot2" presStyleCnt="0">
        <dgm:presLayoutVars>
          <dgm:hierBranch val="init"/>
        </dgm:presLayoutVars>
      </dgm:prSet>
      <dgm:spPr/>
    </dgm:pt>
    <dgm:pt modelId="{0EDDA91C-3480-3847-ACCF-DE260892128C}" type="pres">
      <dgm:prSet presAssocID="{B5D7D6D7-D366-F14D-B6FF-B8EA36561387}" presName="rootComposite2" presStyleCnt="0"/>
      <dgm:spPr/>
    </dgm:pt>
    <dgm:pt modelId="{BB670ED6-8FFF-9945-8C2C-312CA096CAEA}" type="pres">
      <dgm:prSet presAssocID="{B5D7D6D7-D366-F14D-B6FF-B8EA3656138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7D48CB-D30E-0948-BF84-46A1D94572FC}" type="pres">
      <dgm:prSet presAssocID="{B5D7D6D7-D366-F14D-B6FF-B8EA36561387}" presName="topArc2" presStyleLbl="parChTrans1D1" presStyleIdx="28" presStyleCnt="192"/>
      <dgm:spPr/>
    </dgm:pt>
    <dgm:pt modelId="{A3936713-4E16-0C48-87B6-3296E45FC63E}" type="pres">
      <dgm:prSet presAssocID="{B5D7D6D7-D366-F14D-B6FF-B8EA36561387}" presName="bottomArc2" presStyleLbl="parChTrans1D1" presStyleIdx="29" presStyleCnt="192"/>
      <dgm:spPr/>
    </dgm:pt>
    <dgm:pt modelId="{A4AFDFE9-1B4B-2744-8CD6-51833FF5A2B3}" type="pres">
      <dgm:prSet presAssocID="{B5D7D6D7-D366-F14D-B6FF-B8EA36561387}" presName="topConnNode2" presStyleLbl="node3" presStyleIdx="0" presStyleCnt="0"/>
      <dgm:spPr/>
      <dgm:t>
        <a:bodyPr/>
        <a:lstStyle/>
        <a:p>
          <a:endParaRPr lang="en-US"/>
        </a:p>
      </dgm:t>
    </dgm:pt>
    <dgm:pt modelId="{257FDE8B-044C-C041-AD95-1DCFED80EC05}" type="pres">
      <dgm:prSet presAssocID="{B5D7D6D7-D366-F14D-B6FF-B8EA36561387}" presName="hierChild4" presStyleCnt="0"/>
      <dgm:spPr/>
    </dgm:pt>
    <dgm:pt modelId="{64430648-C63F-3948-8B4B-AD0585A00A5F}" type="pres">
      <dgm:prSet presAssocID="{255BD023-EBAD-7048-BB51-D838FFA9C837}" presName="Name28" presStyleLbl="parChTrans1D4" presStyleIdx="11" presStyleCnt="81"/>
      <dgm:spPr/>
      <dgm:t>
        <a:bodyPr/>
        <a:lstStyle/>
        <a:p>
          <a:endParaRPr lang="en-US"/>
        </a:p>
      </dgm:t>
    </dgm:pt>
    <dgm:pt modelId="{53EFDD2B-4900-1A49-BB1B-2D5DE4563ADC}" type="pres">
      <dgm:prSet presAssocID="{1667349E-091C-4C47-92E3-9E835B627EE3}" presName="hierRoot2" presStyleCnt="0">
        <dgm:presLayoutVars>
          <dgm:hierBranch val="init"/>
        </dgm:presLayoutVars>
      </dgm:prSet>
      <dgm:spPr/>
    </dgm:pt>
    <dgm:pt modelId="{8DE0E3B7-05C3-A24F-9DEA-3D201A5049E5}" type="pres">
      <dgm:prSet presAssocID="{1667349E-091C-4C47-92E3-9E835B627EE3}" presName="rootComposite2" presStyleCnt="0"/>
      <dgm:spPr/>
    </dgm:pt>
    <dgm:pt modelId="{BEEC2332-8289-CE4F-A978-61211954C7AF}" type="pres">
      <dgm:prSet presAssocID="{1667349E-091C-4C47-92E3-9E835B627EE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2A0AF8-0DF3-9042-A496-CCE7F1CA1B69}" type="pres">
      <dgm:prSet presAssocID="{1667349E-091C-4C47-92E3-9E835B627EE3}" presName="topArc2" presStyleLbl="parChTrans1D1" presStyleIdx="30" presStyleCnt="192"/>
      <dgm:spPr/>
    </dgm:pt>
    <dgm:pt modelId="{A4AEA179-F178-994E-8396-4CA20C5CC170}" type="pres">
      <dgm:prSet presAssocID="{1667349E-091C-4C47-92E3-9E835B627EE3}" presName="bottomArc2" presStyleLbl="parChTrans1D1" presStyleIdx="31" presStyleCnt="192"/>
      <dgm:spPr/>
    </dgm:pt>
    <dgm:pt modelId="{286BFE26-4C35-A246-B085-251C84FDAE8D}" type="pres">
      <dgm:prSet presAssocID="{1667349E-091C-4C47-92E3-9E835B627EE3}" presName="topConnNode2" presStyleLbl="node4" presStyleIdx="0" presStyleCnt="0"/>
      <dgm:spPr/>
      <dgm:t>
        <a:bodyPr/>
        <a:lstStyle/>
        <a:p>
          <a:endParaRPr lang="en-US"/>
        </a:p>
      </dgm:t>
    </dgm:pt>
    <dgm:pt modelId="{6848059C-8D25-A44E-820E-AB365948C08E}" type="pres">
      <dgm:prSet presAssocID="{1667349E-091C-4C47-92E3-9E835B627EE3}" presName="hierChild4" presStyleCnt="0"/>
      <dgm:spPr/>
    </dgm:pt>
    <dgm:pt modelId="{4831BCFE-6291-404B-AE37-2380230136A0}" type="pres">
      <dgm:prSet presAssocID="{F5F3F83E-6DC7-B441-86BE-6D9634B6C42B}" presName="Name28" presStyleLbl="parChTrans1D4" presStyleIdx="12" presStyleCnt="81"/>
      <dgm:spPr/>
      <dgm:t>
        <a:bodyPr/>
        <a:lstStyle/>
        <a:p>
          <a:endParaRPr lang="en-US"/>
        </a:p>
      </dgm:t>
    </dgm:pt>
    <dgm:pt modelId="{67A1F37F-EDFE-114B-9B40-A6849AB688FA}" type="pres">
      <dgm:prSet presAssocID="{14E62FEC-284B-D64C-BD7A-55719875713F}" presName="hierRoot2" presStyleCnt="0">
        <dgm:presLayoutVars>
          <dgm:hierBranch val="init"/>
        </dgm:presLayoutVars>
      </dgm:prSet>
      <dgm:spPr/>
    </dgm:pt>
    <dgm:pt modelId="{76062575-8B1E-AD42-86E9-73621ABC8542}" type="pres">
      <dgm:prSet presAssocID="{14E62FEC-284B-D64C-BD7A-55719875713F}" presName="rootComposite2" presStyleCnt="0"/>
      <dgm:spPr/>
    </dgm:pt>
    <dgm:pt modelId="{B7498A3D-8499-5A42-A4D0-43D9D1C200ED}" type="pres">
      <dgm:prSet presAssocID="{14E62FEC-284B-D64C-BD7A-55719875713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C66FE1-3F53-F94F-84EE-276DB2B4721F}" type="pres">
      <dgm:prSet presAssocID="{14E62FEC-284B-D64C-BD7A-55719875713F}" presName="topArc2" presStyleLbl="parChTrans1D1" presStyleIdx="32" presStyleCnt="192"/>
      <dgm:spPr/>
    </dgm:pt>
    <dgm:pt modelId="{8E61687D-F60D-D641-BC4F-C7D6B30C3F5A}" type="pres">
      <dgm:prSet presAssocID="{14E62FEC-284B-D64C-BD7A-55719875713F}" presName="bottomArc2" presStyleLbl="parChTrans1D1" presStyleIdx="33" presStyleCnt="192"/>
      <dgm:spPr/>
    </dgm:pt>
    <dgm:pt modelId="{9EA8A6A4-2038-314C-8D91-C04BA74C8C8F}" type="pres">
      <dgm:prSet presAssocID="{14E62FEC-284B-D64C-BD7A-55719875713F}" presName="topConnNode2" presStyleLbl="node4" presStyleIdx="0" presStyleCnt="0"/>
      <dgm:spPr/>
      <dgm:t>
        <a:bodyPr/>
        <a:lstStyle/>
        <a:p>
          <a:endParaRPr lang="en-US"/>
        </a:p>
      </dgm:t>
    </dgm:pt>
    <dgm:pt modelId="{D89A6869-9432-744D-AD21-10FE960D60ED}" type="pres">
      <dgm:prSet presAssocID="{14E62FEC-284B-D64C-BD7A-55719875713F}" presName="hierChild4" presStyleCnt="0"/>
      <dgm:spPr/>
    </dgm:pt>
    <dgm:pt modelId="{CCCFFF5C-5F3E-B941-8552-700890360D6B}" type="pres">
      <dgm:prSet presAssocID="{88CD01FF-B0D5-B14D-B176-8FAEAD82CA9D}" presName="Name28" presStyleLbl="parChTrans1D4" presStyleIdx="13" presStyleCnt="81"/>
      <dgm:spPr/>
      <dgm:t>
        <a:bodyPr/>
        <a:lstStyle/>
        <a:p>
          <a:endParaRPr lang="en-US"/>
        </a:p>
      </dgm:t>
    </dgm:pt>
    <dgm:pt modelId="{D5FF6B9D-B1E2-1C43-A4AD-0C326C328E9C}" type="pres">
      <dgm:prSet presAssocID="{274626D3-DAEC-2749-B40B-E6680602598B}" presName="hierRoot2" presStyleCnt="0">
        <dgm:presLayoutVars>
          <dgm:hierBranch val="init"/>
        </dgm:presLayoutVars>
      </dgm:prSet>
      <dgm:spPr/>
    </dgm:pt>
    <dgm:pt modelId="{0C31C37F-3AEC-934B-896E-B0C2FE56286F}" type="pres">
      <dgm:prSet presAssocID="{274626D3-DAEC-2749-B40B-E6680602598B}" presName="rootComposite2" presStyleCnt="0"/>
      <dgm:spPr/>
    </dgm:pt>
    <dgm:pt modelId="{27342562-3689-764D-AC77-F87764AD4E6C}" type="pres">
      <dgm:prSet presAssocID="{274626D3-DAEC-2749-B40B-E6680602598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D5EB89-57F3-1541-A6EE-7B80C8251431}" type="pres">
      <dgm:prSet presAssocID="{274626D3-DAEC-2749-B40B-E6680602598B}" presName="topArc2" presStyleLbl="parChTrans1D1" presStyleIdx="34" presStyleCnt="192"/>
      <dgm:spPr/>
    </dgm:pt>
    <dgm:pt modelId="{0E05455F-3407-5045-8A5E-6051E7CFB9BC}" type="pres">
      <dgm:prSet presAssocID="{274626D3-DAEC-2749-B40B-E6680602598B}" presName="bottomArc2" presStyleLbl="parChTrans1D1" presStyleIdx="35" presStyleCnt="192"/>
      <dgm:spPr/>
    </dgm:pt>
    <dgm:pt modelId="{23D8D4CC-8E71-BE4B-87B1-DC1035EC57B1}" type="pres">
      <dgm:prSet presAssocID="{274626D3-DAEC-2749-B40B-E6680602598B}" presName="topConnNode2" presStyleLbl="node4" presStyleIdx="0" presStyleCnt="0"/>
      <dgm:spPr/>
      <dgm:t>
        <a:bodyPr/>
        <a:lstStyle/>
        <a:p>
          <a:endParaRPr lang="en-US"/>
        </a:p>
      </dgm:t>
    </dgm:pt>
    <dgm:pt modelId="{B5726D2A-9381-044F-A557-9625B37661E9}" type="pres">
      <dgm:prSet presAssocID="{274626D3-DAEC-2749-B40B-E6680602598B}" presName="hierChild4" presStyleCnt="0"/>
      <dgm:spPr/>
    </dgm:pt>
    <dgm:pt modelId="{217788EB-074F-0C4D-BBDE-4C8CCF6FE5D4}" type="pres">
      <dgm:prSet presAssocID="{274626D3-DAEC-2749-B40B-E6680602598B}" presName="hierChild5" presStyleCnt="0"/>
      <dgm:spPr/>
    </dgm:pt>
    <dgm:pt modelId="{F5AB683C-AAB8-3C4C-80CD-98937487A4D2}" type="pres">
      <dgm:prSet presAssocID="{542527B4-23AD-2B47-A713-E963CD87F56B}" presName="Name28" presStyleLbl="parChTrans1D4" presStyleIdx="14" presStyleCnt="81"/>
      <dgm:spPr/>
      <dgm:t>
        <a:bodyPr/>
        <a:lstStyle/>
        <a:p>
          <a:endParaRPr lang="en-US"/>
        </a:p>
      </dgm:t>
    </dgm:pt>
    <dgm:pt modelId="{F169D774-F1B1-D440-B764-B6074683B06E}" type="pres">
      <dgm:prSet presAssocID="{93B4183E-A452-FA4A-A9AD-ED4F87FF5CF7}" presName="hierRoot2" presStyleCnt="0">
        <dgm:presLayoutVars>
          <dgm:hierBranch val="init"/>
        </dgm:presLayoutVars>
      </dgm:prSet>
      <dgm:spPr/>
    </dgm:pt>
    <dgm:pt modelId="{C51BBF48-65FC-C046-BD76-1FFD9598DC54}" type="pres">
      <dgm:prSet presAssocID="{93B4183E-A452-FA4A-A9AD-ED4F87FF5CF7}" presName="rootComposite2" presStyleCnt="0"/>
      <dgm:spPr/>
    </dgm:pt>
    <dgm:pt modelId="{709258FA-938B-6348-AFE2-7C332243DB3E}" type="pres">
      <dgm:prSet presAssocID="{93B4183E-A452-FA4A-A9AD-ED4F87FF5CF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63DB6D-883D-4B49-8512-2A4AEC1A6FA5}" type="pres">
      <dgm:prSet presAssocID="{93B4183E-A452-FA4A-A9AD-ED4F87FF5CF7}" presName="topArc2" presStyleLbl="parChTrans1D1" presStyleIdx="36" presStyleCnt="192"/>
      <dgm:spPr/>
    </dgm:pt>
    <dgm:pt modelId="{48F297EC-D6AD-3144-809A-A1C583F335AB}" type="pres">
      <dgm:prSet presAssocID="{93B4183E-A452-FA4A-A9AD-ED4F87FF5CF7}" presName="bottomArc2" presStyleLbl="parChTrans1D1" presStyleIdx="37" presStyleCnt="192"/>
      <dgm:spPr/>
    </dgm:pt>
    <dgm:pt modelId="{4DFDC056-B999-0B4C-BD4F-AA755C2ECFCA}" type="pres">
      <dgm:prSet presAssocID="{93B4183E-A452-FA4A-A9AD-ED4F87FF5CF7}" presName="topConnNode2" presStyleLbl="node4" presStyleIdx="0" presStyleCnt="0"/>
      <dgm:spPr/>
      <dgm:t>
        <a:bodyPr/>
        <a:lstStyle/>
        <a:p>
          <a:endParaRPr lang="en-US"/>
        </a:p>
      </dgm:t>
    </dgm:pt>
    <dgm:pt modelId="{1E530C7F-8C86-F840-A67D-75CE0A65F992}" type="pres">
      <dgm:prSet presAssocID="{93B4183E-A452-FA4A-A9AD-ED4F87FF5CF7}" presName="hierChild4" presStyleCnt="0"/>
      <dgm:spPr/>
    </dgm:pt>
    <dgm:pt modelId="{70A5A55B-9BD0-114B-A572-18F447D795BA}" type="pres">
      <dgm:prSet presAssocID="{93B4183E-A452-FA4A-A9AD-ED4F87FF5CF7}" presName="hierChild5" presStyleCnt="0"/>
      <dgm:spPr/>
    </dgm:pt>
    <dgm:pt modelId="{A210D95B-B888-0E47-9F3D-D1C0548A36A9}" type="pres">
      <dgm:prSet presAssocID="{0B1559F2-30CE-4C48-A541-D640A97A06A5}" presName="Name28" presStyleLbl="parChTrans1D4" presStyleIdx="15" presStyleCnt="81"/>
      <dgm:spPr/>
      <dgm:t>
        <a:bodyPr/>
        <a:lstStyle/>
        <a:p>
          <a:endParaRPr lang="en-US"/>
        </a:p>
      </dgm:t>
    </dgm:pt>
    <dgm:pt modelId="{805A80FC-C4A5-8A40-8AA5-6A9DE03813E1}" type="pres">
      <dgm:prSet presAssocID="{13C42F1C-5A50-C246-839B-9B671D89DDE7}" presName="hierRoot2" presStyleCnt="0">
        <dgm:presLayoutVars>
          <dgm:hierBranch val="init"/>
        </dgm:presLayoutVars>
      </dgm:prSet>
      <dgm:spPr/>
    </dgm:pt>
    <dgm:pt modelId="{E36FD2AD-AC13-FF43-AD4F-85C5069008BB}" type="pres">
      <dgm:prSet presAssocID="{13C42F1C-5A50-C246-839B-9B671D89DDE7}" presName="rootComposite2" presStyleCnt="0"/>
      <dgm:spPr/>
    </dgm:pt>
    <dgm:pt modelId="{108FADB3-78BC-2141-BFDF-B32473E1124A}" type="pres">
      <dgm:prSet presAssocID="{13C42F1C-5A50-C246-839B-9B671D89DDE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2615F2-FB1F-AD47-845A-05F9AF951F31}" type="pres">
      <dgm:prSet presAssocID="{13C42F1C-5A50-C246-839B-9B671D89DDE7}" presName="topArc2" presStyleLbl="parChTrans1D1" presStyleIdx="38" presStyleCnt="192"/>
      <dgm:spPr/>
    </dgm:pt>
    <dgm:pt modelId="{567FA7D5-EAD9-2B4B-B88E-7842B506C931}" type="pres">
      <dgm:prSet presAssocID="{13C42F1C-5A50-C246-839B-9B671D89DDE7}" presName="bottomArc2" presStyleLbl="parChTrans1D1" presStyleIdx="39" presStyleCnt="192"/>
      <dgm:spPr/>
    </dgm:pt>
    <dgm:pt modelId="{C408A58E-345E-A04B-9412-263FC4E1FB87}" type="pres">
      <dgm:prSet presAssocID="{13C42F1C-5A50-C246-839B-9B671D89DDE7}" presName="topConnNode2" presStyleLbl="node4" presStyleIdx="0" presStyleCnt="0"/>
      <dgm:spPr/>
      <dgm:t>
        <a:bodyPr/>
        <a:lstStyle/>
        <a:p>
          <a:endParaRPr lang="en-US"/>
        </a:p>
      </dgm:t>
    </dgm:pt>
    <dgm:pt modelId="{3ADA3C33-7A0E-D14B-8C83-CA4AA2A7EA51}" type="pres">
      <dgm:prSet presAssocID="{13C42F1C-5A50-C246-839B-9B671D89DDE7}" presName="hierChild4" presStyleCnt="0"/>
      <dgm:spPr/>
    </dgm:pt>
    <dgm:pt modelId="{B02A7F07-CC88-F746-99AB-452E4943BD6E}" type="pres">
      <dgm:prSet presAssocID="{13C42F1C-5A50-C246-839B-9B671D89DDE7}" presName="hierChild5" presStyleCnt="0"/>
      <dgm:spPr/>
    </dgm:pt>
    <dgm:pt modelId="{DA3DABBB-40D7-A74D-86AD-294634CB4082}" type="pres">
      <dgm:prSet presAssocID="{E77729F7-C213-3D4F-9E8E-9F306F592071}" presName="Name28" presStyleLbl="parChTrans1D4" presStyleIdx="16" presStyleCnt="81"/>
      <dgm:spPr/>
      <dgm:t>
        <a:bodyPr/>
        <a:lstStyle/>
        <a:p>
          <a:endParaRPr lang="en-US"/>
        </a:p>
      </dgm:t>
    </dgm:pt>
    <dgm:pt modelId="{17292000-66F8-6845-A012-73B1DE9BB479}" type="pres">
      <dgm:prSet presAssocID="{949736A7-D25F-D448-8437-58D48094CE49}" presName="hierRoot2" presStyleCnt="0">
        <dgm:presLayoutVars>
          <dgm:hierBranch val="init"/>
        </dgm:presLayoutVars>
      </dgm:prSet>
      <dgm:spPr/>
    </dgm:pt>
    <dgm:pt modelId="{DE002294-8415-DA46-B51D-2A51735DDCBB}" type="pres">
      <dgm:prSet presAssocID="{949736A7-D25F-D448-8437-58D48094CE49}" presName="rootComposite2" presStyleCnt="0"/>
      <dgm:spPr/>
    </dgm:pt>
    <dgm:pt modelId="{F08E4C5B-D00C-2344-A83D-DB4B1B9BBF05}" type="pres">
      <dgm:prSet presAssocID="{949736A7-D25F-D448-8437-58D48094CE4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631748-4AA0-1E4C-89F1-AB36A3410551}" type="pres">
      <dgm:prSet presAssocID="{949736A7-D25F-D448-8437-58D48094CE49}" presName="topArc2" presStyleLbl="parChTrans1D1" presStyleIdx="40" presStyleCnt="192"/>
      <dgm:spPr/>
    </dgm:pt>
    <dgm:pt modelId="{585211DC-020B-8147-819F-10DF6A7F0A0C}" type="pres">
      <dgm:prSet presAssocID="{949736A7-D25F-D448-8437-58D48094CE49}" presName="bottomArc2" presStyleLbl="parChTrans1D1" presStyleIdx="41" presStyleCnt="192"/>
      <dgm:spPr/>
    </dgm:pt>
    <dgm:pt modelId="{C7A94C2D-4868-9943-BB73-C11470265C14}" type="pres">
      <dgm:prSet presAssocID="{949736A7-D25F-D448-8437-58D48094CE49}" presName="topConnNode2" presStyleLbl="node4" presStyleIdx="0" presStyleCnt="0"/>
      <dgm:spPr/>
      <dgm:t>
        <a:bodyPr/>
        <a:lstStyle/>
        <a:p>
          <a:endParaRPr lang="en-US"/>
        </a:p>
      </dgm:t>
    </dgm:pt>
    <dgm:pt modelId="{20918FF0-78F6-9249-9FDD-AC476637B0CB}" type="pres">
      <dgm:prSet presAssocID="{949736A7-D25F-D448-8437-58D48094CE49}" presName="hierChild4" presStyleCnt="0"/>
      <dgm:spPr/>
    </dgm:pt>
    <dgm:pt modelId="{C95D32E6-D62F-7341-A1F8-EB6BF02556F9}" type="pres">
      <dgm:prSet presAssocID="{949736A7-D25F-D448-8437-58D48094CE49}" presName="hierChild5" presStyleCnt="0"/>
      <dgm:spPr/>
    </dgm:pt>
    <dgm:pt modelId="{EEB33D97-E581-EE4E-AE5C-1D79B550412D}" type="pres">
      <dgm:prSet presAssocID="{14E62FEC-284B-D64C-BD7A-55719875713F}" presName="hierChild5" presStyleCnt="0"/>
      <dgm:spPr/>
    </dgm:pt>
    <dgm:pt modelId="{320D3847-58B5-594C-A04A-739B390EFB10}" type="pres">
      <dgm:prSet presAssocID="{5173A296-83B4-CC43-9595-DA883CCA13F2}" presName="Name28" presStyleLbl="parChTrans1D4" presStyleIdx="17" presStyleCnt="81"/>
      <dgm:spPr/>
      <dgm:t>
        <a:bodyPr/>
        <a:lstStyle/>
        <a:p>
          <a:endParaRPr lang="en-US"/>
        </a:p>
      </dgm:t>
    </dgm:pt>
    <dgm:pt modelId="{933BA500-0AF1-8F44-8D30-F68AF8E95786}" type="pres">
      <dgm:prSet presAssocID="{30F5E67A-8B12-684D-B788-1A455F71E987}" presName="hierRoot2" presStyleCnt="0">
        <dgm:presLayoutVars>
          <dgm:hierBranch val="init"/>
        </dgm:presLayoutVars>
      </dgm:prSet>
      <dgm:spPr/>
    </dgm:pt>
    <dgm:pt modelId="{CDB28FDD-0A6A-B94B-98B1-633B312CE668}" type="pres">
      <dgm:prSet presAssocID="{30F5E67A-8B12-684D-B788-1A455F71E987}" presName="rootComposite2" presStyleCnt="0"/>
      <dgm:spPr/>
    </dgm:pt>
    <dgm:pt modelId="{B0EAB101-2303-8442-99CB-7B0E012BECEF}" type="pres">
      <dgm:prSet presAssocID="{30F5E67A-8B12-684D-B788-1A455F71E98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F9B6C2-E148-E44C-8EF3-265175F5B89E}" type="pres">
      <dgm:prSet presAssocID="{30F5E67A-8B12-684D-B788-1A455F71E987}" presName="topArc2" presStyleLbl="parChTrans1D1" presStyleIdx="42" presStyleCnt="192"/>
      <dgm:spPr/>
    </dgm:pt>
    <dgm:pt modelId="{334B2F73-3950-2048-BF32-78F78F4041D6}" type="pres">
      <dgm:prSet presAssocID="{30F5E67A-8B12-684D-B788-1A455F71E987}" presName="bottomArc2" presStyleLbl="parChTrans1D1" presStyleIdx="43" presStyleCnt="192"/>
      <dgm:spPr/>
    </dgm:pt>
    <dgm:pt modelId="{28ECBC23-70CF-7E41-B8B7-8784367F377A}" type="pres">
      <dgm:prSet presAssocID="{30F5E67A-8B12-684D-B788-1A455F71E987}" presName="topConnNode2" presStyleLbl="node4" presStyleIdx="0" presStyleCnt="0"/>
      <dgm:spPr/>
      <dgm:t>
        <a:bodyPr/>
        <a:lstStyle/>
        <a:p>
          <a:endParaRPr lang="en-US"/>
        </a:p>
      </dgm:t>
    </dgm:pt>
    <dgm:pt modelId="{5913F3F2-5870-DD4F-9040-86DD5FAB740C}" type="pres">
      <dgm:prSet presAssocID="{30F5E67A-8B12-684D-B788-1A455F71E987}" presName="hierChild4" presStyleCnt="0"/>
      <dgm:spPr/>
    </dgm:pt>
    <dgm:pt modelId="{465636F1-DCF5-394E-A4CC-A125187C48FD}" type="pres">
      <dgm:prSet presAssocID="{1E46E53D-787D-084F-845F-9172F049FBB4}" presName="Name28" presStyleLbl="parChTrans1D4" presStyleIdx="18" presStyleCnt="81"/>
      <dgm:spPr/>
      <dgm:t>
        <a:bodyPr/>
        <a:lstStyle/>
        <a:p>
          <a:endParaRPr lang="en-US"/>
        </a:p>
      </dgm:t>
    </dgm:pt>
    <dgm:pt modelId="{59BC4279-ABDE-4349-B4C3-0E57C2D60C1E}" type="pres">
      <dgm:prSet presAssocID="{56DAD18C-4255-7747-96E8-909D9F452E2E}" presName="hierRoot2" presStyleCnt="0">
        <dgm:presLayoutVars>
          <dgm:hierBranch val="init"/>
        </dgm:presLayoutVars>
      </dgm:prSet>
      <dgm:spPr/>
    </dgm:pt>
    <dgm:pt modelId="{DE3BDA51-632B-B048-A0D5-71DD33600872}" type="pres">
      <dgm:prSet presAssocID="{56DAD18C-4255-7747-96E8-909D9F452E2E}" presName="rootComposite2" presStyleCnt="0"/>
      <dgm:spPr/>
    </dgm:pt>
    <dgm:pt modelId="{CEEC4EBB-86D5-3E4C-B9FC-1D5C6096A10B}" type="pres">
      <dgm:prSet presAssocID="{56DAD18C-4255-7747-96E8-909D9F452E2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9F0250-518E-E744-99A1-5157ACE59817}" type="pres">
      <dgm:prSet presAssocID="{56DAD18C-4255-7747-96E8-909D9F452E2E}" presName="topArc2" presStyleLbl="parChTrans1D1" presStyleIdx="44" presStyleCnt="192"/>
      <dgm:spPr/>
    </dgm:pt>
    <dgm:pt modelId="{4045F5FE-9CB4-FB44-97A0-AF510680EBDA}" type="pres">
      <dgm:prSet presAssocID="{56DAD18C-4255-7747-96E8-909D9F452E2E}" presName="bottomArc2" presStyleLbl="parChTrans1D1" presStyleIdx="45" presStyleCnt="192"/>
      <dgm:spPr/>
    </dgm:pt>
    <dgm:pt modelId="{6ABD1DB3-87DA-0343-AE44-2EB89BD1489B}" type="pres">
      <dgm:prSet presAssocID="{56DAD18C-4255-7747-96E8-909D9F452E2E}" presName="topConnNode2" presStyleLbl="node4" presStyleIdx="0" presStyleCnt="0"/>
      <dgm:spPr/>
      <dgm:t>
        <a:bodyPr/>
        <a:lstStyle/>
        <a:p>
          <a:endParaRPr lang="en-US"/>
        </a:p>
      </dgm:t>
    </dgm:pt>
    <dgm:pt modelId="{18D28934-D852-1745-A85B-AE3E47965125}" type="pres">
      <dgm:prSet presAssocID="{56DAD18C-4255-7747-96E8-909D9F452E2E}" presName="hierChild4" presStyleCnt="0"/>
      <dgm:spPr/>
    </dgm:pt>
    <dgm:pt modelId="{7B875E6F-E414-D642-8A91-21FFAF39E576}" type="pres">
      <dgm:prSet presAssocID="{56DAD18C-4255-7747-96E8-909D9F452E2E}" presName="hierChild5" presStyleCnt="0"/>
      <dgm:spPr/>
    </dgm:pt>
    <dgm:pt modelId="{E0E41B1A-B00A-ED4C-B773-848C4EDEB3CC}" type="pres">
      <dgm:prSet presAssocID="{30F5E67A-8B12-684D-B788-1A455F71E987}" presName="hierChild5" presStyleCnt="0"/>
      <dgm:spPr/>
    </dgm:pt>
    <dgm:pt modelId="{097267E3-6CF9-D24E-93C4-180339D4A71E}" type="pres">
      <dgm:prSet presAssocID="{1667349E-091C-4C47-92E3-9E835B627EE3}" presName="hierChild5" presStyleCnt="0"/>
      <dgm:spPr/>
    </dgm:pt>
    <dgm:pt modelId="{D2240CEE-A7DE-974B-8059-9A6629A410FF}" type="pres">
      <dgm:prSet presAssocID="{2E96C3FC-55B2-6440-B6C9-A5E05930DEBF}" presName="Name28" presStyleLbl="parChTrans1D4" presStyleIdx="19" presStyleCnt="81"/>
      <dgm:spPr/>
      <dgm:t>
        <a:bodyPr/>
        <a:lstStyle/>
        <a:p>
          <a:endParaRPr lang="en-US"/>
        </a:p>
      </dgm:t>
    </dgm:pt>
    <dgm:pt modelId="{17156DEF-FDD7-D44A-BF4A-B56C7E74C509}" type="pres">
      <dgm:prSet presAssocID="{983924C0-7123-1049-8F09-5EA2765ABAF0}" presName="hierRoot2" presStyleCnt="0">
        <dgm:presLayoutVars>
          <dgm:hierBranch val="init"/>
        </dgm:presLayoutVars>
      </dgm:prSet>
      <dgm:spPr/>
    </dgm:pt>
    <dgm:pt modelId="{2F86EEF6-AEB5-0043-A846-958352CAD6C2}" type="pres">
      <dgm:prSet presAssocID="{983924C0-7123-1049-8F09-5EA2765ABAF0}" presName="rootComposite2" presStyleCnt="0"/>
      <dgm:spPr/>
    </dgm:pt>
    <dgm:pt modelId="{5EAECC03-2F6B-CF47-8D3A-C1C2041B798B}" type="pres">
      <dgm:prSet presAssocID="{983924C0-7123-1049-8F09-5EA2765ABAF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943036-FDAA-334D-9EF6-B43AE78E8283}" type="pres">
      <dgm:prSet presAssocID="{983924C0-7123-1049-8F09-5EA2765ABAF0}" presName="topArc2" presStyleLbl="parChTrans1D1" presStyleIdx="46" presStyleCnt="192"/>
      <dgm:spPr/>
    </dgm:pt>
    <dgm:pt modelId="{73051AB8-3014-FE42-8204-28C0EFC20AE7}" type="pres">
      <dgm:prSet presAssocID="{983924C0-7123-1049-8F09-5EA2765ABAF0}" presName="bottomArc2" presStyleLbl="parChTrans1D1" presStyleIdx="47" presStyleCnt="192"/>
      <dgm:spPr/>
    </dgm:pt>
    <dgm:pt modelId="{95DADAB0-4B0A-1947-BD4E-4F6DBD200282}" type="pres">
      <dgm:prSet presAssocID="{983924C0-7123-1049-8F09-5EA2765ABAF0}" presName="topConnNode2" presStyleLbl="node4" presStyleIdx="0" presStyleCnt="0"/>
      <dgm:spPr/>
      <dgm:t>
        <a:bodyPr/>
        <a:lstStyle/>
        <a:p>
          <a:endParaRPr lang="en-US"/>
        </a:p>
      </dgm:t>
    </dgm:pt>
    <dgm:pt modelId="{1D0D374A-A823-EB41-80D1-D051134D23B4}" type="pres">
      <dgm:prSet presAssocID="{983924C0-7123-1049-8F09-5EA2765ABAF0}" presName="hierChild4" presStyleCnt="0"/>
      <dgm:spPr/>
    </dgm:pt>
    <dgm:pt modelId="{89A9664D-767A-4241-B146-F6676C15C014}" type="pres">
      <dgm:prSet presAssocID="{B0607EB7-038A-194D-83FC-5A51D9FD0F2B}" presName="Name28" presStyleLbl="parChTrans1D4" presStyleIdx="20" presStyleCnt="81"/>
      <dgm:spPr/>
      <dgm:t>
        <a:bodyPr/>
        <a:lstStyle/>
        <a:p>
          <a:endParaRPr lang="en-US"/>
        </a:p>
      </dgm:t>
    </dgm:pt>
    <dgm:pt modelId="{BC05AA28-DCF9-FA42-8286-47E9E8C64948}" type="pres">
      <dgm:prSet presAssocID="{9D8D9EE9-E45D-124A-8D62-A9E7F8465ACC}" presName="hierRoot2" presStyleCnt="0">
        <dgm:presLayoutVars>
          <dgm:hierBranch val="init"/>
        </dgm:presLayoutVars>
      </dgm:prSet>
      <dgm:spPr/>
    </dgm:pt>
    <dgm:pt modelId="{4E4DE0B3-B6A6-324F-9C09-0439FB85218D}" type="pres">
      <dgm:prSet presAssocID="{9D8D9EE9-E45D-124A-8D62-A9E7F8465ACC}" presName="rootComposite2" presStyleCnt="0"/>
      <dgm:spPr/>
    </dgm:pt>
    <dgm:pt modelId="{5F5EC8DF-5DE3-754A-8100-BCB8EBBF4036}" type="pres">
      <dgm:prSet presAssocID="{9D8D9EE9-E45D-124A-8D62-A9E7F8465AC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C9E354-B4FD-0142-B737-E93C6B0AAA5E}" type="pres">
      <dgm:prSet presAssocID="{9D8D9EE9-E45D-124A-8D62-A9E7F8465ACC}" presName="topArc2" presStyleLbl="parChTrans1D1" presStyleIdx="48" presStyleCnt="192"/>
      <dgm:spPr/>
    </dgm:pt>
    <dgm:pt modelId="{7C099307-AF4D-F045-AFD6-682DA7DC8F47}" type="pres">
      <dgm:prSet presAssocID="{9D8D9EE9-E45D-124A-8D62-A9E7F8465ACC}" presName="bottomArc2" presStyleLbl="parChTrans1D1" presStyleIdx="49" presStyleCnt="192"/>
      <dgm:spPr/>
    </dgm:pt>
    <dgm:pt modelId="{5E8C85FA-F855-EE42-825A-F3F4A0761F41}" type="pres">
      <dgm:prSet presAssocID="{9D8D9EE9-E45D-124A-8D62-A9E7F8465ACC}" presName="topConnNode2" presStyleLbl="node4" presStyleIdx="0" presStyleCnt="0"/>
      <dgm:spPr/>
      <dgm:t>
        <a:bodyPr/>
        <a:lstStyle/>
        <a:p>
          <a:endParaRPr lang="en-US"/>
        </a:p>
      </dgm:t>
    </dgm:pt>
    <dgm:pt modelId="{889941B3-0860-8242-BB52-7CDE3CBB8417}" type="pres">
      <dgm:prSet presAssocID="{9D8D9EE9-E45D-124A-8D62-A9E7F8465ACC}" presName="hierChild4" presStyleCnt="0"/>
      <dgm:spPr/>
    </dgm:pt>
    <dgm:pt modelId="{B8D80B23-6BBD-0D43-A041-A1EB18B513B4}" type="pres">
      <dgm:prSet presAssocID="{9D8D9EE9-E45D-124A-8D62-A9E7F8465ACC}" presName="hierChild5" presStyleCnt="0"/>
      <dgm:spPr/>
    </dgm:pt>
    <dgm:pt modelId="{2D177FEF-62B6-2E48-8B8C-5A976ECC4459}" type="pres">
      <dgm:prSet presAssocID="{CFD83AFC-8720-A548-B89F-63D46E098DB8}" presName="Name28" presStyleLbl="parChTrans1D4" presStyleIdx="21" presStyleCnt="81"/>
      <dgm:spPr/>
      <dgm:t>
        <a:bodyPr/>
        <a:lstStyle/>
        <a:p>
          <a:endParaRPr lang="en-US"/>
        </a:p>
      </dgm:t>
    </dgm:pt>
    <dgm:pt modelId="{5376A18A-D24D-D045-AE7D-904F2517365B}" type="pres">
      <dgm:prSet presAssocID="{3D1D7DAE-7E77-4543-A7D6-BD7475BC8D79}" presName="hierRoot2" presStyleCnt="0">
        <dgm:presLayoutVars>
          <dgm:hierBranch val="init"/>
        </dgm:presLayoutVars>
      </dgm:prSet>
      <dgm:spPr/>
    </dgm:pt>
    <dgm:pt modelId="{B24132DC-133B-F143-BFED-7C99B1C2E150}" type="pres">
      <dgm:prSet presAssocID="{3D1D7DAE-7E77-4543-A7D6-BD7475BC8D79}" presName="rootComposite2" presStyleCnt="0"/>
      <dgm:spPr/>
    </dgm:pt>
    <dgm:pt modelId="{7C500799-D1CD-BA40-938C-802A4039C76C}" type="pres">
      <dgm:prSet presAssocID="{3D1D7DAE-7E77-4543-A7D6-BD7475BC8D7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BCEAE7-477A-A44A-B2D4-215177529190}" type="pres">
      <dgm:prSet presAssocID="{3D1D7DAE-7E77-4543-A7D6-BD7475BC8D79}" presName="topArc2" presStyleLbl="parChTrans1D1" presStyleIdx="50" presStyleCnt="192"/>
      <dgm:spPr/>
    </dgm:pt>
    <dgm:pt modelId="{9320DF66-6DA0-EA42-A53C-BCCC3E534A61}" type="pres">
      <dgm:prSet presAssocID="{3D1D7DAE-7E77-4543-A7D6-BD7475BC8D79}" presName="bottomArc2" presStyleLbl="parChTrans1D1" presStyleIdx="51" presStyleCnt="192"/>
      <dgm:spPr/>
    </dgm:pt>
    <dgm:pt modelId="{8922E4B7-BD62-4644-A150-3101BEDADD6C}" type="pres">
      <dgm:prSet presAssocID="{3D1D7DAE-7E77-4543-A7D6-BD7475BC8D79}" presName="topConnNode2" presStyleLbl="node4" presStyleIdx="0" presStyleCnt="0"/>
      <dgm:spPr/>
      <dgm:t>
        <a:bodyPr/>
        <a:lstStyle/>
        <a:p>
          <a:endParaRPr lang="en-US"/>
        </a:p>
      </dgm:t>
    </dgm:pt>
    <dgm:pt modelId="{2D85596C-243C-FC49-AF75-8AE8959351E0}" type="pres">
      <dgm:prSet presAssocID="{3D1D7DAE-7E77-4543-A7D6-BD7475BC8D79}" presName="hierChild4" presStyleCnt="0"/>
      <dgm:spPr/>
    </dgm:pt>
    <dgm:pt modelId="{47C59C32-ECAA-6947-B7BA-90777FB55A9D}" type="pres">
      <dgm:prSet presAssocID="{3D1D7DAE-7E77-4543-A7D6-BD7475BC8D79}" presName="hierChild5" presStyleCnt="0"/>
      <dgm:spPr/>
    </dgm:pt>
    <dgm:pt modelId="{FC12E841-34BE-3046-B6B5-295CC53731CD}" type="pres">
      <dgm:prSet presAssocID="{52B55E7E-626E-4940-8DE2-F420C0450DCB}" presName="Name28" presStyleLbl="parChTrans1D4" presStyleIdx="22" presStyleCnt="81"/>
      <dgm:spPr/>
      <dgm:t>
        <a:bodyPr/>
        <a:lstStyle/>
        <a:p>
          <a:endParaRPr lang="en-US"/>
        </a:p>
      </dgm:t>
    </dgm:pt>
    <dgm:pt modelId="{B39B463F-681A-0E41-9C27-CA0096E915DF}" type="pres">
      <dgm:prSet presAssocID="{4F66E123-CB40-BA49-86E0-8FC2E7FFE53C}" presName="hierRoot2" presStyleCnt="0">
        <dgm:presLayoutVars>
          <dgm:hierBranch val="init"/>
        </dgm:presLayoutVars>
      </dgm:prSet>
      <dgm:spPr/>
    </dgm:pt>
    <dgm:pt modelId="{90412272-6780-6349-A294-74431E499922}" type="pres">
      <dgm:prSet presAssocID="{4F66E123-CB40-BA49-86E0-8FC2E7FFE53C}" presName="rootComposite2" presStyleCnt="0"/>
      <dgm:spPr/>
    </dgm:pt>
    <dgm:pt modelId="{9849600F-0113-8044-9AAB-0DA51566BC7B}" type="pres">
      <dgm:prSet presAssocID="{4F66E123-CB40-BA49-86E0-8FC2E7FFE53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329069-F094-8944-A0F3-3D09BE8B2D85}" type="pres">
      <dgm:prSet presAssocID="{4F66E123-CB40-BA49-86E0-8FC2E7FFE53C}" presName="topArc2" presStyleLbl="parChTrans1D1" presStyleIdx="52" presStyleCnt="192"/>
      <dgm:spPr/>
    </dgm:pt>
    <dgm:pt modelId="{6069081E-58CE-3A46-A0FE-10FEB3CD7B4E}" type="pres">
      <dgm:prSet presAssocID="{4F66E123-CB40-BA49-86E0-8FC2E7FFE53C}" presName="bottomArc2" presStyleLbl="parChTrans1D1" presStyleIdx="53" presStyleCnt="192"/>
      <dgm:spPr/>
    </dgm:pt>
    <dgm:pt modelId="{4CC45ACD-9D1C-FD4E-84A4-C07DE24F647C}" type="pres">
      <dgm:prSet presAssocID="{4F66E123-CB40-BA49-86E0-8FC2E7FFE53C}" presName="topConnNode2" presStyleLbl="node4" presStyleIdx="0" presStyleCnt="0"/>
      <dgm:spPr/>
      <dgm:t>
        <a:bodyPr/>
        <a:lstStyle/>
        <a:p>
          <a:endParaRPr lang="en-US"/>
        </a:p>
      </dgm:t>
    </dgm:pt>
    <dgm:pt modelId="{3A23E505-DE93-2F4A-BA79-5898C76A5244}" type="pres">
      <dgm:prSet presAssocID="{4F66E123-CB40-BA49-86E0-8FC2E7FFE53C}" presName="hierChild4" presStyleCnt="0"/>
      <dgm:spPr/>
    </dgm:pt>
    <dgm:pt modelId="{CFE1B31E-6ABE-6B4A-A47E-1A6862069C32}" type="pres">
      <dgm:prSet presAssocID="{4F66E123-CB40-BA49-86E0-8FC2E7FFE53C}" presName="hierChild5" presStyleCnt="0"/>
      <dgm:spPr/>
    </dgm:pt>
    <dgm:pt modelId="{88F50CA8-BA3C-6345-9C38-8589DB0425B3}" type="pres">
      <dgm:prSet presAssocID="{983924C0-7123-1049-8F09-5EA2765ABAF0}" presName="hierChild5" presStyleCnt="0"/>
      <dgm:spPr/>
    </dgm:pt>
    <dgm:pt modelId="{D56D5B2F-1350-C840-AC4A-62A5E162A5FE}" type="pres">
      <dgm:prSet presAssocID="{A7C48769-C4F1-0047-B31F-6A2B199C9E6E}" presName="Name28" presStyleLbl="parChTrans1D4" presStyleIdx="23" presStyleCnt="81"/>
      <dgm:spPr/>
      <dgm:t>
        <a:bodyPr/>
        <a:lstStyle/>
        <a:p>
          <a:endParaRPr lang="en-US"/>
        </a:p>
      </dgm:t>
    </dgm:pt>
    <dgm:pt modelId="{3899D617-3A78-8C47-97E9-B4B70BBFD0FC}" type="pres">
      <dgm:prSet presAssocID="{0022AA4D-81EE-1642-98A2-D728374D0044}" presName="hierRoot2" presStyleCnt="0">
        <dgm:presLayoutVars>
          <dgm:hierBranch val="init"/>
        </dgm:presLayoutVars>
      </dgm:prSet>
      <dgm:spPr/>
    </dgm:pt>
    <dgm:pt modelId="{08BA08CD-A55F-2241-AED2-924B97AAB4FC}" type="pres">
      <dgm:prSet presAssocID="{0022AA4D-81EE-1642-98A2-D728374D0044}" presName="rootComposite2" presStyleCnt="0"/>
      <dgm:spPr/>
    </dgm:pt>
    <dgm:pt modelId="{59F67C65-A208-8249-A1D7-A5F1AC2B5D27}" type="pres">
      <dgm:prSet presAssocID="{0022AA4D-81EE-1642-98A2-D728374D004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2442FC-6CBE-FE46-9390-DABE0F6A616D}" type="pres">
      <dgm:prSet presAssocID="{0022AA4D-81EE-1642-98A2-D728374D0044}" presName="topArc2" presStyleLbl="parChTrans1D1" presStyleIdx="54" presStyleCnt="192"/>
      <dgm:spPr/>
    </dgm:pt>
    <dgm:pt modelId="{725D47E3-AFB9-5546-9FCD-3B1A41F35E80}" type="pres">
      <dgm:prSet presAssocID="{0022AA4D-81EE-1642-98A2-D728374D0044}" presName="bottomArc2" presStyleLbl="parChTrans1D1" presStyleIdx="55" presStyleCnt="192"/>
      <dgm:spPr/>
    </dgm:pt>
    <dgm:pt modelId="{5E0ED307-919B-1747-8769-42901CDA915D}" type="pres">
      <dgm:prSet presAssocID="{0022AA4D-81EE-1642-98A2-D728374D0044}" presName="topConnNode2" presStyleLbl="node4" presStyleIdx="0" presStyleCnt="0"/>
      <dgm:spPr/>
      <dgm:t>
        <a:bodyPr/>
        <a:lstStyle/>
        <a:p>
          <a:endParaRPr lang="en-US"/>
        </a:p>
      </dgm:t>
    </dgm:pt>
    <dgm:pt modelId="{A9358463-06BC-D141-8DD4-7BE89B134DBA}" type="pres">
      <dgm:prSet presAssocID="{0022AA4D-81EE-1642-98A2-D728374D0044}" presName="hierChild4" presStyleCnt="0"/>
      <dgm:spPr/>
    </dgm:pt>
    <dgm:pt modelId="{92C9ACC2-E36E-7146-B393-E48C00BB6CEF}" type="pres">
      <dgm:prSet presAssocID="{F41F2E14-AA0E-EF40-8497-E724EDE70F0D}" presName="Name28" presStyleLbl="parChTrans1D4" presStyleIdx="24" presStyleCnt="81"/>
      <dgm:spPr/>
      <dgm:t>
        <a:bodyPr/>
        <a:lstStyle/>
        <a:p>
          <a:endParaRPr lang="en-US"/>
        </a:p>
      </dgm:t>
    </dgm:pt>
    <dgm:pt modelId="{7DD62497-2D6A-E340-8ECC-F941C8A2C1D5}" type="pres">
      <dgm:prSet presAssocID="{9BB35473-06EF-2243-8B1B-C5B9B927E791}" presName="hierRoot2" presStyleCnt="0">
        <dgm:presLayoutVars>
          <dgm:hierBranch val="init"/>
        </dgm:presLayoutVars>
      </dgm:prSet>
      <dgm:spPr/>
    </dgm:pt>
    <dgm:pt modelId="{0F3B9E53-A3D8-7746-B07F-9913AE65F7EE}" type="pres">
      <dgm:prSet presAssocID="{9BB35473-06EF-2243-8B1B-C5B9B927E791}" presName="rootComposite2" presStyleCnt="0"/>
      <dgm:spPr/>
    </dgm:pt>
    <dgm:pt modelId="{402A312E-9CC4-F24E-92AC-51C35F2AC7B1}" type="pres">
      <dgm:prSet presAssocID="{9BB35473-06EF-2243-8B1B-C5B9B927E79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1243DA-D179-DC46-9F64-6A73D75FC3DA}" type="pres">
      <dgm:prSet presAssocID="{9BB35473-06EF-2243-8B1B-C5B9B927E791}" presName="topArc2" presStyleLbl="parChTrans1D1" presStyleIdx="56" presStyleCnt="192"/>
      <dgm:spPr/>
    </dgm:pt>
    <dgm:pt modelId="{1DFF5D28-8C5A-614C-81D1-E7E4AA2583CD}" type="pres">
      <dgm:prSet presAssocID="{9BB35473-06EF-2243-8B1B-C5B9B927E791}" presName="bottomArc2" presStyleLbl="parChTrans1D1" presStyleIdx="57" presStyleCnt="192"/>
      <dgm:spPr/>
    </dgm:pt>
    <dgm:pt modelId="{EB9F72FB-9313-8447-A1F2-D3024CA83725}" type="pres">
      <dgm:prSet presAssocID="{9BB35473-06EF-2243-8B1B-C5B9B927E791}" presName="topConnNode2" presStyleLbl="node4" presStyleIdx="0" presStyleCnt="0"/>
      <dgm:spPr/>
      <dgm:t>
        <a:bodyPr/>
        <a:lstStyle/>
        <a:p>
          <a:endParaRPr lang="en-US"/>
        </a:p>
      </dgm:t>
    </dgm:pt>
    <dgm:pt modelId="{BE4295B3-52AD-7448-B33A-796D5EA17BBC}" type="pres">
      <dgm:prSet presAssocID="{9BB35473-06EF-2243-8B1B-C5B9B927E791}" presName="hierChild4" presStyleCnt="0"/>
      <dgm:spPr/>
    </dgm:pt>
    <dgm:pt modelId="{9579CB91-7089-6247-B97F-A55B4D1B4848}" type="pres">
      <dgm:prSet presAssocID="{9BB35473-06EF-2243-8B1B-C5B9B927E791}" presName="hierChild5" presStyleCnt="0"/>
      <dgm:spPr/>
    </dgm:pt>
    <dgm:pt modelId="{15AE475E-7E68-E04F-ABB7-8C83184886A7}" type="pres">
      <dgm:prSet presAssocID="{048DEC6F-9ED7-644C-AEBF-683684EEFC80}" presName="Name28" presStyleLbl="parChTrans1D4" presStyleIdx="25" presStyleCnt="81"/>
      <dgm:spPr/>
      <dgm:t>
        <a:bodyPr/>
        <a:lstStyle/>
        <a:p>
          <a:endParaRPr lang="en-US"/>
        </a:p>
      </dgm:t>
    </dgm:pt>
    <dgm:pt modelId="{84FAA0B3-2884-8243-9807-CF74E905F596}" type="pres">
      <dgm:prSet presAssocID="{EFBC4A44-46E3-C742-A267-44D46E878D6F}" presName="hierRoot2" presStyleCnt="0">
        <dgm:presLayoutVars>
          <dgm:hierBranch val="init"/>
        </dgm:presLayoutVars>
      </dgm:prSet>
      <dgm:spPr/>
    </dgm:pt>
    <dgm:pt modelId="{9B00D47E-F486-8A43-AD35-2DF029C17AE8}" type="pres">
      <dgm:prSet presAssocID="{EFBC4A44-46E3-C742-A267-44D46E878D6F}" presName="rootComposite2" presStyleCnt="0"/>
      <dgm:spPr/>
    </dgm:pt>
    <dgm:pt modelId="{862B352A-F5A4-7949-B408-DAD8FA741F9E}" type="pres">
      <dgm:prSet presAssocID="{EFBC4A44-46E3-C742-A267-44D46E878D6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854B93-9A37-6E40-8A58-BD5498D106CC}" type="pres">
      <dgm:prSet presAssocID="{EFBC4A44-46E3-C742-A267-44D46E878D6F}" presName="topArc2" presStyleLbl="parChTrans1D1" presStyleIdx="58" presStyleCnt="192"/>
      <dgm:spPr/>
    </dgm:pt>
    <dgm:pt modelId="{3931DE74-8848-4E4B-835B-E93EC2DE1DFD}" type="pres">
      <dgm:prSet presAssocID="{EFBC4A44-46E3-C742-A267-44D46E878D6F}" presName="bottomArc2" presStyleLbl="parChTrans1D1" presStyleIdx="59" presStyleCnt="192"/>
      <dgm:spPr/>
    </dgm:pt>
    <dgm:pt modelId="{3A00C9ED-E11C-7B43-B367-068E5B9660D7}" type="pres">
      <dgm:prSet presAssocID="{EFBC4A44-46E3-C742-A267-44D46E878D6F}" presName="topConnNode2" presStyleLbl="node4" presStyleIdx="0" presStyleCnt="0"/>
      <dgm:spPr/>
      <dgm:t>
        <a:bodyPr/>
        <a:lstStyle/>
        <a:p>
          <a:endParaRPr lang="en-US"/>
        </a:p>
      </dgm:t>
    </dgm:pt>
    <dgm:pt modelId="{C64B398D-C6BE-0346-9ECE-14C6875F4131}" type="pres">
      <dgm:prSet presAssocID="{EFBC4A44-46E3-C742-A267-44D46E878D6F}" presName="hierChild4" presStyleCnt="0"/>
      <dgm:spPr/>
    </dgm:pt>
    <dgm:pt modelId="{A45DBF39-D496-644C-A2B1-C9F780E993E6}" type="pres">
      <dgm:prSet presAssocID="{EFBC4A44-46E3-C742-A267-44D46E878D6F}" presName="hierChild5" presStyleCnt="0"/>
      <dgm:spPr/>
    </dgm:pt>
    <dgm:pt modelId="{1D55902C-00BC-424C-91EB-01C142534165}" type="pres">
      <dgm:prSet presAssocID="{D3B6D958-3877-2643-BDD7-A6CC2B3F35DC}" presName="Name28" presStyleLbl="parChTrans1D4" presStyleIdx="26" presStyleCnt="81"/>
      <dgm:spPr/>
      <dgm:t>
        <a:bodyPr/>
        <a:lstStyle/>
        <a:p>
          <a:endParaRPr lang="en-US"/>
        </a:p>
      </dgm:t>
    </dgm:pt>
    <dgm:pt modelId="{570374A7-146E-E04A-8913-D54A27B584E4}" type="pres">
      <dgm:prSet presAssocID="{B526E22C-2723-2243-BF5D-9583CAF7C55B}" presName="hierRoot2" presStyleCnt="0">
        <dgm:presLayoutVars>
          <dgm:hierBranch val="init"/>
        </dgm:presLayoutVars>
      </dgm:prSet>
      <dgm:spPr/>
    </dgm:pt>
    <dgm:pt modelId="{F5BD0CFA-7A1D-DB41-AA3A-D67CB84FA76A}" type="pres">
      <dgm:prSet presAssocID="{B526E22C-2723-2243-BF5D-9583CAF7C55B}" presName="rootComposite2" presStyleCnt="0"/>
      <dgm:spPr/>
    </dgm:pt>
    <dgm:pt modelId="{E0EA4F3C-6BD6-4D42-8D4F-8C49BE079D1D}" type="pres">
      <dgm:prSet presAssocID="{B526E22C-2723-2243-BF5D-9583CAF7C55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21973A-708A-0C46-B2B8-B00AC021A191}" type="pres">
      <dgm:prSet presAssocID="{B526E22C-2723-2243-BF5D-9583CAF7C55B}" presName="topArc2" presStyleLbl="parChTrans1D1" presStyleIdx="60" presStyleCnt="192"/>
      <dgm:spPr/>
    </dgm:pt>
    <dgm:pt modelId="{E8623BA7-D690-7B4B-B5AA-E0B3296218CF}" type="pres">
      <dgm:prSet presAssocID="{B526E22C-2723-2243-BF5D-9583CAF7C55B}" presName="bottomArc2" presStyleLbl="parChTrans1D1" presStyleIdx="61" presStyleCnt="192"/>
      <dgm:spPr/>
    </dgm:pt>
    <dgm:pt modelId="{51736C24-EAA7-A642-A063-5B3C659A6165}" type="pres">
      <dgm:prSet presAssocID="{B526E22C-2723-2243-BF5D-9583CAF7C55B}" presName="topConnNode2" presStyleLbl="node4" presStyleIdx="0" presStyleCnt="0"/>
      <dgm:spPr/>
      <dgm:t>
        <a:bodyPr/>
        <a:lstStyle/>
        <a:p>
          <a:endParaRPr lang="en-US"/>
        </a:p>
      </dgm:t>
    </dgm:pt>
    <dgm:pt modelId="{C431DD53-AA6C-BB46-B067-3D897192B18E}" type="pres">
      <dgm:prSet presAssocID="{B526E22C-2723-2243-BF5D-9583CAF7C55B}" presName="hierChild4" presStyleCnt="0"/>
      <dgm:spPr/>
    </dgm:pt>
    <dgm:pt modelId="{3D83296C-3B13-8E44-A160-9DC9B673D06A}" type="pres">
      <dgm:prSet presAssocID="{B526E22C-2723-2243-BF5D-9583CAF7C55B}" presName="hierChild5" presStyleCnt="0"/>
      <dgm:spPr/>
    </dgm:pt>
    <dgm:pt modelId="{25452718-76FE-3740-9458-9C523578B264}" type="pres">
      <dgm:prSet presAssocID="{0022AA4D-81EE-1642-98A2-D728374D0044}" presName="hierChild5" presStyleCnt="0"/>
      <dgm:spPr/>
    </dgm:pt>
    <dgm:pt modelId="{DE5BEC43-30AF-1E4A-A9BC-9505A996C878}" type="pres">
      <dgm:prSet presAssocID="{B5D7D6D7-D366-F14D-B6FF-B8EA36561387}" presName="hierChild5" presStyleCnt="0"/>
      <dgm:spPr/>
    </dgm:pt>
    <dgm:pt modelId="{DB72B236-5822-6942-A3A9-DF8FD53158E7}" type="pres">
      <dgm:prSet presAssocID="{165E4B5F-6AF0-6745-B06F-2BA9597C3DC1}" presName="Name28" presStyleLbl="parChTrans1D3" presStyleIdx="2" presStyleCnt="11"/>
      <dgm:spPr/>
      <dgm:t>
        <a:bodyPr/>
        <a:lstStyle/>
        <a:p>
          <a:endParaRPr lang="en-US"/>
        </a:p>
      </dgm:t>
    </dgm:pt>
    <dgm:pt modelId="{0A05A3FD-71B5-7F4E-8542-D44DADCBF1E4}" type="pres">
      <dgm:prSet presAssocID="{B619A03C-D4BC-7743-AFB3-223E8DE85B63}" presName="hierRoot2" presStyleCnt="0">
        <dgm:presLayoutVars>
          <dgm:hierBranch val="init"/>
        </dgm:presLayoutVars>
      </dgm:prSet>
      <dgm:spPr/>
    </dgm:pt>
    <dgm:pt modelId="{8B725C8E-6CAC-8E4C-A6B7-62FEEC18DBE9}" type="pres">
      <dgm:prSet presAssocID="{B619A03C-D4BC-7743-AFB3-223E8DE85B63}" presName="rootComposite2" presStyleCnt="0"/>
      <dgm:spPr/>
    </dgm:pt>
    <dgm:pt modelId="{6F3D7A90-2107-E244-8AFD-EB1E68FB2190}" type="pres">
      <dgm:prSet presAssocID="{B619A03C-D4BC-7743-AFB3-223E8DE85B6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EB1E53-8F56-1642-A663-E8CD9899F157}" type="pres">
      <dgm:prSet presAssocID="{B619A03C-D4BC-7743-AFB3-223E8DE85B63}" presName="topArc2" presStyleLbl="parChTrans1D1" presStyleIdx="62" presStyleCnt="192"/>
      <dgm:spPr/>
    </dgm:pt>
    <dgm:pt modelId="{5E0E8580-60A1-C54E-9FCE-681C6BDD61C6}" type="pres">
      <dgm:prSet presAssocID="{B619A03C-D4BC-7743-AFB3-223E8DE85B63}" presName="bottomArc2" presStyleLbl="parChTrans1D1" presStyleIdx="63" presStyleCnt="192"/>
      <dgm:spPr/>
    </dgm:pt>
    <dgm:pt modelId="{0878B4FC-7E96-0C4D-8F76-B6B8854E1EA5}" type="pres">
      <dgm:prSet presAssocID="{B619A03C-D4BC-7743-AFB3-223E8DE85B63}" presName="topConnNode2" presStyleLbl="node3" presStyleIdx="0" presStyleCnt="0"/>
      <dgm:spPr/>
      <dgm:t>
        <a:bodyPr/>
        <a:lstStyle/>
        <a:p>
          <a:endParaRPr lang="en-US"/>
        </a:p>
      </dgm:t>
    </dgm:pt>
    <dgm:pt modelId="{A6735F68-B67A-C345-8CC8-613F80DC17AF}" type="pres">
      <dgm:prSet presAssocID="{B619A03C-D4BC-7743-AFB3-223E8DE85B63}" presName="hierChild4" presStyleCnt="0"/>
      <dgm:spPr/>
    </dgm:pt>
    <dgm:pt modelId="{C5111AFC-9E86-8247-8671-C4D1F18933B7}" type="pres">
      <dgm:prSet presAssocID="{10D12E1A-8F78-E84B-803D-A023A358FBF8}" presName="Name28" presStyleLbl="parChTrans1D4" presStyleIdx="27" presStyleCnt="81"/>
      <dgm:spPr/>
      <dgm:t>
        <a:bodyPr/>
        <a:lstStyle/>
        <a:p>
          <a:endParaRPr lang="en-US"/>
        </a:p>
      </dgm:t>
    </dgm:pt>
    <dgm:pt modelId="{AF8A220C-F1D8-FD45-8377-9889AE21AEFE}" type="pres">
      <dgm:prSet presAssocID="{95DBE9AE-9257-DA49-8B7F-A2A579C09BE7}" presName="hierRoot2" presStyleCnt="0">
        <dgm:presLayoutVars>
          <dgm:hierBranch val="init"/>
        </dgm:presLayoutVars>
      </dgm:prSet>
      <dgm:spPr/>
    </dgm:pt>
    <dgm:pt modelId="{59BA08EA-74D3-4E48-BE08-74F3AA6EFECF}" type="pres">
      <dgm:prSet presAssocID="{95DBE9AE-9257-DA49-8B7F-A2A579C09BE7}" presName="rootComposite2" presStyleCnt="0"/>
      <dgm:spPr/>
    </dgm:pt>
    <dgm:pt modelId="{60991BE2-D048-994E-B36B-30113AE44E66}" type="pres">
      <dgm:prSet presAssocID="{95DBE9AE-9257-DA49-8B7F-A2A579C09BE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EED429-AF2F-EB4F-B617-EC4C78E70E0E}" type="pres">
      <dgm:prSet presAssocID="{95DBE9AE-9257-DA49-8B7F-A2A579C09BE7}" presName="topArc2" presStyleLbl="parChTrans1D1" presStyleIdx="64" presStyleCnt="192"/>
      <dgm:spPr/>
    </dgm:pt>
    <dgm:pt modelId="{2639EC96-E63E-4D4C-BF7D-3251B39F30D2}" type="pres">
      <dgm:prSet presAssocID="{95DBE9AE-9257-DA49-8B7F-A2A579C09BE7}" presName="bottomArc2" presStyleLbl="parChTrans1D1" presStyleIdx="65" presStyleCnt="192"/>
      <dgm:spPr/>
    </dgm:pt>
    <dgm:pt modelId="{EB3C4409-4F47-4E42-ABF8-DF159DFCC36B}" type="pres">
      <dgm:prSet presAssocID="{95DBE9AE-9257-DA49-8B7F-A2A579C09BE7}" presName="topConnNode2" presStyleLbl="node4" presStyleIdx="0" presStyleCnt="0"/>
      <dgm:spPr/>
      <dgm:t>
        <a:bodyPr/>
        <a:lstStyle/>
        <a:p>
          <a:endParaRPr lang="en-US"/>
        </a:p>
      </dgm:t>
    </dgm:pt>
    <dgm:pt modelId="{EF34FF0F-CDD6-054C-B9D0-4BF25E2148CE}" type="pres">
      <dgm:prSet presAssocID="{95DBE9AE-9257-DA49-8B7F-A2A579C09BE7}" presName="hierChild4" presStyleCnt="0"/>
      <dgm:spPr/>
    </dgm:pt>
    <dgm:pt modelId="{73B66B09-2139-AF4D-93B6-5B2B57EC9FAB}" type="pres">
      <dgm:prSet presAssocID="{6DFD1F40-0B86-EB4F-B8FA-F41265525D00}" presName="Name28" presStyleLbl="parChTrans1D4" presStyleIdx="28" presStyleCnt="81"/>
      <dgm:spPr/>
      <dgm:t>
        <a:bodyPr/>
        <a:lstStyle/>
        <a:p>
          <a:endParaRPr lang="en-US"/>
        </a:p>
      </dgm:t>
    </dgm:pt>
    <dgm:pt modelId="{F7620D06-4BEA-0D48-B54A-82A64DBCBB27}" type="pres">
      <dgm:prSet presAssocID="{4449AD56-633D-3348-B2E5-6BF1E0176E5B}" presName="hierRoot2" presStyleCnt="0">
        <dgm:presLayoutVars>
          <dgm:hierBranch val="init"/>
        </dgm:presLayoutVars>
      </dgm:prSet>
      <dgm:spPr/>
    </dgm:pt>
    <dgm:pt modelId="{7E6E8CC5-2123-B740-8D8D-C84110DBA6ED}" type="pres">
      <dgm:prSet presAssocID="{4449AD56-633D-3348-B2E5-6BF1E0176E5B}" presName="rootComposite2" presStyleCnt="0"/>
      <dgm:spPr/>
    </dgm:pt>
    <dgm:pt modelId="{B5B24B1B-F1C7-3B48-AAFF-6C183FB34AF1}" type="pres">
      <dgm:prSet presAssocID="{4449AD56-633D-3348-B2E5-6BF1E0176E5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5DE821-6E58-DD42-BA7A-41A1D02CE521}" type="pres">
      <dgm:prSet presAssocID="{4449AD56-633D-3348-B2E5-6BF1E0176E5B}" presName="topArc2" presStyleLbl="parChTrans1D1" presStyleIdx="66" presStyleCnt="192"/>
      <dgm:spPr/>
    </dgm:pt>
    <dgm:pt modelId="{BFF1107D-0890-4C4B-B461-D08E77A1A2A2}" type="pres">
      <dgm:prSet presAssocID="{4449AD56-633D-3348-B2E5-6BF1E0176E5B}" presName="bottomArc2" presStyleLbl="parChTrans1D1" presStyleIdx="67" presStyleCnt="192"/>
      <dgm:spPr/>
    </dgm:pt>
    <dgm:pt modelId="{E6F9706E-1185-0944-8E38-EE1796272DF3}" type="pres">
      <dgm:prSet presAssocID="{4449AD56-633D-3348-B2E5-6BF1E0176E5B}" presName="topConnNode2" presStyleLbl="node4" presStyleIdx="0" presStyleCnt="0"/>
      <dgm:spPr/>
      <dgm:t>
        <a:bodyPr/>
        <a:lstStyle/>
        <a:p>
          <a:endParaRPr lang="en-US"/>
        </a:p>
      </dgm:t>
    </dgm:pt>
    <dgm:pt modelId="{008C4598-BD8A-624E-9162-FB14B941BFA3}" type="pres">
      <dgm:prSet presAssocID="{4449AD56-633D-3348-B2E5-6BF1E0176E5B}" presName="hierChild4" presStyleCnt="0"/>
      <dgm:spPr/>
    </dgm:pt>
    <dgm:pt modelId="{946B983C-F015-5042-9464-5A2FE99FA3AD}" type="pres">
      <dgm:prSet presAssocID="{4449AD56-633D-3348-B2E5-6BF1E0176E5B}" presName="hierChild5" presStyleCnt="0"/>
      <dgm:spPr/>
    </dgm:pt>
    <dgm:pt modelId="{B56F0774-DAEF-CE42-A9B0-39CFE0E4A03B}" type="pres">
      <dgm:prSet presAssocID="{75539266-2792-654E-99B5-6852B4C44FAB}" presName="Name28" presStyleLbl="parChTrans1D4" presStyleIdx="29" presStyleCnt="81"/>
      <dgm:spPr/>
      <dgm:t>
        <a:bodyPr/>
        <a:lstStyle/>
        <a:p>
          <a:endParaRPr lang="en-US"/>
        </a:p>
      </dgm:t>
    </dgm:pt>
    <dgm:pt modelId="{43BBFD6E-473F-3C4D-BB7A-2A8CD2CB8EFC}" type="pres">
      <dgm:prSet presAssocID="{2AA79957-0EF9-9C46-A3E3-CFFFA220702B}" presName="hierRoot2" presStyleCnt="0">
        <dgm:presLayoutVars>
          <dgm:hierBranch val="init"/>
        </dgm:presLayoutVars>
      </dgm:prSet>
      <dgm:spPr/>
    </dgm:pt>
    <dgm:pt modelId="{AD65A633-0700-4F48-A4DA-524B24E69CAC}" type="pres">
      <dgm:prSet presAssocID="{2AA79957-0EF9-9C46-A3E3-CFFFA220702B}" presName="rootComposite2" presStyleCnt="0"/>
      <dgm:spPr/>
    </dgm:pt>
    <dgm:pt modelId="{B85A0902-2819-454E-B6C8-0AD3EFDFE798}" type="pres">
      <dgm:prSet presAssocID="{2AA79957-0EF9-9C46-A3E3-CFFFA220702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166170-2301-DC41-9C7E-6DA1844CEFE8}" type="pres">
      <dgm:prSet presAssocID="{2AA79957-0EF9-9C46-A3E3-CFFFA220702B}" presName="topArc2" presStyleLbl="parChTrans1D1" presStyleIdx="68" presStyleCnt="192"/>
      <dgm:spPr/>
    </dgm:pt>
    <dgm:pt modelId="{4D613C1E-143E-664C-A861-763332748BC8}" type="pres">
      <dgm:prSet presAssocID="{2AA79957-0EF9-9C46-A3E3-CFFFA220702B}" presName="bottomArc2" presStyleLbl="parChTrans1D1" presStyleIdx="69" presStyleCnt="192"/>
      <dgm:spPr/>
    </dgm:pt>
    <dgm:pt modelId="{F15543D5-9459-9B4A-874E-CD8EE1E12150}" type="pres">
      <dgm:prSet presAssocID="{2AA79957-0EF9-9C46-A3E3-CFFFA220702B}" presName="topConnNode2" presStyleLbl="node4" presStyleIdx="0" presStyleCnt="0"/>
      <dgm:spPr/>
      <dgm:t>
        <a:bodyPr/>
        <a:lstStyle/>
        <a:p>
          <a:endParaRPr lang="en-US"/>
        </a:p>
      </dgm:t>
    </dgm:pt>
    <dgm:pt modelId="{6F30297A-6B03-0B40-92C5-94DB6FDA70B8}" type="pres">
      <dgm:prSet presAssocID="{2AA79957-0EF9-9C46-A3E3-CFFFA220702B}" presName="hierChild4" presStyleCnt="0"/>
      <dgm:spPr/>
    </dgm:pt>
    <dgm:pt modelId="{0A763B1C-58BE-0042-9A52-888856DE1B65}" type="pres">
      <dgm:prSet presAssocID="{2AA79957-0EF9-9C46-A3E3-CFFFA220702B}" presName="hierChild5" presStyleCnt="0"/>
      <dgm:spPr/>
    </dgm:pt>
    <dgm:pt modelId="{8846BCAA-78F6-3B44-A7E1-B9CFF2EC0CE0}" type="pres">
      <dgm:prSet presAssocID="{A671893B-AA56-4F4F-B1E5-476F2EF1DBA9}" presName="Name28" presStyleLbl="parChTrans1D4" presStyleIdx="30" presStyleCnt="81"/>
      <dgm:spPr/>
      <dgm:t>
        <a:bodyPr/>
        <a:lstStyle/>
        <a:p>
          <a:endParaRPr lang="en-US"/>
        </a:p>
      </dgm:t>
    </dgm:pt>
    <dgm:pt modelId="{C708FBEF-925D-E140-8350-CCD2F6B30D99}" type="pres">
      <dgm:prSet presAssocID="{EFA64BA9-0DCF-3C4F-ACB8-CC97936B9617}" presName="hierRoot2" presStyleCnt="0">
        <dgm:presLayoutVars>
          <dgm:hierBranch val="init"/>
        </dgm:presLayoutVars>
      </dgm:prSet>
      <dgm:spPr/>
    </dgm:pt>
    <dgm:pt modelId="{DDC7D011-AB95-054B-B173-83C8DDDBEF15}" type="pres">
      <dgm:prSet presAssocID="{EFA64BA9-0DCF-3C4F-ACB8-CC97936B9617}" presName="rootComposite2" presStyleCnt="0"/>
      <dgm:spPr/>
    </dgm:pt>
    <dgm:pt modelId="{860BED90-2F99-C845-9F65-3BB530993C18}" type="pres">
      <dgm:prSet presAssocID="{EFA64BA9-0DCF-3C4F-ACB8-CC97936B961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BCFAB2-700F-764F-9B73-4A96815402D4}" type="pres">
      <dgm:prSet presAssocID="{EFA64BA9-0DCF-3C4F-ACB8-CC97936B9617}" presName="topArc2" presStyleLbl="parChTrans1D1" presStyleIdx="70" presStyleCnt="192"/>
      <dgm:spPr/>
    </dgm:pt>
    <dgm:pt modelId="{FC3796E5-E763-D941-B50B-A9C7C6B6D41F}" type="pres">
      <dgm:prSet presAssocID="{EFA64BA9-0DCF-3C4F-ACB8-CC97936B9617}" presName="bottomArc2" presStyleLbl="parChTrans1D1" presStyleIdx="71" presStyleCnt="192"/>
      <dgm:spPr/>
    </dgm:pt>
    <dgm:pt modelId="{F1136D47-5FE6-F547-A288-F851A031C1D2}" type="pres">
      <dgm:prSet presAssocID="{EFA64BA9-0DCF-3C4F-ACB8-CC97936B9617}" presName="topConnNode2" presStyleLbl="node4" presStyleIdx="0" presStyleCnt="0"/>
      <dgm:spPr/>
      <dgm:t>
        <a:bodyPr/>
        <a:lstStyle/>
        <a:p>
          <a:endParaRPr lang="en-US"/>
        </a:p>
      </dgm:t>
    </dgm:pt>
    <dgm:pt modelId="{85359765-A83A-8847-924C-B2044DEE0056}" type="pres">
      <dgm:prSet presAssocID="{EFA64BA9-0DCF-3C4F-ACB8-CC97936B9617}" presName="hierChild4" presStyleCnt="0"/>
      <dgm:spPr/>
    </dgm:pt>
    <dgm:pt modelId="{F7E61806-A8F7-C643-BAE3-98A6741153F1}" type="pres">
      <dgm:prSet presAssocID="{EFA64BA9-0DCF-3C4F-ACB8-CC97936B9617}" presName="hierChild5" presStyleCnt="0"/>
      <dgm:spPr/>
    </dgm:pt>
    <dgm:pt modelId="{D1310BB9-4BBE-754C-830D-7D7B68770408}" type="pres">
      <dgm:prSet presAssocID="{95DBE9AE-9257-DA49-8B7F-A2A579C09BE7}" presName="hierChild5" presStyleCnt="0"/>
      <dgm:spPr/>
    </dgm:pt>
    <dgm:pt modelId="{5210A7F2-303E-7940-A81A-9FF7E0E88A43}" type="pres">
      <dgm:prSet presAssocID="{E06DF2A7-FD4F-7D46-BA4B-0A997E02B301}" presName="Name28" presStyleLbl="parChTrans1D4" presStyleIdx="31" presStyleCnt="81"/>
      <dgm:spPr/>
      <dgm:t>
        <a:bodyPr/>
        <a:lstStyle/>
        <a:p>
          <a:endParaRPr lang="en-US"/>
        </a:p>
      </dgm:t>
    </dgm:pt>
    <dgm:pt modelId="{F476791A-A762-2E47-9A41-84108DAB890B}" type="pres">
      <dgm:prSet presAssocID="{D31FE8F5-49B8-0443-A6E1-B0585183EDDD}" presName="hierRoot2" presStyleCnt="0">
        <dgm:presLayoutVars>
          <dgm:hierBranch val="init"/>
        </dgm:presLayoutVars>
      </dgm:prSet>
      <dgm:spPr/>
    </dgm:pt>
    <dgm:pt modelId="{2FB255C1-0201-804A-806E-386E98DEC292}" type="pres">
      <dgm:prSet presAssocID="{D31FE8F5-49B8-0443-A6E1-B0585183EDDD}" presName="rootComposite2" presStyleCnt="0"/>
      <dgm:spPr/>
    </dgm:pt>
    <dgm:pt modelId="{18F40B29-0E2E-1044-B7B6-61F5360C6FF9}" type="pres">
      <dgm:prSet presAssocID="{D31FE8F5-49B8-0443-A6E1-B0585183EDD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7DBE75-78CA-8C42-A5E8-19DA19FA9336}" type="pres">
      <dgm:prSet presAssocID="{D31FE8F5-49B8-0443-A6E1-B0585183EDDD}" presName="topArc2" presStyleLbl="parChTrans1D1" presStyleIdx="72" presStyleCnt="192"/>
      <dgm:spPr/>
    </dgm:pt>
    <dgm:pt modelId="{074F9DC9-A8CC-FD41-AE96-BE50E5CC7DAE}" type="pres">
      <dgm:prSet presAssocID="{D31FE8F5-49B8-0443-A6E1-B0585183EDDD}" presName="bottomArc2" presStyleLbl="parChTrans1D1" presStyleIdx="73" presStyleCnt="192"/>
      <dgm:spPr/>
    </dgm:pt>
    <dgm:pt modelId="{A8A92173-6F46-4C42-AD31-122407379CE4}" type="pres">
      <dgm:prSet presAssocID="{D31FE8F5-49B8-0443-A6E1-B0585183EDDD}" presName="topConnNode2" presStyleLbl="node4" presStyleIdx="0" presStyleCnt="0"/>
      <dgm:spPr/>
      <dgm:t>
        <a:bodyPr/>
        <a:lstStyle/>
        <a:p>
          <a:endParaRPr lang="en-US"/>
        </a:p>
      </dgm:t>
    </dgm:pt>
    <dgm:pt modelId="{FB5BC592-BA73-C44C-9992-68A3BC29DC80}" type="pres">
      <dgm:prSet presAssocID="{D31FE8F5-49B8-0443-A6E1-B0585183EDDD}" presName="hierChild4" presStyleCnt="0"/>
      <dgm:spPr/>
    </dgm:pt>
    <dgm:pt modelId="{4D31D618-C5E5-3D49-A200-594BAF37BBDB}" type="pres">
      <dgm:prSet presAssocID="{484A9C90-BF12-C145-83FF-0A82676B1182}" presName="Name28" presStyleLbl="parChTrans1D4" presStyleIdx="32" presStyleCnt="81"/>
      <dgm:spPr/>
      <dgm:t>
        <a:bodyPr/>
        <a:lstStyle/>
        <a:p>
          <a:endParaRPr lang="en-US"/>
        </a:p>
      </dgm:t>
    </dgm:pt>
    <dgm:pt modelId="{A01C1BBA-1823-2D4D-B1DE-F895A7D33C28}" type="pres">
      <dgm:prSet presAssocID="{59DE3292-9983-FA4F-944F-ED538020F472}" presName="hierRoot2" presStyleCnt="0">
        <dgm:presLayoutVars>
          <dgm:hierBranch val="init"/>
        </dgm:presLayoutVars>
      </dgm:prSet>
      <dgm:spPr/>
    </dgm:pt>
    <dgm:pt modelId="{ECE812B7-5C30-B841-9A2A-319B6A96675C}" type="pres">
      <dgm:prSet presAssocID="{59DE3292-9983-FA4F-944F-ED538020F472}" presName="rootComposite2" presStyleCnt="0"/>
      <dgm:spPr/>
    </dgm:pt>
    <dgm:pt modelId="{2E2C2DE7-65EA-3341-A6FF-9F3D7A58C4E3}" type="pres">
      <dgm:prSet presAssocID="{59DE3292-9983-FA4F-944F-ED538020F47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D364D3-06DC-BF4E-89A2-E23296B6D1D1}" type="pres">
      <dgm:prSet presAssocID="{59DE3292-9983-FA4F-944F-ED538020F472}" presName="topArc2" presStyleLbl="parChTrans1D1" presStyleIdx="74" presStyleCnt="192"/>
      <dgm:spPr/>
    </dgm:pt>
    <dgm:pt modelId="{C2BDF5A3-DC22-6845-950E-F451CD0E85E0}" type="pres">
      <dgm:prSet presAssocID="{59DE3292-9983-FA4F-944F-ED538020F472}" presName="bottomArc2" presStyleLbl="parChTrans1D1" presStyleIdx="75" presStyleCnt="192"/>
      <dgm:spPr/>
    </dgm:pt>
    <dgm:pt modelId="{B9134F35-B2C7-424E-818F-FE77F68C9804}" type="pres">
      <dgm:prSet presAssocID="{59DE3292-9983-FA4F-944F-ED538020F472}" presName="topConnNode2" presStyleLbl="node4" presStyleIdx="0" presStyleCnt="0"/>
      <dgm:spPr/>
      <dgm:t>
        <a:bodyPr/>
        <a:lstStyle/>
        <a:p>
          <a:endParaRPr lang="en-US"/>
        </a:p>
      </dgm:t>
    </dgm:pt>
    <dgm:pt modelId="{54905799-08CB-1B49-8C9C-F4AD4429D01D}" type="pres">
      <dgm:prSet presAssocID="{59DE3292-9983-FA4F-944F-ED538020F472}" presName="hierChild4" presStyleCnt="0"/>
      <dgm:spPr/>
    </dgm:pt>
    <dgm:pt modelId="{3EB8EDFC-4021-8B45-9D44-2A492EFE9567}" type="pres">
      <dgm:prSet presAssocID="{59DE3292-9983-FA4F-944F-ED538020F472}" presName="hierChild5" presStyleCnt="0"/>
      <dgm:spPr/>
    </dgm:pt>
    <dgm:pt modelId="{653429E9-D12B-FF46-A520-B2261B346F91}" type="pres">
      <dgm:prSet presAssocID="{D5558B7E-7061-5142-B6B0-BAE06BD4E6B1}" presName="Name28" presStyleLbl="parChTrans1D4" presStyleIdx="33" presStyleCnt="81"/>
      <dgm:spPr/>
      <dgm:t>
        <a:bodyPr/>
        <a:lstStyle/>
        <a:p>
          <a:endParaRPr lang="en-US"/>
        </a:p>
      </dgm:t>
    </dgm:pt>
    <dgm:pt modelId="{37AE2009-DCB6-804B-A698-DE318154828F}" type="pres">
      <dgm:prSet presAssocID="{CF3B5908-E415-F54A-9E96-C3E92C201114}" presName="hierRoot2" presStyleCnt="0">
        <dgm:presLayoutVars>
          <dgm:hierBranch val="init"/>
        </dgm:presLayoutVars>
      </dgm:prSet>
      <dgm:spPr/>
    </dgm:pt>
    <dgm:pt modelId="{EE0F0C9B-CEFD-5F42-8697-7F0C4FC99F1B}" type="pres">
      <dgm:prSet presAssocID="{CF3B5908-E415-F54A-9E96-C3E92C201114}" presName="rootComposite2" presStyleCnt="0"/>
      <dgm:spPr/>
    </dgm:pt>
    <dgm:pt modelId="{414E3B30-C075-4541-971D-6C6171531BC2}" type="pres">
      <dgm:prSet presAssocID="{CF3B5908-E415-F54A-9E96-C3E92C20111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D95C17-90D4-424E-BF54-4F800B0B2D16}" type="pres">
      <dgm:prSet presAssocID="{CF3B5908-E415-F54A-9E96-C3E92C201114}" presName="topArc2" presStyleLbl="parChTrans1D1" presStyleIdx="76" presStyleCnt="192"/>
      <dgm:spPr/>
    </dgm:pt>
    <dgm:pt modelId="{90794A9C-B721-3040-8B5F-EC54A2431DE8}" type="pres">
      <dgm:prSet presAssocID="{CF3B5908-E415-F54A-9E96-C3E92C201114}" presName="bottomArc2" presStyleLbl="parChTrans1D1" presStyleIdx="77" presStyleCnt="192"/>
      <dgm:spPr/>
    </dgm:pt>
    <dgm:pt modelId="{25FF6AC4-BF9F-BD43-9215-46AA15E8BB40}" type="pres">
      <dgm:prSet presAssocID="{CF3B5908-E415-F54A-9E96-C3E92C201114}" presName="topConnNode2" presStyleLbl="node4" presStyleIdx="0" presStyleCnt="0"/>
      <dgm:spPr/>
      <dgm:t>
        <a:bodyPr/>
        <a:lstStyle/>
        <a:p>
          <a:endParaRPr lang="en-US"/>
        </a:p>
      </dgm:t>
    </dgm:pt>
    <dgm:pt modelId="{176FF58B-A13C-284D-BECD-86DB104D323A}" type="pres">
      <dgm:prSet presAssocID="{CF3B5908-E415-F54A-9E96-C3E92C201114}" presName="hierChild4" presStyleCnt="0"/>
      <dgm:spPr/>
    </dgm:pt>
    <dgm:pt modelId="{8A366A58-FDC3-BF41-B6C9-922BF964B569}" type="pres">
      <dgm:prSet presAssocID="{CF3B5908-E415-F54A-9E96-C3E92C201114}" presName="hierChild5" presStyleCnt="0"/>
      <dgm:spPr/>
    </dgm:pt>
    <dgm:pt modelId="{DB81BD92-E775-A849-87C1-A64854FC8366}" type="pres">
      <dgm:prSet presAssocID="{D31FE8F5-49B8-0443-A6E1-B0585183EDDD}" presName="hierChild5" presStyleCnt="0"/>
      <dgm:spPr/>
    </dgm:pt>
    <dgm:pt modelId="{A09930BE-2338-9F40-87A5-2004E0176A1D}" type="pres">
      <dgm:prSet presAssocID="{B619A03C-D4BC-7743-AFB3-223E8DE85B63}" presName="hierChild5" presStyleCnt="0"/>
      <dgm:spPr/>
    </dgm:pt>
    <dgm:pt modelId="{0FE784AE-AE37-AD4D-95AE-1C264C39C8C8}" type="pres">
      <dgm:prSet presAssocID="{13B35572-F81C-4440-8779-8672893D5517}" presName="Name28" presStyleLbl="parChTrans1D3" presStyleIdx="3" presStyleCnt="11"/>
      <dgm:spPr/>
      <dgm:t>
        <a:bodyPr/>
        <a:lstStyle/>
        <a:p>
          <a:endParaRPr lang="en-US"/>
        </a:p>
      </dgm:t>
    </dgm:pt>
    <dgm:pt modelId="{1885CC74-5116-1449-9E1D-6C8570B104E7}" type="pres">
      <dgm:prSet presAssocID="{27D4797F-E967-7D4D-A4FD-9C7A4217BD6E}" presName="hierRoot2" presStyleCnt="0">
        <dgm:presLayoutVars>
          <dgm:hierBranch val="init"/>
        </dgm:presLayoutVars>
      </dgm:prSet>
      <dgm:spPr/>
    </dgm:pt>
    <dgm:pt modelId="{291D0E24-82CA-FE4A-B8DD-D0B38C15A474}" type="pres">
      <dgm:prSet presAssocID="{27D4797F-E967-7D4D-A4FD-9C7A4217BD6E}" presName="rootComposite2" presStyleCnt="0"/>
      <dgm:spPr/>
    </dgm:pt>
    <dgm:pt modelId="{74FDBC1E-2254-DD45-AA62-58D19673FB61}" type="pres">
      <dgm:prSet presAssocID="{27D4797F-E967-7D4D-A4FD-9C7A4217BD6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00D644-3511-1141-82CC-CA3C3A934B98}" type="pres">
      <dgm:prSet presAssocID="{27D4797F-E967-7D4D-A4FD-9C7A4217BD6E}" presName="topArc2" presStyleLbl="parChTrans1D1" presStyleIdx="78" presStyleCnt="192"/>
      <dgm:spPr/>
    </dgm:pt>
    <dgm:pt modelId="{B60CA9DB-35C5-7A41-BBEC-2ADAB12283F4}" type="pres">
      <dgm:prSet presAssocID="{27D4797F-E967-7D4D-A4FD-9C7A4217BD6E}" presName="bottomArc2" presStyleLbl="parChTrans1D1" presStyleIdx="79" presStyleCnt="192"/>
      <dgm:spPr/>
    </dgm:pt>
    <dgm:pt modelId="{BA98032F-DA36-A547-933C-2A2AFD06FD22}" type="pres">
      <dgm:prSet presAssocID="{27D4797F-E967-7D4D-A4FD-9C7A4217BD6E}" presName="topConnNode2" presStyleLbl="node3" presStyleIdx="0" presStyleCnt="0"/>
      <dgm:spPr/>
      <dgm:t>
        <a:bodyPr/>
        <a:lstStyle/>
        <a:p>
          <a:endParaRPr lang="en-US"/>
        </a:p>
      </dgm:t>
    </dgm:pt>
    <dgm:pt modelId="{962E4474-1FA9-6046-8CD3-CF48499BC4ED}" type="pres">
      <dgm:prSet presAssocID="{27D4797F-E967-7D4D-A4FD-9C7A4217BD6E}" presName="hierChild4" presStyleCnt="0"/>
      <dgm:spPr/>
    </dgm:pt>
    <dgm:pt modelId="{8DCA2F6C-DE4F-AE43-AEAF-F6F3C68FDE00}" type="pres">
      <dgm:prSet presAssocID="{3A033BA4-8716-7849-95A0-A94734831312}" presName="Name28" presStyleLbl="parChTrans1D4" presStyleIdx="34" presStyleCnt="81"/>
      <dgm:spPr/>
      <dgm:t>
        <a:bodyPr/>
        <a:lstStyle/>
        <a:p>
          <a:endParaRPr lang="en-US"/>
        </a:p>
      </dgm:t>
    </dgm:pt>
    <dgm:pt modelId="{129571F9-9F89-E548-817C-1CEFA018014C}" type="pres">
      <dgm:prSet presAssocID="{4230242D-EE04-1340-A70F-507E2C57940F}" presName="hierRoot2" presStyleCnt="0">
        <dgm:presLayoutVars>
          <dgm:hierBranch val="init"/>
        </dgm:presLayoutVars>
      </dgm:prSet>
      <dgm:spPr/>
    </dgm:pt>
    <dgm:pt modelId="{181C3CC1-875B-D842-B71B-93D2D0B132F0}" type="pres">
      <dgm:prSet presAssocID="{4230242D-EE04-1340-A70F-507E2C57940F}" presName="rootComposite2" presStyleCnt="0"/>
      <dgm:spPr/>
    </dgm:pt>
    <dgm:pt modelId="{236F0407-6760-FD4E-8F2B-BD1A9D72CDDE}" type="pres">
      <dgm:prSet presAssocID="{4230242D-EE04-1340-A70F-507E2C57940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DD9348-C180-374B-95A2-79FC656A33E4}" type="pres">
      <dgm:prSet presAssocID="{4230242D-EE04-1340-A70F-507E2C57940F}" presName="topArc2" presStyleLbl="parChTrans1D1" presStyleIdx="80" presStyleCnt="192"/>
      <dgm:spPr/>
    </dgm:pt>
    <dgm:pt modelId="{7A657C9A-57CC-B545-936B-10D7B6AD1F97}" type="pres">
      <dgm:prSet presAssocID="{4230242D-EE04-1340-A70F-507E2C57940F}" presName="bottomArc2" presStyleLbl="parChTrans1D1" presStyleIdx="81" presStyleCnt="192"/>
      <dgm:spPr/>
    </dgm:pt>
    <dgm:pt modelId="{E7A92CDF-3EA4-224E-B77C-F144E3217904}" type="pres">
      <dgm:prSet presAssocID="{4230242D-EE04-1340-A70F-507E2C57940F}" presName="topConnNode2" presStyleLbl="node4" presStyleIdx="0" presStyleCnt="0"/>
      <dgm:spPr/>
      <dgm:t>
        <a:bodyPr/>
        <a:lstStyle/>
        <a:p>
          <a:endParaRPr lang="en-US"/>
        </a:p>
      </dgm:t>
    </dgm:pt>
    <dgm:pt modelId="{F420EB94-75FF-2044-AA48-27BAE390CC3D}" type="pres">
      <dgm:prSet presAssocID="{4230242D-EE04-1340-A70F-507E2C57940F}" presName="hierChild4" presStyleCnt="0"/>
      <dgm:spPr/>
    </dgm:pt>
    <dgm:pt modelId="{642DF617-212D-254F-800B-07B0381D5E10}" type="pres">
      <dgm:prSet presAssocID="{B2A0D8EF-53E8-CE40-B353-36B443FC84FD}" presName="Name28" presStyleLbl="parChTrans1D4" presStyleIdx="35" presStyleCnt="81"/>
      <dgm:spPr/>
      <dgm:t>
        <a:bodyPr/>
        <a:lstStyle/>
        <a:p>
          <a:endParaRPr lang="en-US"/>
        </a:p>
      </dgm:t>
    </dgm:pt>
    <dgm:pt modelId="{04954FAE-5A4E-7D4C-8136-2E8B51DBF496}" type="pres">
      <dgm:prSet presAssocID="{1325E206-9054-BC4C-846E-22F89DA959C0}" presName="hierRoot2" presStyleCnt="0">
        <dgm:presLayoutVars>
          <dgm:hierBranch val="init"/>
        </dgm:presLayoutVars>
      </dgm:prSet>
      <dgm:spPr/>
    </dgm:pt>
    <dgm:pt modelId="{91602284-F6E1-CC45-90BC-E2B30658CF76}" type="pres">
      <dgm:prSet presAssocID="{1325E206-9054-BC4C-846E-22F89DA959C0}" presName="rootComposite2" presStyleCnt="0"/>
      <dgm:spPr/>
    </dgm:pt>
    <dgm:pt modelId="{7D90D20D-95CB-FD49-B6AF-1ABA329780A6}" type="pres">
      <dgm:prSet presAssocID="{1325E206-9054-BC4C-846E-22F89DA959C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09AC93-84E6-DF42-9B38-F98706D770E2}" type="pres">
      <dgm:prSet presAssocID="{1325E206-9054-BC4C-846E-22F89DA959C0}" presName="topArc2" presStyleLbl="parChTrans1D1" presStyleIdx="82" presStyleCnt="192"/>
      <dgm:spPr/>
    </dgm:pt>
    <dgm:pt modelId="{B6001FBA-FD59-D344-AC4F-FB68A76AB179}" type="pres">
      <dgm:prSet presAssocID="{1325E206-9054-BC4C-846E-22F89DA959C0}" presName="bottomArc2" presStyleLbl="parChTrans1D1" presStyleIdx="83" presStyleCnt="192"/>
      <dgm:spPr/>
    </dgm:pt>
    <dgm:pt modelId="{43D39EA6-39F0-0D4B-8335-8971FAC9C4AA}" type="pres">
      <dgm:prSet presAssocID="{1325E206-9054-BC4C-846E-22F89DA959C0}" presName="topConnNode2" presStyleLbl="node4" presStyleIdx="0" presStyleCnt="0"/>
      <dgm:spPr/>
      <dgm:t>
        <a:bodyPr/>
        <a:lstStyle/>
        <a:p>
          <a:endParaRPr lang="en-US"/>
        </a:p>
      </dgm:t>
    </dgm:pt>
    <dgm:pt modelId="{B0FFD3AC-F09C-934E-9635-3DBE5B55D25D}" type="pres">
      <dgm:prSet presAssocID="{1325E206-9054-BC4C-846E-22F89DA959C0}" presName="hierChild4" presStyleCnt="0"/>
      <dgm:spPr/>
    </dgm:pt>
    <dgm:pt modelId="{488C168E-375A-3446-9B92-4428905784AD}" type="pres">
      <dgm:prSet presAssocID="{1325E206-9054-BC4C-846E-22F89DA959C0}" presName="hierChild5" presStyleCnt="0"/>
      <dgm:spPr/>
    </dgm:pt>
    <dgm:pt modelId="{BBB313EC-EDA8-4E4A-AE56-184CFF936CDF}" type="pres">
      <dgm:prSet presAssocID="{DAFC282E-0B3F-6247-A797-BDA8E9AD2A58}" presName="Name28" presStyleLbl="parChTrans1D4" presStyleIdx="36" presStyleCnt="81"/>
      <dgm:spPr/>
      <dgm:t>
        <a:bodyPr/>
        <a:lstStyle/>
        <a:p>
          <a:endParaRPr lang="en-US"/>
        </a:p>
      </dgm:t>
    </dgm:pt>
    <dgm:pt modelId="{2556183B-8938-8D41-B58F-1EB25600C88B}" type="pres">
      <dgm:prSet presAssocID="{677C5F8F-CCBB-3D49-BFA3-DE548F14C2E3}" presName="hierRoot2" presStyleCnt="0">
        <dgm:presLayoutVars>
          <dgm:hierBranch val="init"/>
        </dgm:presLayoutVars>
      </dgm:prSet>
      <dgm:spPr/>
    </dgm:pt>
    <dgm:pt modelId="{ABB658F4-6341-6C40-B080-9E9781E5BD78}" type="pres">
      <dgm:prSet presAssocID="{677C5F8F-CCBB-3D49-BFA3-DE548F14C2E3}" presName="rootComposite2" presStyleCnt="0"/>
      <dgm:spPr/>
    </dgm:pt>
    <dgm:pt modelId="{A60C2C9D-C2EA-6C4F-AC2C-67E59C1236F4}" type="pres">
      <dgm:prSet presAssocID="{677C5F8F-CCBB-3D49-BFA3-DE548F14C2E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8D97E1-0087-3B43-9FD8-58CE5DC47511}" type="pres">
      <dgm:prSet presAssocID="{677C5F8F-CCBB-3D49-BFA3-DE548F14C2E3}" presName="topArc2" presStyleLbl="parChTrans1D1" presStyleIdx="84" presStyleCnt="192"/>
      <dgm:spPr/>
    </dgm:pt>
    <dgm:pt modelId="{C857C9C8-E602-1241-BD2D-F30500C65098}" type="pres">
      <dgm:prSet presAssocID="{677C5F8F-CCBB-3D49-BFA3-DE548F14C2E3}" presName="bottomArc2" presStyleLbl="parChTrans1D1" presStyleIdx="85" presStyleCnt="192"/>
      <dgm:spPr/>
    </dgm:pt>
    <dgm:pt modelId="{EA1EC725-942C-6E43-94E4-F8C8415578A3}" type="pres">
      <dgm:prSet presAssocID="{677C5F8F-CCBB-3D49-BFA3-DE548F14C2E3}" presName="topConnNode2" presStyleLbl="node4" presStyleIdx="0" presStyleCnt="0"/>
      <dgm:spPr/>
      <dgm:t>
        <a:bodyPr/>
        <a:lstStyle/>
        <a:p>
          <a:endParaRPr lang="en-US"/>
        </a:p>
      </dgm:t>
    </dgm:pt>
    <dgm:pt modelId="{15864AC7-0111-504F-A03A-D0A93877E8C5}" type="pres">
      <dgm:prSet presAssocID="{677C5F8F-CCBB-3D49-BFA3-DE548F14C2E3}" presName="hierChild4" presStyleCnt="0"/>
      <dgm:spPr/>
    </dgm:pt>
    <dgm:pt modelId="{A68F749E-1F0D-1E45-851C-D5DB22CD961C}" type="pres">
      <dgm:prSet presAssocID="{677C5F8F-CCBB-3D49-BFA3-DE548F14C2E3}" presName="hierChild5" presStyleCnt="0"/>
      <dgm:spPr/>
    </dgm:pt>
    <dgm:pt modelId="{856F2225-2953-3349-808F-9EEEE1423256}" type="pres">
      <dgm:prSet presAssocID="{4230242D-EE04-1340-A70F-507E2C57940F}" presName="hierChild5" presStyleCnt="0"/>
      <dgm:spPr/>
    </dgm:pt>
    <dgm:pt modelId="{A50932A5-DE9D-0647-8A49-7501F15DC2F0}" type="pres">
      <dgm:prSet presAssocID="{3AD113AB-C7D4-BB4C-9E03-3540D8789A35}" presName="Name28" presStyleLbl="parChTrans1D4" presStyleIdx="37" presStyleCnt="81"/>
      <dgm:spPr/>
      <dgm:t>
        <a:bodyPr/>
        <a:lstStyle/>
        <a:p>
          <a:endParaRPr lang="en-US"/>
        </a:p>
      </dgm:t>
    </dgm:pt>
    <dgm:pt modelId="{88D66DC9-4561-394B-BC95-39040B660A46}" type="pres">
      <dgm:prSet presAssocID="{4CF1E4E9-24D2-8A4A-AFCA-9DF05952E200}" presName="hierRoot2" presStyleCnt="0">
        <dgm:presLayoutVars>
          <dgm:hierBranch val="init"/>
        </dgm:presLayoutVars>
      </dgm:prSet>
      <dgm:spPr/>
    </dgm:pt>
    <dgm:pt modelId="{75B85A9A-1995-4E44-9EB8-ECB76C12FC73}" type="pres">
      <dgm:prSet presAssocID="{4CF1E4E9-24D2-8A4A-AFCA-9DF05952E200}" presName="rootComposite2" presStyleCnt="0"/>
      <dgm:spPr/>
    </dgm:pt>
    <dgm:pt modelId="{5B2752B6-43AB-4943-9815-076422F74825}" type="pres">
      <dgm:prSet presAssocID="{4CF1E4E9-24D2-8A4A-AFCA-9DF05952E20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141929-7820-9241-B8CC-BCCA23B12DFC}" type="pres">
      <dgm:prSet presAssocID="{4CF1E4E9-24D2-8A4A-AFCA-9DF05952E200}" presName="topArc2" presStyleLbl="parChTrans1D1" presStyleIdx="86" presStyleCnt="192"/>
      <dgm:spPr/>
    </dgm:pt>
    <dgm:pt modelId="{BB8C9D98-32CA-4C4B-BB63-480CD3B6E5E0}" type="pres">
      <dgm:prSet presAssocID="{4CF1E4E9-24D2-8A4A-AFCA-9DF05952E200}" presName="bottomArc2" presStyleLbl="parChTrans1D1" presStyleIdx="87" presStyleCnt="192"/>
      <dgm:spPr/>
    </dgm:pt>
    <dgm:pt modelId="{2B01E64C-1748-7C4C-BDB4-979CB156FB66}" type="pres">
      <dgm:prSet presAssocID="{4CF1E4E9-24D2-8A4A-AFCA-9DF05952E200}" presName="topConnNode2" presStyleLbl="node4" presStyleIdx="0" presStyleCnt="0"/>
      <dgm:spPr/>
      <dgm:t>
        <a:bodyPr/>
        <a:lstStyle/>
        <a:p>
          <a:endParaRPr lang="en-US"/>
        </a:p>
      </dgm:t>
    </dgm:pt>
    <dgm:pt modelId="{7A49CCF2-5FBE-1D47-B6DF-8CB23E249551}" type="pres">
      <dgm:prSet presAssocID="{4CF1E4E9-24D2-8A4A-AFCA-9DF05952E200}" presName="hierChild4" presStyleCnt="0"/>
      <dgm:spPr/>
    </dgm:pt>
    <dgm:pt modelId="{41650F08-BDCF-F04C-940C-B80DB4B7B44D}" type="pres">
      <dgm:prSet presAssocID="{5CFE7E41-B7CC-194D-A055-3713FC3CEE05}" presName="Name28" presStyleLbl="parChTrans1D4" presStyleIdx="38" presStyleCnt="81"/>
      <dgm:spPr/>
      <dgm:t>
        <a:bodyPr/>
        <a:lstStyle/>
        <a:p>
          <a:endParaRPr lang="en-US"/>
        </a:p>
      </dgm:t>
    </dgm:pt>
    <dgm:pt modelId="{60FAD07C-E210-F849-A8E6-08C54CFCDA16}" type="pres">
      <dgm:prSet presAssocID="{FAC643D6-0939-864F-96CA-D1E08830451B}" presName="hierRoot2" presStyleCnt="0">
        <dgm:presLayoutVars>
          <dgm:hierBranch val="init"/>
        </dgm:presLayoutVars>
      </dgm:prSet>
      <dgm:spPr/>
    </dgm:pt>
    <dgm:pt modelId="{9C11CCB7-A38C-1D41-870F-EC3C08144C1F}" type="pres">
      <dgm:prSet presAssocID="{FAC643D6-0939-864F-96CA-D1E08830451B}" presName="rootComposite2" presStyleCnt="0"/>
      <dgm:spPr/>
    </dgm:pt>
    <dgm:pt modelId="{9C70ED8F-95F0-F945-A008-F378A8506023}" type="pres">
      <dgm:prSet presAssocID="{FAC643D6-0939-864F-96CA-D1E08830451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E971CC-775F-E147-B289-E3C1E2FB6BFB}" type="pres">
      <dgm:prSet presAssocID="{FAC643D6-0939-864F-96CA-D1E08830451B}" presName="topArc2" presStyleLbl="parChTrans1D1" presStyleIdx="88" presStyleCnt="192"/>
      <dgm:spPr/>
    </dgm:pt>
    <dgm:pt modelId="{ADA44BF9-783F-364C-A766-4750CEED172F}" type="pres">
      <dgm:prSet presAssocID="{FAC643D6-0939-864F-96CA-D1E08830451B}" presName="bottomArc2" presStyleLbl="parChTrans1D1" presStyleIdx="89" presStyleCnt="192"/>
      <dgm:spPr/>
    </dgm:pt>
    <dgm:pt modelId="{3343E349-256B-A043-9251-2E1F31BDCFDA}" type="pres">
      <dgm:prSet presAssocID="{FAC643D6-0939-864F-96CA-D1E08830451B}" presName="topConnNode2" presStyleLbl="node4" presStyleIdx="0" presStyleCnt="0"/>
      <dgm:spPr/>
      <dgm:t>
        <a:bodyPr/>
        <a:lstStyle/>
        <a:p>
          <a:endParaRPr lang="en-US"/>
        </a:p>
      </dgm:t>
    </dgm:pt>
    <dgm:pt modelId="{41C1BAF8-78F7-AD41-9FD7-1B88F84EC932}" type="pres">
      <dgm:prSet presAssocID="{FAC643D6-0939-864F-96CA-D1E08830451B}" presName="hierChild4" presStyleCnt="0"/>
      <dgm:spPr/>
    </dgm:pt>
    <dgm:pt modelId="{7C4BD1D3-4DFF-FC48-ABB0-84C654EB6851}" type="pres">
      <dgm:prSet presAssocID="{FAC643D6-0939-864F-96CA-D1E08830451B}" presName="hierChild5" presStyleCnt="0"/>
      <dgm:spPr/>
    </dgm:pt>
    <dgm:pt modelId="{7CF9BA92-5971-884E-9F2E-C27BDBA14AD2}" type="pres">
      <dgm:prSet presAssocID="{4CF1E4E9-24D2-8A4A-AFCA-9DF05952E200}" presName="hierChild5" presStyleCnt="0"/>
      <dgm:spPr/>
    </dgm:pt>
    <dgm:pt modelId="{2FF8E5BD-9F9F-624A-A3CD-39898028D0F6}" type="pres">
      <dgm:prSet presAssocID="{27D4797F-E967-7D4D-A4FD-9C7A4217BD6E}" presName="hierChild5" presStyleCnt="0"/>
      <dgm:spPr/>
    </dgm:pt>
    <dgm:pt modelId="{53447DE1-12CC-4549-A6A2-FE03753FE6C6}" type="pres">
      <dgm:prSet presAssocID="{FF63E0C8-844C-F04F-874B-309D27D5E3C8}" presName="Name28" presStyleLbl="parChTrans1D3" presStyleIdx="4" presStyleCnt="11"/>
      <dgm:spPr/>
      <dgm:t>
        <a:bodyPr/>
        <a:lstStyle/>
        <a:p>
          <a:endParaRPr lang="en-US"/>
        </a:p>
      </dgm:t>
    </dgm:pt>
    <dgm:pt modelId="{4A1A24D5-0953-DC40-B4D5-5E3A2E2394EA}" type="pres">
      <dgm:prSet presAssocID="{5021C8A0-EB13-9A40-909B-ED4241689EFE}" presName="hierRoot2" presStyleCnt="0">
        <dgm:presLayoutVars>
          <dgm:hierBranch val="init"/>
        </dgm:presLayoutVars>
      </dgm:prSet>
      <dgm:spPr/>
    </dgm:pt>
    <dgm:pt modelId="{7550DB1B-18E2-734F-9993-65AD51E77998}" type="pres">
      <dgm:prSet presAssocID="{5021C8A0-EB13-9A40-909B-ED4241689EFE}" presName="rootComposite2" presStyleCnt="0"/>
      <dgm:spPr/>
    </dgm:pt>
    <dgm:pt modelId="{F8FB7752-9ACB-EE41-87AC-D8F9D398435E}" type="pres">
      <dgm:prSet presAssocID="{5021C8A0-EB13-9A40-909B-ED4241689EF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A2209B-E6CF-E245-B2B1-155022648F50}" type="pres">
      <dgm:prSet presAssocID="{5021C8A0-EB13-9A40-909B-ED4241689EFE}" presName="topArc2" presStyleLbl="parChTrans1D1" presStyleIdx="90" presStyleCnt="192"/>
      <dgm:spPr/>
    </dgm:pt>
    <dgm:pt modelId="{4C5250D8-4E0C-514E-9FD1-349533549486}" type="pres">
      <dgm:prSet presAssocID="{5021C8A0-EB13-9A40-909B-ED4241689EFE}" presName="bottomArc2" presStyleLbl="parChTrans1D1" presStyleIdx="91" presStyleCnt="192"/>
      <dgm:spPr/>
    </dgm:pt>
    <dgm:pt modelId="{5F20A4B2-7555-8C48-A540-B2DE8882263B}" type="pres">
      <dgm:prSet presAssocID="{5021C8A0-EB13-9A40-909B-ED4241689EFE}" presName="topConnNode2" presStyleLbl="node3" presStyleIdx="0" presStyleCnt="0"/>
      <dgm:spPr/>
      <dgm:t>
        <a:bodyPr/>
        <a:lstStyle/>
        <a:p>
          <a:endParaRPr lang="en-US"/>
        </a:p>
      </dgm:t>
    </dgm:pt>
    <dgm:pt modelId="{994A229D-90AA-EC46-B64E-A1D762F3CFA4}" type="pres">
      <dgm:prSet presAssocID="{5021C8A0-EB13-9A40-909B-ED4241689EFE}" presName="hierChild4" presStyleCnt="0"/>
      <dgm:spPr/>
    </dgm:pt>
    <dgm:pt modelId="{8E5B1EC7-B4BC-0D49-B37A-427D44627032}" type="pres">
      <dgm:prSet presAssocID="{F4F5E856-DF77-D147-8639-7D1B14112E2C}" presName="Name28" presStyleLbl="parChTrans1D4" presStyleIdx="39" presStyleCnt="81"/>
      <dgm:spPr/>
      <dgm:t>
        <a:bodyPr/>
        <a:lstStyle/>
        <a:p>
          <a:endParaRPr lang="en-US"/>
        </a:p>
      </dgm:t>
    </dgm:pt>
    <dgm:pt modelId="{BD9E3814-3F2D-0646-AD63-88F57419E625}" type="pres">
      <dgm:prSet presAssocID="{A60D6A97-7C82-1745-8735-8DD196F83CD4}" presName="hierRoot2" presStyleCnt="0">
        <dgm:presLayoutVars>
          <dgm:hierBranch val="init"/>
        </dgm:presLayoutVars>
      </dgm:prSet>
      <dgm:spPr/>
    </dgm:pt>
    <dgm:pt modelId="{A68F1D52-F7DD-D64D-A282-849B4C6C3A72}" type="pres">
      <dgm:prSet presAssocID="{A60D6A97-7C82-1745-8735-8DD196F83CD4}" presName="rootComposite2" presStyleCnt="0"/>
      <dgm:spPr/>
    </dgm:pt>
    <dgm:pt modelId="{B079318E-06ED-2E40-A502-F7C0995D2B6C}" type="pres">
      <dgm:prSet presAssocID="{A60D6A97-7C82-1745-8735-8DD196F83CD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9CB1D0-A438-8C49-A90D-55D761B9D45D}" type="pres">
      <dgm:prSet presAssocID="{A60D6A97-7C82-1745-8735-8DD196F83CD4}" presName="topArc2" presStyleLbl="parChTrans1D1" presStyleIdx="92" presStyleCnt="192"/>
      <dgm:spPr/>
    </dgm:pt>
    <dgm:pt modelId="{B7B3BD97-BD1F-5C49-A156-86A2DC79EF72}" type="pres">
      <dgm:prSet presAssocID="{A60D6A97-7C82-1745-8735-8DD196F83CD4}" presName="bottomArc2" presStyleLbl="parChTrans1D1" presStyleIdx="93" presStyleCnt="192"/>
      <dgm:spPr/>
    </dgm:pt>
    <dgm:pt modelId="{7403762C-FD4C-8B46-AB2E-B830A7FAC260}" type="pres">
      <dgm:prSet presAssocID="{A60D6A97-7C82-1745-8735-8DD196F83CD4}" presName="topConnNode2" presStyleLbl="node4" presStyleIdx="0" presStyleCnt="0"/>
      <dgm:spPr/>
      <dgm:t>
        <a:bodyPr/>
        <a:lstStyle/>
        <a:p>
          <a:endParaRPr lang="en-US"/>
        </a:p>
      </dgm:t>
    </dgm:pt>
    <dgm:pt modelId="{DB46FC58-8A67-9745-93AB-9965C4B8C46E}" type="pres">
      <dgm:prSet presAssocID="{A60D6A97-7C82-1745-8735-8DD196F83CD4}" presName="hierChild4" presStyleCnt="0"/>
      <dgm:spPr/>
    </dgm:pt>
    <dgm:pt modelId="{DC5D697C-F908-694D-9183-DB560954056D}" type="pres">
      <dgm:prSet presAssocID="{A60D6A97-7C82-1745-8735-8DD196F83CD4}" presName="hierChild5" presStyleCnt="0"/>
      <dgm:spPr/>
    </dgm:pt>
    <dgm:pt modelId="{5D1C9F23-A3A6-1D4D-B1E0-5A59D0A8D8E9}" type="pres">
      <dgm:prSet presAssocID="{40A76CBD-D3B5-F143-8E07-5CEBEBF4F139}" presName="Name28" presStyleLbl="parChTrans1D4" presStyleIdx="40" presStyleCnt="81"/>
      <dgm:spPr/>
      <dgm:t>
        <a:bodyPr/>
        <a:lstStyle/>
        <a:p>
          <a:endParaRPr lang="en-US"/>
        </a:p>
      </dgm:t>
    </dgm:pt>
    <dgm:pt modelId="{4B02C122-38F2-9A4B-BEDE-C685D3B13806}" type="pres">
      <dgm:prSet presAssocID="{2035A1A3-811F-3749-9233-56E7906090ED}" presName="hierRoot2" presStyleCnt="0">
        <dgm:presLayoutVars>
          <dgm:hierBranch val="init"/>
        </dgm:presLayoutVars>
      </dgm:prSet>
      <dgm:spPr/>
    </dgm:pt>
    <dgm:pt modelId="{52FC4D39-484B-C741-8783-D8E4ED2B628F}" type="pres">
      <dgm:prSet presAssocID="{2035A1A3-811F-3749-9233-56E7906090ED}" presName="rootComposite2" presStyleCnt="0"/>
      <dgm:spPr/>
    </dgm:pt>
    <dgm:pt modelId="{14C4A063-C954-E444-954D-74773A1032F2}" type="pres">
      <dgm:prSet presAssocID="{2035A1A3-811F-3749-9233-56E7906090E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19CCD5-15B5-0549-A307-5CBBF29D7D94}" type="pres">
      <dgm:prSet presAssocID="{2035A1A3-811F-3749-9233-56E7906090ED}" presName="topArc2" presStyleLbl="parChTrans1D1" presStyleIdx="94" presStyleCnt="192"/>
      <dgm:spPr/>
    </dgm:pt>
    <dgm:pt modelId="{C065F6FE-AEC8-654B-8C50-F24162DCA21C}" type="pres">
      <dgm:prSet presAssocID="{2035A1A3-811F-3749-9233-56E7906090ED}" presName="bottomArc2" presStyleLbl="parChTrans1D1" presStyleIdx="95" presStyleCnt="192"/>
      <dgm:spPr/>
    </dgm:pt>
    <dgm:pt modelId="{94D59AD9-FE87-5E4C-B401-BFB13663BFE4}" type="pres">
      <dgm:prSet presAssocID="{2035A1A3-811F-3749-9233-56E7906090ED}" presName="topConnNode2" presStyleLbl="node4" presStyleIdx="0" presStyleCnt="0"/>
      <dgm:spPr/>
      <dgm:t>
        <a:bodyPr/>
        <a:lstStyle/>
        <a:p>
          <a:endParaRPr lang="en-US"/>
        </a:p>
      </dgm:t>
    </dgm:pt>
    <dgm:pt modelId="{419A2E76-3121-6D4B-843B-79EF47487D50}" type="pres">
      <dgm:prSet presAssocID="{2035A1A3-811F-3749-9233-56E7906090ED}" presName="hierChild4" presStyleCnt="0"/>
      <dgm:spPr/>
    </dgm:pt>
    <dgm:pt modelId="{335DD390-9813-B64B-BCAD-C6CF75293138}" type="pres">
      <dgm:prSet presAssocID="{2035A1A3-811F-3749-9233-56E7906090ED}" presName="hierChild5" presStyleCnt="0"/>
      <dgm:spPr/>
    </dgm:pt>
    <dgm:pt modelId="{10D721BA-29BC-B94D-927F-7D26A6C43D04}" type="pres">
      <dgm:prSet presAssocID="{A61469F2-6E74-0C45-942C-8C28C165947C}" presName="Name28" presStyleLbl="parChTrans1D4" presStyleIdx="41" presStyleCnt="81"/>
      <dgm:spPr/>
      <dgm:t>
        <a:bodyPr/>
        <a:lstStyle/>
        <a:p>
          <a:endParaRPr lang="en-US"/>
        </a:p>
      </dgm:t>
    </dgm:pt>
    <dgm:pt modelId="{1816FEBF-8EB5-494E-99F9-956217462588}" type="pres">
      <dgm:prSet presAssocID="{3E4CFFAE-D435-1F49-882F-BE2EB89E4CE9}" presName="hierRoot2" presStyleCnt="0">
        <dgm:presLayoutVars>
          <dgm:hierBranch val="init"/>
        </dgm:presLayoutVars>
      </dgm:prSet>
      <dgm:spPr/>
    </dgm:pt>
    <dgm:pt modelId="{14EEA8AD-0737-0C4A-8DD3-F723ADD6890F}" type="pres">
      <dgm:prSet presAssocID="{3E4CFFAE-D435-1F49-882F-BE2EB89E4CE9}" presName="rootComposite2" presStyleCnt="0"/>
      <dgm:spPr/>
    </dgm:pt>
    <dgm:pt modelId="{8E2DA5E7-B6AD-674C-B4D6-45E1B5AC64AA}" type="pres">
      <dgm:prSet presAssocID="{3E4CFFAE-D435-1F49-882F-BE2EB89E4CE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929E8A-15AD-0645-A18A-1AC13C3E8486}" type="pres">
      <dgm:prSet presAssocID="{3E4CFFAE-D435-1F49-882F-BE2EB89E4CE9}" presName="topArc2" presStyleLbl="parChTrans1D1" presStyleIdx="96" presStyleCnt="192"/>
      <dgm:spPr/>
    </dgm:pt>
    <dgm:pt modelId="{36818FD5-33CD-A748-83ED-93E8CFB6BBB4}" type="pres">
      <dgm:prSet presAssocID="{3E4CFFAE-D435-1F49-882F-BE2EB89E4CE9}" presName="bottomArc2" presStyleLbl="parChTrans1D1" presStyleIdx="97" presStyleCnt="192"/>
      <dgm:spPr/>
    </dgm:pt>
    <dgm:pt modelId="{982593BB-A715-7441-A7DA-118EE3CC4EDE}" type="pres">
      <dgm:prSet presAssocID="{3E4CFFAE-D435-1F49-882F-BE2EB89E4CE9}" presName="topConnNode2" presStyleLbl="node4" presStyleIdx="0" presStyleCnt="0"/>
      <dgm:spPr/>
      <dgm:t>
        <a:bodyPr/>
        <a:lstStyle/>
        <a:p>
          <a:endParaRPr lang="en-US"/>
        </a:p>
      </dgm:t>
    </dgm:pt>
    <dgm:pt modelId="{9300B94A-F16B-9B44-8EDD-D0396F6CC30C}" type="pres">
      <dgm:prSet presAssocID="{3E4CFFAE-D435-1F49-882F-BE2EB89E4CE9}" presName="hierChild4" presStyleCnt="0"/>
      <dgm:spPr/>
    </dgm:pt>
    <dgm:pt modelId="{A7AB49BF-F689-A348-B610-AECBE4CF0920}" type="pres">
      <dgm:prSet presAssocID="{3E4CFFAE-D435-1F49-882F-BE2EB89E4CE9}" presName="hierChild5" presStyleCnt="0"/>
      <dgm:spPr/>
    </dgm:pt>
    <dgm:pt modelId="{481EABA7-ED9E-FF4F-A545-7639B812210D}" type="pres">
      <dgm:prSet presAssocID="{5BCAE815-4C57-CC48-AA7B-D829C1E0147D}" presName="Name28" presStyleLbl="parChTrans1D4" presStyleIdx="42" presStyleCnt="81"/>
      <dgm:spPr/>
      <dgm:t>
        <a:bodyPr/>
        <a:lstStyle/>
        <a:p>
          <a:endParaRPr lang="en-US"/>
        </a:p>
      </dgm:t>
    </dgm:pt>
    <dgm:pt modelId="{AE1BBC78-E503-064A-ADDF-482DC810B57F}" type="pres">
      <dgm:prSet presAssocID="{26227565-7F0C-3A4D-9683-6BF1E5F29A18}" presName="hierRoot2" presStyleCnt="0">
        <dgm:presLayoutVars>
          <dgm:hierBranch val="init"/>
        </dgm:presLayoutVars>
      </dgm:prSet>
      <dgm:spPr/>
    </dgm:pt>
    <dgm:pt modelId="{B20BA980-E06D-934B-AE6E-1A958E3340D0}" type="pres">
      <dgm:prSet presAssocID="{26227565-7F0C-3A4D-9683-6BF1E5F29A18}" presName="rootComposite2" presStyleCnt="0"/>
      <dgm:spPr/>
    </dgm:pt>
    <dgm:pt modelId="{618E2CB8-0F86-0C43-A51B-F1291B546807}" type="pres">
      <dgm:prSet presAssocID="{26227565-7F0C-3A4D-9683-6BF1E5F29A1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35B148-410A-F044-99AA-C25AC503A149}" type="pres">
      <dgm:prSet presAssocID="{26227565-7F0C-3A4D-9683-6BF1E5F29A18}" presName="topArc2" presStyleLbl="parChTrans1D1" presStyleIdx="98" presStyleCnt="192"/>
      <dgm:spPr/>
    </dgm:pt>
    <dgm:pt modelId="{73EB7403-4A77-AC49-990F-81175280604A}" type="pres">
      <dgm:prSet presAssocID="{26227565-7F0C-3A4D-9683-6BF1E5F29A18}" presName="bottomArc2" presStyleLbl="parChTrans1D1" presStyleIdx="99" presStyleCnt="192"/>
      <dgm:spPr/>
    </dgm:pt>
    <dgm:pt modelId="{099A06E8-209B-A54C-AA17-6FA6856FCAFB}" type="pres">
      <dgm:prSet presAssocID="{26227565-7F0C-3A4D-9683-6BF1E5F29A18}" presName="topConnNode2" presStyleLbl="node4" presStyleIdx="0" presStyleCnt="0"/>
      <dgm:spPr/>
      <dgm:t>
        <a:bodyPr/>
        <a:lstStyle/>
        <a:p>
          <a:endParaRPr lang="en-US"/>
        </a:p>
      </dgm:t>
    </dgm:pt>
    <dgm:pt modelId="{A6452CB9-CAB5-654F-979D-B240DF5ECA3E}" type="pres">
      <dgm:prSet presAssocID="{26227565-7F0C-3A4D-9683-6BF1E5F29A18}" presName="hierChild4" presStyleCnt="0"/>
      <dgm:spPr/>
    </dgm:pt>
    <dgm:pt modelId="{F09C1C9E-D564-984F-8FF8-44EEBCB42F7E}" type="pres">
      <dgm:prSet presAssocID="{26227565-7F0C-3A4D-9683-6BF1E5F29A18}" presName="hierChild5" presStyleCnt="0"/>
      <dgm:spPr/>
    </dgm:pt>
    <dgm:pt modelId="{AF92B421-D1D5-EA48-A3C9-0B142833292A}" type="pres">
      <dgm:prSet presAssocID="{80278590-AAE9-C64F-B8EF-598BDC3EFCFF}" presName="Name28" presStyleLbl="parChTrans1D4" presStyleIdx="43" presStyleCnt="81"/>
      <dgm:spPr/>
      <dgm:t>
        <a:bodyPr/>
        <a:lstStyle/>
        <a:p>
          <a:endParaRPr lang="en-US"/>
        </a:p>
      </dgm:t>
    </dgm:pt>
    <dgm:pt modelId="{C6587E3D-6A66-554A-B46C-7A3DCB0A2E46}" type="pres">
      <dgm:prSet presAssocID="{CCB9EDD4-E373-3040-918A-1374049A963E}" presName="hierRoot2" presStyleCnt="0">
        <dgm:presLayoutVars>
          <dgm:hierBranch val="init"/>
        </dgm:presLayoutVars>
      </dgm:prSet>
      <dgm:spPr/>
    </dgm:pt>
    <dgm:pt modelId="{B1F7754B-D547-F841-B61C-F3324794B596}" type="pres">
      <dgm:prSet presAssocID="{CCB9EDD4-E373-3040-918A-1374049A963E}" presName="rootComposite2" presStyleCnt="0"/>
      <dgm:spPr/>
    </dgm:pt>
    <dgm:pt modelId="{7A7935C4-90BD-644B-AF82-BB086FA0B1F2}" type="pres">
      <dgm:prSet presAssocID="{CCB9EDD4-E373-3040-918A-1374049A963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F3985E-B4DC-314B-8788-57167121A07C}" type="pres">
      <dgm:prSet presAssocID="{CCB9EDD4-E373-3040-918A-1374049A963E}" presName="topArc2" presStyleLbl="parChTrans1D1" presStyleIdx="100" presStyleCnt="192"/>
      <dgm:spPr/>
    </dgm:pt>
    <dgm:pt modelId="{F6D04103-50F9-434E-9668-D8BF3F56A94B}" type="pres">
      <dgm:prSet presAssocID="{CCB9EDD4-E373-3040-918A-1374049A963E}" presName="bottomArc2" presStyleLbl="parChTrans1D1" presStyleIdx="101" presStyleCnt="192"/>
      <dgm:spPr/>
    </dgm:pt>
    <dgm:pt modelId="{2B19CD1F-CFB7-2442-A65C-EDAD0F2ABFC2}" type="pres">
      <dgm:prSet presAssocID="{CCB9EDD4-E373-3040-918A-1374049A963E}" presName="topConnNode2" presStyleLbl="node4" presStyleIdx="0" presStyleCnt="0"/>
      <dgm:spPr/>
      <dgm:t>
        <a:bodyPr/>
        <a:lstStyle/>
        <a:p>
          <a:endParaRPr lang="en-US"/>
        </a:p>
      </dgm:t>
    </dgm:pt>
    <dgm:pt modelId="{A99F28B0-119D-E749-A28A-3F6E6E052317}" type="pres">
      <dgm:prSet presAssocID="{CCB9EDD4-E373-3040-918A-1374049A963E}" presName="hierChild4" presStyleCnt="0"/>
      <dgm:spPr/>
    </dgm:pt>
    <dgm:pt modelId="{FCA77610-128E-5644-B568-5CD415CB764D}" type="pres">
      <dgm:prSet presAssocID="{CCB9EDD4-E373-3040-918A-1374049A963E}" presName="hierChild5" presStyleCnt="0"/>
      <dgm:spPr/>
    </dgm:pt>
    <dgm:pt modelId="{B034B8A3-8270-CF46-9469-5EC839F5E36E}" type="pres">
      <dgm:prSet presAssocID="{5021C8A0-EB13-9A40-909B-ED4241689EFE}" presName="hierChild5" presStyleCnt="0"/>
      <dgm:spPr/>
    </dgm:pt>
    <dgm:pt modelId="{F1BE11D1-8F14-104F-9F3A-BC508F6BCAFE}" type="pres">
      <dgm:prSet presAssocID="{BB0F9B95-7032-0A42-8F09-838F7CBD051F}" presName="Name28" presStyleLbl="parChTrans1D3" presStyleIdx="5" presStyleCnt="11"/>
      <dgm:spPr/>
      <dgm:t>
        <a:bodyPr/>
        <a:lstStyle/>
        <a:p>
          <a:endParaRPr lang="en-US"/>
        </a:p>
      </dgm:t>
    </dgm:pt>
    <dgm:pt modelId="{F464F38D-E31B-FF48-BF06-B2E27116A095}" type="pres">
      <dgm:prSet presAssocID="{37DCF01D-BD38-184C-A8D5-2BEA3ED4A882}" presName="hierRoot2" presStyleCnt="0">
        <dgm:presLayoutVars>
          <dgm:hierBranch val="init"/>
        </dgm:presLayoutVars>
      </dgm:prSet>
      <dgm:spPr/>
    </dgm:pt>
    <dgm:pt modelId="{ACFFC096-2A62-D940-A0E1-7C20F2D0B43E}" type="pres">
      <dgm:prSet presAssocID="{37DCF01D-BD38-184C-A8D5-2BEA3ED4A882}" presName="rootComposite2" presStyleCnt="0"/>
      <dgm:spPr/>
    </dgm:pt>
    <dgm:pt modelId="{1DBB5EC5-DB39-C24A-98BF-D816B4F63878}" type="pres">
      <dgm:prSet presAssocID="{37DCF01D-BD38-184C-A8D5-2BEA3ED4A88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0FAD5E-B7CB-314A-8580-C9CD4B0160CF}" type="pres">
      <dgm:prSet presAssocID="{37DCF01D-BD38-184C-A8D5-2BEA3ED4A882}" presName="topArc2" presStyleLbl="parChTrans1D1" presStyleIdx="102" presStyleCnt="192"/>
      <dgm:spPr/>
    </dgm:pt>
    <dgm:pt modelId="{1B3C8EAC-5ACE-7842-A5FF-FE0B80EB5605}" type="pres">
      <dgm:prSet presAssocID="{37DCF01D-BD38-184C-A8D5-2BEA3ED4A882}" presName="bottomArc2" presStyleLbl="parChTrans1D1" presStyleIdx="103" presStyleCnt="192"/>
      <dgm:spPr/>
    </dgm:pt>
    <dgm:pt modelId="{CB23D239-18A3-B844-8686-AAC104419216}" type="pres">
      <dgm:prSet presAssocID="{37DCF01D-BD38-184C-A8D5-2BEA3ED4A882}" presName="topConnNode2" presStyleLbl="node3" presStyleIdx="0" presStyleCnt="0"/>
      <dgm:spPr/>
      <dgm:t>
        <a:bodyPr/>
        <a:lstStyle/>
        <a:p>
          <a:endParaRPr lang="en-US"/>
        </a:p>
      </dgm:t>
    </dgm:pt>
    <dgm:pt modelId="{88C74C42-0E13-5542-91F1-2005A3F810CB}" type="pres">
      <dgm:prSet presAssocID="{37DCF01D-BD38-184C-A8D5-2BEA3ED4A882}" presName="hierChild4" presStyleCnt="0"/>
      <dgm:spPr/>
    </dgm:pt>
    <dgm:pt modelId="{A9C4C98D-89F0-5A48-BC8D-C92E92613C9B}" type="pres">
      <dgm:prSet presAssocID="{2DE0654E-34E3-6D44-90DC-7D3D2ED6E9E2}" presName="Name28" presStyleLbl="parChTrans1D4" presStyleIdx="44" presStyleCnt="81"/>
      <dgm:spPr/>
      <dgm:t>
        <a:bodyPr/>
        <a:lstStyle/>
        <a:p>
          <a:endParaRPr lang="en-US"/>
        </a:p>
      </dgm:t>
    </dgm:pt>
    <dgm:pt modelId="{F9C1EBEC-B97B-3D44-830A-86152E59E3E5}" type="pres">
      <dgm:prSet presAssocID="{C4C0CDF0-D8D5-EA49-A6E8-91E354DD95CB}" presName="hierRoot2" presStyleCnt="0">
        <dgm:presLayoutVars>
          <dgm:hierBranch val="init"/>
        </dgm:presLayoutVars>
      </dgm:prSet>
      <dgm:spPr/>
    </dgm:pt>
    <dgm:pt modelId="{07F514BE-B39A-9946-827F-41070F74DD8E}" type="pres">
      <dgm:prSet presAssocID="{C4C0CDF0-D8D5-EA49-A6E8-91E354DD95CB}" presName="rootComposite2" presStyleCnt="0"/>
      <dgm:spPr/>
    </dgm:pt>
    <dgm:pt modelId="{F7B68C34-C6D0-DC41-A6D5-7AE3B091CE91}" type="pres">
      <dgm:prSet presAssocID="{C4C0CDF0-D8D5-EA49-A6E8-91E354DD95C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74174C-31D0-1947-AC3B-D4F3DEF41D84}" type="pres">
      <dgm:prSet presAssocID="{C4C0CDF0-D8D5-EA49-A6E8-91E354DD95CB}" presName="topArc2" presStyleLbl="parChTrans1D1" presStyleIdx="104" presStyleCnt="192"/>
      <dgm:spPr/>
    </dgm:pt>
    <dgm:pt modelId="{2E8CE3FD-4925-0D48-959E-D714E2DE0E5B}" type="pres">
      <dgm:prSet presAssocID="{C4C0CDF0-D8D5-EA49-A6E8-91E354DD95CB}" presName="bottomArc2" presStyleLbl="parChTrans1D1" presStyleIdx="105" presStyleCnt="192"/>
      <dgm:spPr/>
    </dgm:pt>
    <dgm:pt modelId="{E43A2429-9F0A-024F-A662-CE16BB249AE2}" type="pres">
      <dgm:prSet presAssocID="{C4C0CDF0-D8D5-EA49-A6E8-91E354DD95CB}" presName="topConnNode2" presStyleLbl="node4" presStyleIdx="0" presStyleCnt="0"/>
      <dgm:spPr/>
      <dgm:t>
        <a:bodyPr/>
        <a:lstStyle/>
        <a:p>
          <a:endParaRPr lang="en-US"/>
        </a:p>
      </dgm:t>
    </dgm:pt>
    <dgm:pt modelId="{E52E0E78-6082-4846-A5C3-CF383D83D5E0}" type="pres">
      <dgm:prSet presAssocID="{C4C0CDF0-D8D5-EA49-A6E8-91E354DD95CB}" presName="hierChild4" presStyleCnt="0"/>
      <dgm:spPr/>
    </dgm:pt>
    <dgm:pt modelId="{31BD34F8-AB4C-2F4D-BDFC-21D2DDD3EFC7}" type="pres">
      <dgm:prSet presAssocID="{C4C0CDF0-D8D5-EA49-A6E8-91E354DD95CB}" presName="hierChild5" presStyleCnt="0"/>
      <dgm:spPr/>
    </dgm:pt>
    <dgm:pt modelId="{822A3F4F-2A21-8E4F-A33E-11E634542109}" type="pres">
      <dgm:prSet presAssocID="{D33FC099-ADF1-284F-8F4B-B066719BCB94}" presName="Name28" presStyleLbl="parChTrans1D4" presStyleIdx="45" presStyleCnt="81"/>
      <dgm:spPr/>
      <dgm:t>
        <a:bodyPr/>
        <a:lstStyle/>
        <a:p>
          <a:endParaRPr lang="en-US"/>
        </a:p>
      </dgm:t>
    </dgm:pt>
    <dgm:pt modelId="{8F7BA9D2-F29A-934E-B516-1D2FC878CBD9}" type="pres">
      <dgm:prSet presAssocID="{751D351A-9304-C44E-B7C1-3996ACF423E1}" presName="hierRoot2" presStyleCnt="0">
        <dgm:presLayoutVars>
          <dgm:hierBranch val="init"/>
        </dgm:presLayoutVars>
      </dgm:prSet>
      <dgm:spPr/>
    </dgm:pt>
    <dgm:pt modelId="{D684052F-9BBD-7E48-800D-C6963E069C34}" type="pres">
      <dgm:prSet presAssocID="{751D351A-9304-C44E-B7C1-3996ACF423E1}" presName="rootComposite2" presStyleCnt="0"/>
      <dgm:spPr/>
    </dgm:pt>
    <dgm:pt modelId="{0933C4AA-30F2-0F45-A262-D7C1D0884C55}" type="pres">
      <dgm:prSet presAssocID="{751D351A-9304-C44E-B7C1-3996ACF423E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FB86AB-7CF3-4E41-AFB2-5D9825A49388}" type="pres">
      <dgm:prSet presAssocID="{751D351A-9304-C44E-B7C1-3996ACF423E1}" presName="topArc2" presStyleLbl="parChTrans1D1" presStyleIdx="106" presStyleCnt="192"/>
      <dgm:spPr/>
    </dgm:pt>
    <dgm:pt modelId="{DCE4A37B-ABB7-E64D-88B2-C1BF5E61EC55}" type="pres">
      <dgm:prSet presAssocID="{751D351A-9304-C44E-B7C1-3996ACF423E1}" presName="bottomArc2" presStyleLbl="parChTrans1D1" presStyleIdx="107" presStyleCnt="192"/>
      <dgm:spPr/>
    </dgm:pt>
    <dgm:pt modelId="{B0868CB4-BB16-C843-9C34-3FF43018A564}" type="pres">
      <dgm:prSet presAssocID="{751D351A-9304-C44E-B7C1-3996ACF423E1}" presName="topConnNode2" presStyleLbl="node4" presStyleIdx="0" presStyleCnt="0"/>
      <dgm:spPr/>
      <dgm:t>
        <a:bodyPr/>
        <a:lstStyle/>
        <a:p>
          <a:endParaRPr lang="en-US"/>
        </a:p>
      </dgm:t>
    </dgm:pt>
    <dgm:pt modelId="{1F138C03-5158-8544-A5E3-6FB463658971}" type="pres">
      <dgm:prSet presAssocID="{751D351A-9304-C44E-B7C1-3996ACF423E1}" presName="hierChild4" presStyleCnt="0"/>
      <dgm:spPr/>
    </dgm:pt>
    <dgm:pt modelId="{AF3F9EB4-2651-954E-AC2A-5A23C23ECCF6}" type="pres">
      <dgm:prSet presAssocID="{751D351A-9304-C44E-B7C1-3996ACF423E1}" presName="hierChild5" presStyleCnt="0"/>
      <dgm:spPr/>
    </dgm:pt>
    <dgm:pt modelId="{D06F1EB4-12CB-104F-8C0E-69B63600530C}" type="pres">
      <dgm:prSet presAssocID="{37DCF01D-BD38-184C-A8D5-2BEA3ED4A882}" presName="hierChild5" presStyleCnt="0"/>
      <dgm:spPr/>
    </dgm:pt>
    <dgm:pt modelId="{731ADF80-B1C0-4242-87BD-582E042618A6}" type="pres">
      <dgm:prSet presAssocID="{0FDAD92B-16E3-F14C-ABF9-201D6E5A1BFE}" presName="hierChild5" presStyleCnt="0"/>
      <dgm:spPr/>
    </dgm:pt>
    <dgm:pt modelId="{65BAD639-2AC0-6D4A-8804-6F415AE05DFF}" type="pres">
      <dgm:prSet presAssocID="{82A09B9B-DF4D-0248-8666-97156059A867}" presName="Name28" presStyleLbl="parChTrans1D2" presStyleIdx="1" presStyleCnt="3"/>
      <dgm:spPr/>
      <dgm:t>
        <a:bodyPr/>
        <a:lstStyle/>
        <a:p>
          <a:endParaRPr lang="en-US"/>
        </a:p>
      </dgm:t>
    </dgm:pt>
    <dgm:pt modelId="{F737695F-6CA7-2744-9F22-D9B668D8864C}" type="pres">
      <dgm:prSet presAssocID="{9C9165CC-47BA-4748-A78B-C3A3BA08603F}" presName="hierRoot2" presStyleCnt="0">
        <dgm:presLayoutVars>
          <dgm:hierBranch val="init"/>
        </dgm:presLayoutVars>
      </dgm:prSet>
      <dgm:spPr/>
    </dgm:pt>
    <dgm:pt modelId="{284A8409-A388-3247-AC70-3F40521C0381}" type="pres">
      <dgm:prSet presAssocID="{9C9165CC-47BA-4748-A78B-C3A3BA08603F}" presName="rootComposite2" presStyleCnt="0"/>
      <dgm:spPr/>
    </dgm:pt>
    <dgm:pt modelId="{EE1DB949-3ACB-4E4B-A200-B49F917798D9}" type="pres">
      <dgm:prSet presAssocID="{9C9165CC-47BA-4748-A78B-C3A3BA08603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8F9EFD-AA38-9342-B44B-B4FBD436B8AA}" type="pres">
      <dgm:prSet presAssocID="{9C9165CC-47BA-4748-A78B-C3A3BA08603F}" presName="topArc2" presStyleLbl="parChTrans1D1" presStyleIdx="108" presStyleCnt="192"/>
      <dgm:spPr/>
    </dgm:pt>
    <dgm:pt modelId="{4CDF3059-BB04-6D45-A55E-83ED641D2B53}" type="pres">
      <dgm:prSet presAssocID="{9C9165CC-47BA-4748-A78B-C3A3BA08603F}" presName="bottomArc2" presStyleLbl="parChTrans1D1" presStyleIdx="109" presStyleCnt="192"/>
      <dgm:spPr/>
    </dgm:pt>
    <dgm:pt modelId="{92E860DA-4A2C-5846-83F5-B0DE646D9623}" type="pres">
      <dgm:prSet presAssocID="{9C9165CC-47BA-4748-A78B-C3A3BA08603F}" presName="topConnNode2" presStyleLbl="node2" presStyleIdx="0" presStyleCnt="0"/>
      <dgm:spPr/>
      <dgm:t>
        <a:bodyPr/>
        <a:lstStyle/>
        <a:p>
          <a:endParaRPr lang="en-US"/>
        </a:p>
      </dgm:t>
    </dgm:pt>
    <dgm:pt modelId="{1F6B8C24-AB5F-804D-9EB7-23B73495F2C0}" type="pres">
      <dgm:prSet presAssocID="{9C9165CC-47BA-4748-A78B-C3A3BA08603F}" presName="hierChild4" presStyleCnt="0"/>
      <dgm:spPr/>
    </dgm:pt>
    <dgm:pt modelId="{6B76F664-C42C-4448-A0E4-D7F641A81018}" type="pres">
      <dgm:prSet presAssocID="{2146045C-4147-8842-B14C-E9B61EF63E14}" presName="Name28" presStyleLbl="parChTrans1D3" presStyleIdx="6" presStyleCnt="11"/>
      <dgm:spPr/>
      <dgm:t>
        <a:bodyPr/>
        <a:lstStyle/>
        <a:p>
          <a:endParaRPr lang="en-US"/>
        </a:p>
      </dgm:t>
    </dgm:pt>
    <dgm:pt modelId="{47BF56FF-3CC9-F145-B356-E69897B50151}" type="pres">
      <dgm:prSet presAssocID="{989B7E11-F326-2A44-AAD5-A19B1C6C9F5C}" presName="hierRoot2" presStyleCnt="0">
        <dgm:presLayoutVars>
          <dgm:hierBranch val="init"/>
        </dgm:presLayoutVars>
      </dgm:prSet>
      <dgm:spPr/>
    </dgm:pt>
    <dgm:pt modelId="{F5D8410B-07BE-7444-A7E1-F9808E985279}" type="pres">
      <dgm:prSet presAssocID="{989B7E11-F326-2A44-AAD5-A19B1C6C9F5C}" presName="rootComposite2" presStyleCnt="0"/>
      <dgm:spPr/>
    </dgm:pt>
    <dgm:pt modelId="{9FC69EF3-1CED-CF4C-AA28-E86638E87BC5}" type="pres">
      <dgm:prSet presAssocID="{989B7E11-F326-2A44-AAD5-A19B1C6C9F5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64BA42-7AD3-A04D-A9F0-3C6B04F48886}" type="pres">
      <dgm:prSet presAssocID="{989B7E11-F326-2A44-AAD5-A19B1C6C9F5C}" presName="topArc2" presStyleLbl="parChTrans1D1" presStyleIdx="110" presStyleCnt="192"/>
      <dgm:spPr/>
    </dgm:pt>
    <dgm:pt modelId="{1BD39F75-3817-9C4E-B004-0E290FD37430}" type="pres">
      <dgm:prSet presAssocID="{989B7E11-F326-2A44-AAD5-A19B1C6C9F5C}" presName="bottomArc2" presStyleLbl="parChTrans1D1" presStyleIdx="111" presStyleCnt="192"/>
      <dgm:spPr/>
    </dgm:pt>
    <dgm:pt modelId="{B2BC35AF-7D3A-DE4D-9515-12F26F6D3AA4}" type="pres">
      <dgm:prSet presAssocID="{989B7E11-F326-2A44-AAD5-A19B1C6C9F5C}" presName="topConnNode2" presStyleLbl="node3" presStyleIdx="0" presStyleCnt="0"/>
      <dgm:spPr/>
      <dgm:t>
        <a:bodyPr/>
        <a:lstStyle/>
        <a:p>
          <a:endParaRPr lang="en-US"/>
        </a:p>
      </dgm:t>
    </dgm:pt>
    <dgm:pt modelId="{74206B9B-2498-F849-9924-EC4C4C2F5A4E}" type="pres">
      <dgm:prSet presAssocID="{989B7E11-F326-2A44-AAD5-A19B1C6C9F5C}" presName="hierChild4" presStyleCnt="0"/>
      <dgm:spPr/>
    </dgm:pt>
    <dgm:pt modelId="{E1D4BCBB-2DBB-A249-8EAE-71ED5260FB98}" type="pres">
      <dgm:prSet presAssocID="{DBE552E1-D5D6-C54A-A196-BDFA15664D88}" presName="Name28" presStyleLbl="parChTrans1D4" presStyleIdx="46" presStyleCnt="81"/>
      <dgm:spPr/>
      <dgm:t>
        <a:bodyPr/>
        <a:lstStyle/>
        <a:p>
          <a:endParaRPr lang="en-US"/>
        </a:p>
      </dgm:t>
    </dgm:pt>
    <dgm:pt modelId="{BC223EEF-1B0A-4746-A3C6-F0D2EA5C662C}" type="pres">
      <dgm:prSet presAssocID="{EC721086-DC02-6B4E-BC05-A528E903AF44}" presName="hierRoot2" presStyleCnt="0">
        <dgm:presLayoutVars>
          <dgm:hierBranch val="init"/>
        </dgm:presLayoutVars>
      </dgm:prSet>
      <dgm:spPr/>
    </dgm:pt>
    <dgm:pt modelId="{4AB82C6A-3CC7-B64D-A067-492EFBC44894}" type="pres">
      <dgm:prSet presAssocID="{EC721086-DC02-6B4E-BC05-A528E903AF44}" presName="rootComposite2" presStyleCnt="0"/>
      <dgm:spPr/>
    </dgm:pt>
    <dgm:pt modelId="{C94C8DED-DDD6-2C4E-B551-ECEEDA421049}" type="pres">
      <dgm:prSet presAssocID="{EC721086-DC02-6B4E-BC05-A528E903AF4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E13117-210F-034C-BF52-DC033B7AA7D6}" type="pres">
      <dgm:prSet presAssocID="{EC721086-DC02-6B4E-BC05-A528E903AF44}" presName="topArc2" presStyleLbl="parChTrans1D1" presStyleIdx="112" presStyleCnt="192"/>
      <dgm:spPr/>
    </dgm:pt>
    <dgm:pt modelId="{AA1A3E2E-2BC6-4641-A018-94533474F214}" type="pres">
      <dgm:prSet presAssocID="{EC721086-DC02-6B4E-BC05-A528E903AF44}" presName="bottomArc2" presStyleLbl="parChTrans1D1" presStyleIdx="113" presStyleCnt="192"/>
      <dgm:spPr/>
    </dgm:pt>
    <dgm:pt modelId="{1479424B-D9F1-3A46-A012-47EB31E9EAA8}" type="pres">
      <dgm:prSet presAssocID="{EC721086-DC02-6B4E-BC05-A528E903AF44}" presName="topConnNode2" presStyleLbl="node4" presStyleIdx="0" presStyleCnt="0"/>
      <dgm:spPr/>
      <dgm:t>
        <a:bodyPr/>
        <a:lstStyle/>
        <a:p>
          <a:endParaRPr lang="en-US"/>
        </a:p>
      </dgm:t>
    </dgm:pt>
    <dgm:pt modelId="{71936779-B7E7-214E-A5B5-C85F08F10919}" type="pres">
      <dgm:prSet presAssocID="{EC721086-DC02-6B4E-BC05-A528E903AF44}" presName="hierChild4" presStyleCnt="0"/>
      <dgm:spPr/>
    </dgm:pt>
    <dgm:pt modelId="{7B67726A-98F7-3648-A81E-4EE91C3BC1FD}" type="pres">
      <dgm:prSet presAssocID="{9BAA96A7-34CB-464F-B037-F3D6FF27590E}" presName="Name28" presStyleLbl="parChTrans1D4" presStyleIdx="47" presStyleCnt="81"/>
      <dgm:spPr/>
      <dgm:t>
        <a:bodyPr/>
        <a:lstStyle/>
        <a:p>
          <a:endParaRPr lang="en-US"/>
        </a:p>
      </dgm:t>
    </dgm:pt>
    <dgm:pt modelId="{EB5A5F67-B539-444E-91B0-98E27925779D}" type="pres">
      <dgm:prSet presAssocID="{5F07D473-51C7-D441-B15B-DBF0C689D478}" presName="hierRoot2" presStyleCnt="0">
        <dgm:presLayoutVars>
          <dgm:hierBranch val="init"/>
        </dgm:presLayoutVars>
      </dgm:prSet>
      <dgm:spPr/>
    </dgm:pt>
    <dgm:pt modelId="{AAA39682-F9C1-FB4E-BDCF-B4049370E953}" type="pres">
      <dgm:prSet presAssocID="{5F07D473-51C7-D441-B15B-DBF0C689D478}" presName="rootComposite2" presStyleCnt="0"/>
      <dgm:spPr/>
    </dgm:pt>
    <dgm:pt modelId="{3FA15007-1D87-9A44-95FC-6EF120743471}" type="pres">
      <dgm:prSet presAssocID="{5F07D473-51C7-D441-B15B-DBF0C689D47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144770-EE5B-7342-951A-013BA47F1396}" type="pres">
      <dgm:prSet presAssocID="{5F07D473-51C7-D441-B15B-DBF0C689D478}" presName="topArc2" presStyleLbl="parChTrans1D1" presStyleIdx="114" presStyleCnt="192"/>
      <dgm:spPr/>
    </dgm:pt>
    <dgm:pt modelId="{A052AC23-F0E7-8342-B9A7-A304CD644D17}" type="pres">
      <dgm:prSet presAssocID="{5F07D473-51C7-D441-B15B-DBF0C689D478}" presName="bottomArc2" presStyleLbl="parChTrans1D1" presStyleIdx="115" presStyleCnt="192"/>
      <dgm:spPr/>
    </dgm:pt>
    <dgm:pt modelId="{534BCFB9-094E-5549-A023-F07E8A3584CC}" type="pres">
      <dgm:prSet presAssocID="{5F07D473-51C7-D441-B15B-DBF0C689D478}" presName="topConnNode2" presStyleLbl="node4" presStyleIdx="0" presStyleCnt="0"/>
      <dgm:spPr/>
      <dgm:t>
        <a:bodyPr/>
        <a:lstStyle/>
        <a:p>
          <a:endParaRPr lang="en-US"/>
        </a:p>
      </dgm:t>
    </dgm:pt>
    <dgm:pt modelId="{A14154F8-9E56-9B49-A21C-EFDC7522BF4E}" type="pres">
      <dgm:prSet presAssocID="{5F07D473-51C7-D441-B15B-DBF0C689D478}" presName="hierChild4" presStyleCnt="0"/>
      <dgm:spPr/>
    </dgm:pt>
    <dgm:pt modelId="{2DD9FA3D-FE41-A24D-B137-1139680C4132}" type="pres">
      <dgm:prSet presAssocID="{5F07D473-51C7-D441-B15B-DBF0C689D478}" presName="hierChild5" presStyleCnt="0"/>
      <dgm:spPr/>
    </dgm:pt>
    <dgm:pt modelId="{842DEECC-7B56-0140-94E6-B4A12FCD04F1}" type="pres">
      <dgm:prSet presAssocID="{4F909F5F-76FE-F34F-B6A6-75758D5C2272}" presName="Name28" presStyleLbl="parChTrans1D4" presStyleIdx="48" presStyleCnt="81"/>
      <dgm:spPr/>
      <dgm:t>
        <a:bodyPr/>
        <a:lstStyle/>
        <a:p>
          <a:endParaRPr lang="en-US"/>
        </a:p>
      </dgm:t>
    </dgm:pt>
    <dgm:pt modelId="{51A5D37F-7EB2-3145-9D5F-98F7B9390D84}" type="pres">
      <dgm:prSet presAssocID="{EAB3BCEE-2A61-B144-B079-957B558B8C81}" presName="hierRoot2" presStyleCnt="0">
        <dgm:presLayoutVars>
          <dgm:hierBranch val="init"/>
        </dgm:presLayoutVars>
      </dgm:prSet>
      <dgm:spPr/>
    </dgm:pt>
    <dgm:pt modelId="{E795D400-3D22-AE44-BB80-1552107E87D3}" type="pres">
      <dgm:prSet presAssocID="{EAB3BCEE-2A61-B144-B079-957B558B8C81}" presName="rootComposite2" presStyleCnt="0"/>
      <dgm:spPr/>
    </dgm:pt>
    <dgm:pt modelId="{77B688FE-4DA0-D04A-A7A6-1BD4991A3C46}" type="pres">
      <dgm:prSet presAssocID="{EAB3BCEE-2A61-B144-B079-957B558B8C8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539D57-E220-4342-B665-1D5B2B064A06}" type="pres">
      <dgm:prSet presAssocID="{EAB3BCEE-2A61-B144-B079-957B558B8C81}" presName="topArc2" presStyleLbl="parChTrans1D1" presStyleIdx="116" presStyleCnt="192"/>
      <dgm:spPr/>
    </dgm:pt>
    <dgm:pt modelId="{597C3E63-C337-2644-B6C0-8821B7FC0EDD}" type="pres">
      <dgm:prSet presAssocID="{EAB3BCEE-2A61-B144-B079-957B558B8C81}" presName="bottomArc2" presStyleLbl="parChTrans1D1" presStyleIdx="117" presStyleCnt="192"/>
      <dgm:spPr/>
    </dgm:pt>
    <dgm:pt modelId="{CD3CAF54-9168-2F4E-8520-DCA959F3E9A1}" type="pres">
      <dgm:prSet presAssocID="{EAB3BCEE-2A61-B144-B079-957B558B8C81}" presName="topConnNode2" presStyleLbl="node4" presStyleIdx="0" presStyleCnt="0"/>
      <dgm:spPr/>
      <dgm:t>
        <a:bodyPr/>
        <a:lstStyle/>
        <a:p>
          <a:endParaRPr lang="en-US"/>
        </a:p>
      </dgm:t>
    </dgm:pt>
    <dgm:pt modelId="{3E137921-9178-2A48-9EE0-C1FAE3C54027}" type="pres">
      <dgm:prSet presAssocID="{EAB3BCEE-2A61-B144-B079-957B558B8C81}" presName="hierChild4" presStyleCnt="0"/>
      <dgm:spPr/>
    </dgm:pt>
    <dgm:pt modelId="{046A31B7-6F40-8949-9FA3-A119A8D652BD}" type="pres">
      <dgm:prSet presAssocID="{EAB3BCEE-2A61-B144-B079-957B558B8C81}" presName="hierChild5" presStyleCnt="0"/>
      <dgm:spPr/>
    </dgm:pt>
    <dgm:pt modelId="{1A762225-5F37-0146-BC5A-5C3B6AC3BD2F}" type="pres">
      <dgm:prSet presAssocID="{436C075E-0F1B-4C41-9907-83617C6BBE64}" presName="Name28" presStyleLbl="parChTrans1D4" presStyleIdx="49" presStyleCnt="81"/>
      <dgm:spPr/>
      <dgm:t>
        <a:bodyPr/>
        <a:lstStyle/>
        <a:p>
          <a:endParaRPr lang="en-US"/>
        </a:p>
      </dgm:t>
    </dgm:pt>
    <dgm:pt modelId="{2524F59F-D0AB-264C-9123-35E618F4A671}" type="pres">
      <dgm:prSet presAssocID="{FA7D6903-F053-254A-AC9B-B01E03FB6806}" presName="hierRoot2" presStyleCnt="0">
        <dgm:presLayoutVars>
          <dgm:hierBranch val="init"/>
        </dgm:presLayoutVars>
      </dgm:prSet>
      <dgm:spPr/>
    </dgm:pt>
    <dgm:pt modelId="{48222992-1794-2C4C-A1E3-F9EC24AA9DF6}" type="pres">
      <dgm:prSet presAssocID="{FA7D6903-F053-254A-AC9B-B01E03FB6806}" presName="rootComposite2" presStyleCnt="0"/>
      <dgm:spPr/>
    </dgm:pt>
    <dgm:pt modelId="{B5838E28-8FB9-D94E-89C9-2549680A83E8}" type="pres">
      <dgm:prSet presAssocID="{FA7D6903-F053-254A-AC9B-B01E03FB680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E042D6-A05E-A241-B10F-8C183AFA2A38}" type="pres">
      <dgm:prSet presAssocID="{FA7D6903-F053-254A-AC9B-B01E03FB6806}" presName="topArc2" presStyleLbl="parChTrans1D1" presStyleIdx="118" presStyleCnt="192"/>
      <dgm:spPr/>
    </dgm:pt>
    <dgm:pt modelId="{2588367F-E9B1-6B42-87CB-D3995CA5DAF5}" type="pres">
      <dgm:prSet presAssocID="{FA7D6903-F053-254A-AC9B-B01E03FB6806}" presName="bottomArc2" presStyleLbl="parChTrans1D1" presStyleIdx="119" presStyleCnt="192"/>
      <dgm:spPr/>
    </dgm:pt>
    <dgm:pt modelId="{4FA195CC-CA68-3C47-BF86-444B38B513CE}" type="pres">
      <dgm:prSet presAssocID="{FA7D6903-F053-254A-AC9B-B01E03FB6806}" presName="topConnNode2" presStyleLbl="node4" presStyleIdx="0" presStyleCnt="0"/>
      <dgm:spPr/>
      <dgm:t>
        <a:bodyPr/>
        <a:lstStyle/>
        <a:p>
          <a:endParaRPr lang="en-US"/>
        </a:p>
      </dgm:t>
    </dgm:pt>
    <dgm:pt modelId="{B988240A-5D7B-0643-A4F5-D6809FD74901}" type="pres">
      <dgm:prSet presAssocID="{FA7D6903-F053-254A-AC9B-B01E03FB6806}" presName="hierChild4" presStyleCnt="0"/>
      <dgm:spPr/>
    </dgm:pt>
    <dgm:pt modelId="{F3558026-6B4D-DB4E-BC85-654C1EC8A792}" type="pres">
      <dgm:prSet presAssocID="{FA7D6903-F053-254A-AC9B-B01E03FB6806}" presName="hierChild5" presStyleCnt="0"/>
      <dgm:spPr/>
    </dgm:pt>
    <dgm:pt modelId="{F64D977D-DC3A-B149-BB50-09E49EF8BB8E}" type="pres">
      <dgm:prSet presAssocID="{EC721086-DC02-6B4E-BC05-A528E903AF44}" presName="hierChild5" presStyleCnt="0"/>
      <dgm:spPr/>
    </dgm:pt>
    <dgm:pt modelId="{327B8ECC-4A66-C248-AC88-1F166E74B6FD}" type="pres">
      <dgm:prSet presAssocID="{BA2188FA-09F5-3048-A2D8-4727DE05C748}" presName="Name28" presStyleLbl="parChTrans1D4" presStyleIdx="50" presStyleCnt="81"/>
      <dgm:spPr/>
      <dgm:t>
        <a:bodyPr/>
        <a:lstStyle/>
        <a:p>
          <a:endParaRPr lang="en-US"/>
        </a:p>
      </dgm:t>
    </dgm:pt>
    <dgm:pt modelId="{4EF00F21-4B63-C443-AB31-0459ECA596F0}" type="pres">
      <dgm:prSet presAssocID="{6E900C93-DFDD-5147-ACF3-94327F0FBF5F}" presName="hierRoot2" presStyleCnt="0">
        <dgm:presLayoutVars>
          <dgm:hierBranch val="init"/>
        </dgm:presLayoutVars>
      </dgm:prSet>
      <dgm:spPr/>
    </dgm:pt>
    <dgm:pt modelId="{EB1AC460-3055-5A44-BCDE-1377E88CDCC7}" type="pres">
      <dgm:prSet presAssocID="{6E900C93-DFDD-5147-ACF3-94327F0FBF5F}" presName="rootComposite2" presStyleCnt="0"/>
      <dgm:spPr/>
    </dgm:pt>
    <dgm:pt modelId="{CA0B0212-A53D-AD4E-8A9D-2B441F94AE1A}" type="pres">
      <dgm:prSet presAssocID="{6E900C93-DFDD-5147-ACF3-94327F0FBF5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EC7E08-59D2-E441-ADE9-EE1A8427B37E}" type="pres">
      <dgm:prSet presAssocID="{6E900C93-DFDD-5147-ACF3-94327F0FBF5F}" presName="topArc2" presStyleLbl="parChTrans1D1" presStyleIdx="120" presStyleCnt="192"/>
      <dgm:spPr/>
    </dgm:pt>
    <dgm:pt modelId="{D5D0FAFF-DB6C-0D47-A0BD-86AFAFC2D129}" type="pres">
      <dgm:prSet presAssocID="{6E900C93-DFDD-5147-ACF3-94327F0FBF5F}" presName="bottomArc2" presStyleLbl="parChTrans1D1" presStyleIdx="121" presStyleCnt="192"/>
      <dgm:spPr/>
    </dgm:pt>
    <dgm:pt modelId="{E23C4EF4-B748-2146-AE8D-30FB2489BEF0}" type="pres">
      <dgm:prSet presAssocID="{6E900C93-DFDD-5147-ACF3-94327F0FBF5F}" presName="topConnNode2" presStyleLbl="node4" presStyleIdx="0" presStyleCnt="0"/>
      <dgm:spPr/>
      <dgm:t>
        <a:bodyPr/>
        <a:lstStyle/>
        <a:p>
          <a:endParaRPr lang="en-US"/>
        </a:p>
      </dgm:t>
    </dgm:pt>
    <dgm:pt modelId="{2479B106-7D11-4445-B4A6-81B2BD1023BB}" type="pres">
      <dgm:prSet presAssocID="{6E900C93-DFDD-5147-ACF3-94327F0FBF5F}" presName="hierChild4" presStyleCnt="0"/>
      <dgm:spPr/>
    </dgm:pt>
    <dgm:pt modelId="{4CA6CA65-F2E4-614B-BB64-E12B9470227A}" type="pres">
      <dgm:prSet presAssocID="{59EE61E4-3C44-984A-A1D2-9172A88C3811}" presName="Name28" presStyleLbl="parChTrans1D4" presStyleIdx="51" presStyleCnt="81"/>
      <dgm:spPr/>
      <dgm:t>
        <a:bodyPr/>
        <a:lstStyle/>
        <a:p>
          <a:endParaRPr lang="en-US"/>
        </a:p>
      </dgm:t>
    </dgm:pt>
    <dgm:pt modelId="{1F8F4CBA-BB19-F34C-BAC9-A7787B3FC741}" type="pres">
      <dgm:prSet presAssocID="{146C9A1D-ACAE-874A-A50A-1230E7CB18E8}" presName="hierRoot2" presStyleCnt="0">
        <dgm:presLayoutVars>
          <dgm:hierBranch val="init"/>
        </dgm:presLayoutVars>
      </dgm:prSet>
      <dgm:spPr/>
    </dgm:pt>
    <dgm:pt modelId="{8F391875-601F-AF44-BB4B-6AE75A5BDB74}" type="pres">
      <dgm:prSet presAssocID="{146C9A1D-ACAE-874A-A50A-1230E7CB18E8}" presName="rootComposite2" presStyleCnt="0"/>
      <dgm:spPr/>
    </dgm:pt>
    <dgm:pt modelId="{BC132176-C326-8B41-825F-CDD68E0AA5B5}" type="pres">
      <dgm:prSet presAssocID="{146C9A1D-ACAE-874A-A50A-1230E7CB18E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E216E2-2E0B-5945-8ED1-FD7EAC38EFBD}" type="pres">
      <dgm:prSet presAssocID="{146C9A1D-ACAE-874A-A50A-1230E7CB18E8}" presName="topArc2" presStyleLbl="parChTrans1D1" presStyleIdx="122" presStyleCnt="192"/>
      <dgm:spPr/>
    </dgm:pt>
    <dgm:pt modelId="{199C2888-FD4F-5D4B-98B6-898AF0D3BE1D}" type="pres">
      <dgm:prSet presAssocID="{146C9A1D-ACAE-874A-A50A-1230E7CB18E8}" presName="bottomArc2" presStyleLbl="parChTrans1D1" presStyleIdx="123" presStyleCnt="192"/>
      <dgm:spPr/>
    </dgm:pt>
    <dgm:pt modelId="{B4B69F1F-EBBB-C94A-8A3C-6F37BFADD48F}" type="pres">
      <dgm:prSet presAssocID="{146C9A1D-ACAE-874A-A50A-1230E7CB18E8}" presName="topConnNode2" presStyleLbl="node4" presStyleIdx="0" presStyleCnt="0"/>
      <dgm:spPr/>
      <dgm:t>
        <a:bodyPr/>
        <a:lstStyle/>
        <a:p>
          <a:endParaRPr lang="en-US"/>
        </a:p>
      </dgm:t>
    </dgm:pt>
    <dgm:pt modelId="{EDE9D851-5536-9449-A124-61FE09261668}" type="pres">
      <dgm:prSet presAssocID="{146C9A1D-ACAE-874A-A50A-1230E7CB18E8}" presName="hierChild4" presStyleCnt="0"/>
      <dgm:spPr/>
    </dgm:pt>
    <dgm:pt modelId="{2C09B627-C6A2-294A-948F-88AB22049B0B}" type="pres">
      <dgm:prSet presAssocID="{146C9A1D-ACAE-874A-A50A-1230E7CB18E8}" presName="hierChild5" presStyleCnt="0"/>
      <dgm:spPr/>
    </dgm:pt>
    <dgm:pt modelId="{31FDE281-1490-D94C-9820-775138CB8F0C}" type="pres">
      <dgm:prSet presAssocID="{FD827BDF-5A80-A147-85F6-7704C3B0D334}" presName="Name28" presStyleLbl="parChTrans1D4" presStyleIdx="52" presStyleCnt="81"/>
      <dgm:spPr/>
      <dgm:t>
        <a:bodyPr/>
        <a:lstStyle/>
        <a:p>
          <a:endParaRPr lang="en-US"/>
        </a:p>
      </dgm:t>
    </dgm:pt>
    <dgm:pt modelId="{2D167FED-F99A-DE47-85E1-DE04EA77AB8C}" type="pres">
      <dgm:prSet presAssocID="{CB7E588E-4A22-4F42-BE7B-4CAC913AA910}" presName="hierRoot2" presStyleCnt="0">
        <dgm:presLayoutVars>
          <dgm:hierBranch val="init"/>
        </dgm:presLayoutVars>
      </dgm:prSet>
      <dgm:spPr/>
    </dgm:pt>
    <dgm:pt modelId="{6ADDAE6E-9AF8-8545-8C30-C7189EEFE3B1}" type="pres">
      <dgm:prSet presAssocID="{CB7E588E-4A22-4F42-BE7B-4CAC913AA910}" presName="rootComposite2" presStyleCnt="0"/>
      <dgm:spPr/>
    </dgm:pt>
    <dgm:pt modelId="{94A88B3F-79D3-2E42-B164-BD3B9419CA3B}" type="pres">
      <dgm:prSet presAssocID="{CB7E588E-4A22-4F42-BE7B-4CAC913AA91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612531-7ABD-0046-944E-67B62D5899E5}" type="pres">
      <dgm:prSet presAssocID="{CB7E588E-4A22-4F42-BE7B-4CAC913AA910}" presName="topArc2" presStyleLbl="parChTrans1D1" presStyleIdx="124" presStyleCnt="192"/>
      <dgm:spPr/>
    </dgm:pt>
    <dgm:pt modelId="{290F0C4B-F3A8-1F43-867D-99EA01BA644F}" type="pres">
      <dgm:prSet presAssocID="{CB7E588E-4A22-4F42-BE7B-4CAC913AA910}" presName="bottomArc2" presStyleLbl="parChTrans1D1" presStyleIdx="125" presStyleCnt="192"/>
      <dgm:spPr/>
    </dgm:pt>
    <dgm:pt modelId="{DBF7C79E-453F-FF4B-A778-39E8331438A9}" type="pres">
      <dgm:prSet presAssocID="{CB7E588E-4A22-4F42-BE7B-4CAC913AA910}" presName="topConnNode2" presStyleLbl="node4" presStyleIdx="0" presStyleCnt="0"/>
      <dgm:spPr/>
      <dgm:t>
        <a:bodyPr/>
        <a:lstStyle/>
        <a:p>
          <a:endParaRPr lang="en-US"/>
        </a:p>
      </dgm:t>
    </dgm:pt>
    <dgm:pt modelId="{E080A8CB-6FFC-3044-82C1-D3C75FC60AC0}" type="pres">
      <dgm:prSet presAssocID="{CB7E588E-4A22-4F42-BE7B-4CAC913AA910}" presName="hierChild4" presStyleCnt="0"/>
      <dgm:spPr/>
    </dgm:pt>
    <dgm:pt modelId="{9360C83F-0829-6544-BD53-FD8F85CE4678}" type="pres">
      <dgm:prSet presAssocID="{CB7E588E-4A22-4F42-BE7B-4CAC913AA910}" presName="hierChild5" presStyleCnt="0"/>
      <dgm:spPr/>
    </dgm:pt>
    <dgm:pt modelId="{6B7564A5-0374-C04C-8E49-74CBB0706A66}" type="pres">
      <dgm:prSet presAssocID="{6E900C93-DFDD-5147-ACF3-94327F0FBF5F}" presName="hierChild5" presStyleCnt="0"/>
      <dgm:spPr/>
    </dgm:pt>
    <dgm:pt modelId="{BBE1BE24-DC25-C848-958D-2BE1C6F37F3E}" type="pres">
      <dgm:prSet presAssocID="{E0A34CEA-6A49-4544-BC16-573BBEA3BCB0}" presName="Name28" presStyleLbl="parChTrans1D4" presStyleIdx="53" presStyleCnt="81"/>
      <dgm:spPr/>
      <dgm:t>
        <a:bodyPr/>
        <a:lstStyle/>
        <a:p>
          <a:endParaRPr lang="en-US"/>
        </a:p>
      </dgm:t>
    </dgm:pt>
    <dgm:pt modelId="{80FF8973-BAD9-A044-831D-A07AB22CF5C4}" type="pres">
      <dgm:prSet presAssocID="{11879252-6853-4749-9D4F-827ACA91F9DB}" presName="hierRoot2" presStyleCnt="0">
        <dgm:presLayoutVars>
          <dgm:hierBranch val="init"/>
        </dgm:presLayoutVars>
      </dgm:prSet>
      <dgm:spPr/>
    </dgm:pt>
    <dgm:pt modelId="{B0AE51C3-20B5-CE40-A592-CF3E3EB126C1}" type="pres">
      <dgm:prSet presAssocID="{11879252-6853-4749-9D4F-827ACA91F9DB}" presName="rootComposite2" presStyleCnt="0"/>
      <dgm:spPr/>
    </dgm:pt>
    <dgm:pt modelId="{A9D70EBE-2D75-1849-9CE4-ADDB7BC40C3C}" type="pres">
      <dgm:prSet presAssocID="{11879252-6853-4749-9D4F-827ACA91F9D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024FAD-9641-1146-92CA-A19D13F5D85B}" type="pres">
      <dgm:prSet presAssocID="{11879252-6853-4749-9D4F-827ACA91F9DB}" presName="topArc2" presStyleLbl="parChTrans1D1" presStyleIdx="126" presStyleCnt="192"/>
      <dgm:spPr/>
    </dgm:pt>
    <dgm:pt modelId="{856C004B-58BF-7140-8471-F42F065C2249}" type="pres">
      <dgm:prSet presAssocID="{11879252-6853-4749-9D4F-827ACA91F9DB}" presName="bottomArc2" presStyleLbl="parChTrans1D1" presStyleIdx="127" presStyleCnt="192"/>
      <dgm:spPr/>
    </dgm:pt>
    <dgm:pt modelId="{3CC79287-EFBC-2347-8380-65980CF87F64}" type="pres">
      <dgm:prSet presAssocID="{11879252-6853-4749-9D4F-827ACA91F9DB}" presName="topConnNode2" presStyleLbl="node4" presStyleIdx="0" presStyleCnt="0"/>
      <dgm:spPr/>
      <dgm:t>
        <a:bodyPr/>
        <a:lstStyle/>
        <a:p>
          <a:endParaRPr lang="en-US"/>
        </a:p>
      </dgm:t>
    </dgm:pt>
    <dgm:pt modelId="{55C07BE9-AEE6-9348-B875-92FB48FA30C5}" type="pres">
      <dgm:prSet presAssocID="{11879252-6853-4749-9D4F-827ACA91F9DB}" presName="hierChild4" presStyleCnt="0"/>
      <dgm:spPr/>
    </dgm:pt>
    <dgm:pt modelId="{33F00B53-8FB5-2340-880D-E793BD7EA305}" type="pres">
      <dgm:prSet presAssocID="{0D77D899-518B-7F40-8472-7BCE729629DF}" presName="Name28" presStyleLbl="parChTrans1D4" presStyleIdx="54" presStyleCnt="81"/>
      <dgm:spPr/>
      <dgm:t>
        <a:bodyPr/>
        <a:lstStyle/>
        <a:p>
          <a:endParaRPr lang="en-US"/>
        </a:p>
      </dgm:t>
    </dgm:pt>
    <dgm:pt modelId="{0350F961-F5D2-F74A-894E-B5C4389D0BED}" type="pres">
      <dgm:prSet presAssocID="{1D640B08-B54C-C24A-BD8C-8484D46AB437}" presName="hierRoot2" presStyleCnt="0">
        <dgm:presLayoutVars>
          <dgm:hierBranch val="init"/>
        </dgm:presLayoutVars>
      </dgm:prSet>
      <dgm:spPr/>
    </dgm:pt>
    <dgm:pt modelId="{ECF1D265-6E7A-544D-8D11-1C525360693E}" type="pres">
      <dgm:prSet presAssocID="{1D640B08-B54C-C24A-BD8C-8484D46AB437}" presName="rootComposite2" presStyleCnt="0"/>
      <dgm:spPr/>
    </dgm:pt>
    <dgm:pt modelId="{8A0FB9E8-B65A-3444-A275-39B05A72BF58}" type="pres">
      <dgm:prSet presAssocID="{1D640B08-B54C-C24A-BD8C-8484D46AB43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90B8E8-FABB-224F-BD28-A66F80F99519}" type="pres">
      <dgm:prSet presAssocID="{1D640B08-B54C-C24A-BD8C-8484D46AB437}" presName="topArc2" presStyleLbl="parChTrans1D1" presStyleIdx="128" presStyleCnt="192"/>
      <dgm:spPr/>
    </dgm:pt>
    <dgm:pt modelId="{4425622A-2C8B-FE4B-AE64-DE6AF9875702}" type="pres">
      <dgm:prSet presAssocID="{1D640B08-B54C-C24A-BD8C-8484D46AB437}" presName="bottomArc2" presStyleLbl="parChTrans1D1" presStyleIdx="129" presStyleCnt="192"/>
      <dgm:spPr/>
    </dgm:pt>
    <dgm:pt modelId="{93264F08-D350-F64F-8B75-98FEA507AE0F}" type="pres">
      <dgm:prSet presAssocID="{1D640B08-B54C-C24A-BD8C-8484D46AB437}" presName="topConnNode2" presStyleLbl="node4" presStyleIdx="0" presStyleCnt="0"/>
      <dgm:spPr/>
      <dgm:t>
        <a:bodyPr/>
        <a:lstStyle/>
        <a:p>
          <a:endParaRPr lang="en-US"/>
        </a:p>
      </dgm:t>
    </dgm:pt>
    <dgm:pt modelId="{E3C193CE-490C-EF47-B788-65367C88E4B4}" type="pres">
      <dgm:prSet presAssocID="{1D640B08-B54C-C24A-BD8C-8484D46AB437}" presName="hierChild4" presStyleCnt="0"/>
      <dgm:spPr/>
    </dgm:pt>
    <dgm:pt modelId="{717C97BB-51DC-5E49-BE8A-47DFBD05E319}" type="pres">
      <dgm:prSet presAssocID="{1D640B08-B54C-C24A-BD8C-8484D46AB437}" presName="hierChild5" presStyleCnt="0"/>
      <dgm:spPr/>
    </dgm:pt>
    <dgm:pt modelId="{8D4E329C-32B6-A94B-9E53-544340050ABA}" type="pres">
      <dgm:prSet presAssocID="{EEBD4CB5-B08A-C041-8A7D-F27BE368EC2A}" presName="Name28" presStyleLbl="parChTrans1D4" presStyleIdx="55" presStyleCnt="81"/>
      <dgm:spPr/>
      <dgm:t>
        <a:bodyPr/>
        <a:lstStyle/>
        <a:p>
          <a:endParaRPr lang="en-US"/>
        </a:p>
      </dgm:t>
    </dgm:pt>
    <dgm:pt modelId="{ABA4BB3F-4EDB-2640-8832-1A465A9CB7C9}" type="pres">
      <dgm:prSet presAssocID="{9389DF52-C627-5C40-8FA1-C77808F475A5}" presName="hierRoot2" presStyleCnt="0">
        <dgm:presLayoutVars>
          <dgm:hierBranch val="init"/>
        </dgm:presLayoutVars>
      </dgm:prSet>
      <dgm:spPr/>
    </dgm:pt>
    <dgm:pt modelId="{DBA2F224-FAB4-2742-8F67-007E7B7B3F22}" type="pres">
      <dgm:prSet presAssocID="{9389DF52-C627-5C40-8FA1-C77808F475A5}" presName="rootComposite2" presStyleCnt="0"/>
      <dgm:spPr/>
    </dgm:pt>
    <dgm:pt modelId="{2695D463-6E25-B745-86D3-67EA289111CA}" type="pres">
      <dgm:prSet presAssocID="{9389DF52-C627-5C40-8FA1-C77808F475A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8A4639-617F-4243-A556-C05161326AE2}" type="pres">
      <dgm:prSet presAssocID="{9389DF52-C627-5C40-8FA1-C77808F475A5}" presName="topArc2" presStyleLbl="parChTrans1D1" presStyleIdx="130" presStyleCnt="192"/>
      <dgm:spPr/>
    </dgm:pt>
    <dgm:pt modelId="{7E24C175-51C0-5147-B9B0-0DD05627DE22}" type="pres">
      <dgm:prSet presAssocID="{9389DF52-C627-5C40-8FA1-C77808F475A5}" presName="bottomArc2" presStyleLbl="parChTrans1D1" presStyleIdx="131" presStyleCnt="192"/>
      <dgm:spPr/>
    </dgm:pt>
    <dgm:pt modelId="{AAD6748E-5AAE-D140-AE2F-4BF0D4F93821}" type="pres">
      <dgm:prSet presAssocID="{9389DF52-C627-5C40-8FA1-C77808F475A5}" presName="topConnNode2" presStyleLbl="node4" presStyleIdx="0" presStyleCnt="0"/>
      <dgm:spPr/>
      <dgm:t>
        <a:bodyPr/>
        <a:lstStyle/>
        <a:p>
          <a:endParaRPr lang="en-US"/>
        </a:p>
      </dgm:t>
    </dgm:pt>
    <dgm:pt modelId="{88B0B964-B681-C44E-ABE9-61EB77EADDCA}" type="pres">
      <dgm:prSet presAssocID="{9389DF52-C627-5C40-8FA1-C77808F475A5}" presName="hierChild4" presStyleCnt="0"/>
      <dgm:spPr/>
    </dgm:pt>
    <dgm:pt modelId="{FD4AF6E3-D893-C84A-B67C-DB1565CD7C1F}" type="pres">
      <dgm:prSet presAssocID="{9389DF52-C627-5C40-8FA1-C77808F475A5}" presName="hierChild5" presStyleCnt="0"/>
      <dgm:spPr/>
    </dgm:pt>
    <dgm:pt modelId="{B7582488-DCA7-D840-9850-C9EA7AC00C7B}" type="pres">
      <dgm:prSet presAssocID="{11879252-6853-4749-9D4F-827ACA91F9DB}" presName="hierChild5" presStyleCnt="0"/>
      <dgm:spPr/>
    </dgm:pt>
    <dgm:pt modelId="{F3A6B1B3-76FF-A54C-AE23-4B25A7765F74}" type="pres">
      <dgm:prSet presAssocID="{67208045-B922-F240-B875-DAEB95C38CD8}" presName="Name28" presStyleLbl="parChTrans1D4" presStyleIdx="56" presStyleCnt="81"/>
      <dgm:spPr/>
      <dgm:t>
        <a:bodyPr/>
        <a:lstStyle/>
        <a:p>
          <a:endParaRPr lang="en-US"/>
        </a:p>
      </dgm:t>
    </dgm:pt>
    <dgm:pt modelId="{721E06C0-674B-5048-BC0B-7D6722BB32D8}" type="pres">
      <dgm:prSet presAssocID="{FB540C7A-1F49-1541-A900-1727D3B42BD0}" presName="hierRoot2" presStyleCnt="0">
        <dgm:presLayoutVars>
          <dgm:hierBranch val="init"/>
        </dgm:presLayoutVars>
      </dgm:prSet>
      <dgm:spPr/>
    </dgm:pt>
    <dgm:pt modelId="{A46CA414-B321-C445-8F30-8649FD0A24B1}" type="pres">
      <dgm:prSet presAssocID="{FB540C7A-1F49-1541-A900-1727D3B42BD0}" presName="rootComposite2" presStyleCnt="0"/>
      <dgm:spPr/>
    </dgm:pt>
    <dgm:pt modelId="{BAC147F8-7FC5-F84B-8A46-A7703C009270}" type="pres">
      <dgm:prSet presAssocID="{FB540C7A-1F49-1541-A900-1727D3B42BD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93CEAA-A5C9-714E-BF37-3525C3FE871A}" type="pres">
      <dgm:prSet presAssocID="{FB540C7A-1F49-1541-A900-1727D3B42BD0}" presName="topArc2" presStyleLbl="parChTrans1D1" presStyleIdx="132" presStyleCnt="192"/>
      <dgm:spPr/>
    </dgm:pt>
    <dgm:pt modelId="{ED7083DF-2860-7340-A9F5-92EEEC1A84B5}" type="pres">
      <dgm:prSet presAssocID="{FB540C7A-1F49-1541-A900-1727D3B42BD0}" presName="bottomArc2" presStyleLbl="parChTrans1D1" presStyleIdx="133" presStyleCnt="192"/>
      <dgm:spPr/>
    </dgm:pt>
    <dgm:pt modelId="{88BA5C49-0B66-2F4E-B1E8-04A5EAE1E07D}" type="pres">
      <dgm:prSet presAssocID="{FB540C7A-1F49-1541-A900-1727D3B42BD0}" presName="topConnNode2" presStyleLbl="node4" presStyleIdx="0" presStyleCnt="0"/>
      <dgm:spPr/>
      <dgm:t>
        <a:bodyPr/>
        <a:lstStyle/>
        <a:p>
          <a:endParaRPr lang="en-US"/>
        </a:p>
      </dgm:t>
    </dgm:pt>
    <dgm:pt modelId="{CBEA2785-0C23-DB46-8323-8861884808D8}" type="pres">
      <dgm:prSet presAssocID="{FB540C7A-1F49-1541-A900-1727D3B42BD0}" presName="hierChild4" presStyleCnt="0"/>
      <dgm:spPr/>
    </dgm:pt>
    <dgm:pt modelId="{41E0A24C-B9DB-2943-8DAF-E792D091D804}" type="pres">
      <dgm:prSet presAssocID="{A4C41C4B-D501-5F46-976B-460DB8C7F0C2}" presName="Name28" presStyleLbl="parChTrans1D4" presStyleIdx="57" presStyleCnt="81"/>
      <dgm:spPr/>
      <dgm:t>
        <a:bodyPr/>
        <a:lstStyle/>
        <a:p>
          <a:endParaRPr lang="en-US"/>
        </a:p>
      </dgm:t>
    </dgm:pt>
    <dgm:pt modelId="{DBD8D7F8-5F7E-3B4C-8A87-F478E9020868}" type="pres">
      <dgm:prSet presAssocID="{9891CDB4-1027-7749-90AF-066AF7BB8384}" presName="hierRoot2" presStyleCnt="0">
        <dgm:presLayoutVars>
          <dgm:hierBranch val="init"/>
        </dgm:presLayoutVars>
      </dgm:prSet>
      <dgm:spPr/>
    </dgm:pt>
    <dgm:pt modelId="{C741FF26-9817-8841-B683-3D446E57B127}" type="pres">
      <dgm:prSet presAssocID="{9891CDB4-1027-7749-90AF-066AF7BB8384}" presName="rootComposite2" presStyleCnt="0"/>
      <dgm:spPr/>
    </dgm:pt>
    <dgm:pt modelId="{5E3A52E0-A185-A843-A977-3CA974B21B79}" type="pres">
      <dgm:prSet presAssocID="{9891CDB4-1027-7749-90AF-066AF7BB838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9C938F-6CBA-1847-9E59-B7BFD5CF4FF2}" type="pres">
      <dgm:prSet presAssocID="{9891CDB4-1027-7749-90AF-066AF7BB8384}" presName="topArc2" presStyleLbl="parChTrans1D1" presStyleIdx="134" presStyleCnt="192"/>
      <dgm:spPr/>
    </dgm:pt>
    <dgm:pt modelId="{767D2E54-71A3-DC4C-8799-966C082D1E57}" type="pres">
      <dgm:prSet presAssocID="{9891CDB4-1027-7749-90AF-066AF7BB8384}" presName="bottomArc2" presStyleLbl="parChTrans1D1" presStyleIdx="135" presStyleCnt="192"/>
      <dgm:spPr/>
    </dgm:pt>
    <dgm:pt modelId="{99038B04-4A7E-4647-9D2E-72003BF6DCAF}" type="pres">
      <dgm:prSet presAssocID="{9891CDB4-1027-7749-90AF-066AF7BB8384}" presName="topConnNode2" presStyleLbl="node4" presStyleIdx="0" presStyleCnt="0"/>
      <dgm:spPr/>
      <dgm:t>
        <a:bodyPr/>
        <a:lstStyle/>
        <a:p>
          <a:endParaRPr lang="en-US"/>
        </a:p>
      </dgm:t>
    </dgm:pt>
    <dgm:pt modelId="{BF5DA771-CDD6-8549-B45D-52ACC62E5916}" type="pres">
      <dgm:prSet presAssocID="{9891CDB4-1027-7749-90AF-066AF7BB8384}" presName="hierChild4" presStyleCnt="0"/>
      <dgm:spPr/>
    </dgm:pt>
    <dgm:pt modelId="{28A3DF1C-EDC4-4348-9619-996A9EB5A02A}" type="pres">
      <dgm:prSet presAssocID="{9891CDB4-1027-7749-90AF-066AF7BB8384}" presName="hierChild5" presStyleCnt="0"/>
      <dgm:spPr/>
    </dgm:pt>
    <dgm:pt modelId="{9429DAE0-E83F-1A40-9ED3-08A6E86DFD80}" type="pres">
      <dgm:prSet presAssocID="{FB540C7A-1F49-1541-A900-1727D3B42BD0}" presName="hierChild5" presStyleCnt="0"/>
      <dgm:spPr/>
    </dgm:pt>
    <dgm:pt modelId="{E0090E42-E737-2C48-9C31-2C4B1088D277}" type="pres">
      <dgm:prSet presAssocID="{989B7E11-F326-2A44-AAD5-A19B1C6C9F5C}" presName="hierChild5" presStyleCnt="0"/>
      <dgm:spPr/>
    </dgm:pt>
    <dgm:pt modelId="{A7D6EEA1-7EA2-F64C-837D-C89EE334611B}" type="pres">
      <dgm:prSet presAssocID="{F3779866-80F8-A744-BC3A-A0B736435F71}" presName="Name28" presStyleLbl="parChTrans1D3" presStyleIdx="7" presStyleCnt="11"/>
      <dgm:spPr/>
      <dgm:t>
        <a:bodyPr/>
        <a:lstStyle/>
        <a:p>
          <a:endParaRPr lang="en-US"/>
        </a:p>
      </dgm:t>
    </dgm:pt>
    <dgm:pt modelId="{9671A6F9-9B20-5745-BA5C-D6F942A99A0C}" type="pres">
      <dgm:prSet presAssocID="{F5DAC30E-7CC9-C341-9F92-520F417D4102}" presName="hierRoot2" presStyleCnt="0">
        <dgm:presLayoutVars>
          <dgm:hierBranch val="init"/>
        </dgm:presLayoutVars>
      </dgm:prSet>
      <dgm:spPr/>
    </dgm:pt>
    <dgm:pt modelId="{E26D48DD-538D-B94F-BFEE-2A91EC918A0F}" type="pres">
      <dgm:prSet presAssocID="{F5DAC30E-7CC9-C341-9F92-520F417D4102}" presName="rootComposite2" presStyleCnt="0"/>
      <dgm:spPr/>
    </dgm:pt>
    <dgm:pt modelId="{F25918E6-92FA-9245-BF61-DC0B3725B72E}" type="pres">
      <dgm:prSet presAssocID="{F5DAC30E-7CC9-C341-9F92-520F417D410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02374B-5D68-3B44-B12A-42D1EC187F3E}" type="pres">
      <dgm:prSet presAssocID="{F5DAC30E-7CC9-C341-9F92-520F417D4102}" presName="topArc2" presStyleLbl="parChTrans1D1" presStyleIdx="136" presStyleCnt="192"/>
      <dgm:spPr/>
    </dgm:pt>
    <dgm:pt modelId="{3283C181-B675-1342-B365-5E37B55DB917}" type="pres">
      <dgm:prSet presAssocID="{F5DAC30E-7CC9-C341-9F92-520F417D4102}" presName="bottomArc2" presStyleLbl="parChTrans1D1" presStyleIdx="137" presStyleCnt="192"/>
      <dgm:spPr/>
    </dgm:pt>
    <dgm:pt modelId="{25EF37ED-6478-4246-8B07-167EEE2018D5}" type="pres">
      <dgm:prSet presAssocID="{F5DAC30E-7CC9-C341-9F92-520F417D4102}" presName="topConnNode2" presStyleLbl="node3" presStyleIdx="0" presStyleCnt="0"/>
      <dgm:spPr/>
      <dgm:t>
        <a:bodyPr/>
        <a:lstStyle/>
        <a:p>
          <a:endParaRPr lang="en-US"/>
        </a:p>
      </dgm:t>
    </dgm:pt>
    <dgm:pt modelId="{0937CF67-A62C-5D48-8E1B-B1EB2E5B620A}" type="pres">
      <dgm:prSet presAssocID="{F5DAC30E-7CC9-C341-9F92-520F417D4102}" presName="hierChild4" presStyleCnt="0"/>
      <dgm:spPr/>
    </dgm:pt>
    <dgm:pt modelId="{A881A157-1E52-FE4E-8393-330492988DB0}" type="pres">
      <dgm:prSet presAssocID="{E9873A29-BE7E-794A-A602-517E535E61F8}" presName="Name28" presStyleLbl="parChTrans1D4" presStyleIdx="58" presStyleCnt="81"/>
      <dgm:spPr/>
      <dgm:t>
        <a:bodyPr/>
        <a:lstStyle/>
        <a:p>
          <a:endParaRPr lang="en-US"/>
        </a:p>
      </dgm:t>
    </dgm:pt>
    <dgm:pt modelId="{82741FA4-4F56-2341-8556-636092E5B783}" type="pres">
      <dgm:prSet presAssocID="{0BBD213B-AE61-6341-AE9D-CF7202A3AA8A}" presName="hierRoot2" presStyleCnt="0">
        <dgm:presLayoutVars>
          <dgm:hierBranch val="init"/>
        </dgm:presLayoutVars>
      </dgm:prSet>
      <dgm:spPr/>
    </dgm:pt>
    <dgm:pt modelId="{C0676107-4B57-614B-BA48-864CECD66B0A}" type="pres">
      <dgm:prSet presAssocID="{0BBD213B-AE61-6341-AE9D-CF7202A3AA8A}" presName="rootComposite2" presStyleCnt="0"/>
      <dgm:spPr/>
    </dgm:pt>
    <dgm:pt modelId="{C4C0D031-AAF7-484A-B90E-C9FB2C2009C3}" type="pres">
      <dgm:prSet presAssocID="{0BBD213B-AE61-6341-AE9D-CF7202A3AA8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7A7320-A8BC-664E-98E4-7D62B7D45ECE}" type="pres">
      <dgm:prSet presAssocID="{0BBD213B-AE61-6341-AE9D-CF7202A3AA8A}" presName="topArc2" presStyleLbl="parChTrans1D1" presStyleIdx="138" presStyleCnt="192"/>
      <dgm:spPr/>
    </dgm:pt>
    <dgm:pt modelId="{C5B201A6-14EC-4D4B-8C5F-D0126D8833A1}" type="pres">
      <dgm:prSet presAssocID="{0BBD213B-AE61-6341-AE9D-CF7202A3AA8A}" presName="bottomArc2" presStyleLbl="parChTrans1D1" presStyleIdx="139" presStyleCnt="192"/>
      <dgm:spPr/>
    </dgm:pt>
    <dgm:pt modelId="{40E5EEF3-61F7-E74B-B160-7CA50A643C5C}" type="pres">
      <dgm:prSet presAssocID="{0BBD213B-AE61-6341-AE9D-CF7202A3AA8A}" presName="topConnNode2" presStyleLbl="node4" presStyleIdx="0" presStyleCnt="0"/>
      <dgm:spPr/>
      <dgm:t>
        <a:bodyPr/>
        <a:lstStyle/>
        <a:p>
          <a:endParaRPr lang="en-US"/>
        </a:p>
      </dgm:t>
    </dgm:pt>
    <dgm:pt modelId="{6E268CB8-51B7-0244-95E2-E237841BCDA8}" type="pres">
      <dgm:prSet presAssocID="{0BBD213B-AE61-6341-AE9D-CF7202A3AA8A}" presName="hierChild4" presStyleCnt="0"/>
      <dgm:spPr/>
    </dgm:pt>
    <dgm:pt modelId="{51B7E28A-21B5-5646-8E7B-C2BBEA079FAF}" type="pres">
      <dgm:prSet presAssocID="{0BBD213B-AE61-6341-AE9D-CF7202A3AA8A}" presName="hierChild5" presStyleCnt="0"/>
      <dgm:spPr/>
    </dgm:pt>
    <dgm:pt modelId="{1326D941-51C3-0240-B7A8-BC534DCB5723}" type="pres">
      <dgm:prSet presAssocID="{832D0957-98B4-F94D-96AC-A01D25FA1E6A}" presName="Name28" presStyleLbl="parChTrans1D4" presStyleIdx="59" presStyleCnt="81"/>
      <dgm:spPr/>
      <dgm:t>
        <a:bodyPr/>
        <a:lstStyle/>
        <a:p>
          <a:endParaRPr lang="en-US"/>
        </a:p>
      </dgm:t>
    </dgm:pt>
    <dgm:pt modelId="{B2578FA3-5FE7-9B43-98C9-B95C26A328E3}" type="pres">
      <dgm:prSet presAssocID="{E28E13F9-0721-4E48-90F4-428F54E8C6D0}" presName="hierRoot2" presStyleCnt="0">
        <dgm:presLayoutVars>
          <dgm:hierBranch val="init"/>
        </dgm:presLayoutVars>
      </dgm:prSet>
      <dgm:spPr/>
    </dgm:pt>
    <dgm:pt modelId="{578B2124-BE90-2848-BB06-0D3D7F953EDC}" type="pres">
      <dgm:prSet presAssocID="{E28E13F9-0721-4E48-90F4-428F54E8C6D0}" presName="rootComposite2" presStyleCnt="0"/>
      <dgm:spPr/>
    </dgm:pt>
    <dgm:pt modelId="{31DEC77E-3C8B-A348-833C-B38261B80670}" type="pres">
      <dgm:prSet presAssocID="{E28E13F9-0721-4E48-90F4-428F54E8C6D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BDB9BF-CE80-F544-9884-9DE5F15688C7}" type="pres">
      <dgm:prSet presAssocID="{E28E13F9-0721-4E48-90F4-428F54E8C6D0}" presName="topArc2" presStyleLbl="parChTrans1D1" presStyleIdx="140" presStyleCnt="192"/>
      <dgm:spPr/>
    </dgm:pt>
    <dgm:pt modelId="{AC76C846-CC84-8642-A1B2-33B53C658C37}" type="pres">
      <dgm:prSet presAssocID="{E28E13F9-0721-4E48-90F4-428F54E8C6D0}" presName="bottomArc2" presStyleLbl="parChTrans1D1" presStyleIdx="141" presStyleCnt="192"/>
      <dgm:spPr/>
    </dgm:pt>
    <dgm:pt modelId="{6BE1F2BB-276B-FF4E-AE65-FC67C259F1CB}" type="pres">
      <dgm:prSet presAssocID="{E28E13F9-0721-4E48-90F4-428F54E8C6D0}" presName="topConnNode2" presStyleLbl="node4" presStyleIdx="0" presStyleCnt="0"/>
      <dgm:spPr/>
      <dgm:t>
        <a:bodyPr/>
        <a:lstStyle/>
        <a:p>
          <a:endParaRPr lang="en-US"/>
        </a:p>
      </dgm:t>
    </dgm:pt>
    <dgm:pt modelId="{B50BB1CC-8F9B-AF48-9D27-58B95FF98591}" type="pres">
      <dgm:prSet presAssocID="{E28E13F9-0721-4E48-90F4-428F54E8C6D0}" presName="hierChild4" presStyleCnt="0"/>
      <dgm:spPr/>
    </dgm:pt>
    <dgm:pt modelId="{F9BA97F8-CF66-E042-A218-1BF8ABE6A5F1}" type="pres">
      <dgm:prSet presAssocID="{E28E13F9-0721-4E48-90F4-428F54E8C6D0}" presName="hierChild5" presStyleCnt="0"/>
      <dgm:spPr/>
    </dgm:pt>
    <dgm:pt modelId="{92F5EEDC-9FCA-2141-84FC-F9A01273A109}" type="pres">
      <dgm:prSet presAssocID="{84EE0A80-7814-2A4A-AB8C-75B982668601}" presName="Name28" presStyleLbl="parChTrans1D4" presStyleIdx="60" presStyleCnt="81"/>
      <dgm:spPr/>
      <dgm:t>
        <a:bodyPr/>
        <a:lstStyle/>
        <a:p>
          <a:endParaRPr lang="en-US"/>
        </a:p>
      </dgm:t>
    </dgm:pt>
    <dgm:pt modelId="{0FEA2B61-411C-3444-BE62-AF11819072A1}" type="pres">
      <dgm:prSet presAssocID="{4B4DAF05-6198-4242-963E-8F2AC41F64EB}" presName="hierRoot2" presStyleCnt="0">
        <dgm:presLayoutVars>
          <dgm:hierBranch val="init"/>
        </dgm:presLayoutVars>
      </dgm:prSet>
      <dgm:spPr/>
    </dgm:pt>
    <dgm:pt modelId="{C83B82C2-0B32-8A4B-91A9-236FECE7491F}" type="pres">
      <dgm:prSet presAssocID="{4B4DAF05-6198-4242-963E-8F2AC41F64EB}" presName="rootComposite2" presStyleCnt="0"/>
      <dgm:spPr/>
    </dgm:pt>
    <dgm:pt modelId="{E72380E8-D1C3-AE45-8093-7E0CA9E3B3F9}" type="pres">
      <dgm:prSet presAssocID="{4B4DAF05-6198-4242-963E-8F2AC41F64E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345934-3C7E-C740-9717-73359AAD2E7F}" type="pres">
      <dgm:prSet presAssocID="{4B4DAF05-6198-4242-963E-8F2AC41F64EB}" presName="topArc2" presStyleLbl="parChTrans1D1" presStyleIdx="142" presStyleCnt="192"/>
      <dgm:spPr/>
    </dgm:pt>
    <dgm:pt modelId="{0B7B2D80-CB32-CD47-B229-A791FCBE71BB}" type="pres">
      <dgm:prSet presAssocID="{4B4DAF05-6198-4242-963E-8F2AC41F64EB}" presName="bottomArc2" presStyleLbl="parChTrans1D1" presStyleIdx="143" presStyleCnt="192"/>
      <dgm:spPr/>
    </dgm:pt>
    <dgm:pt modelId="{D6EA1E4D-B195-4C4B-A5D7-D630E5E35821}" type="pres">
      <dgm:prSet presAssocID="{4B4DAF05-6198-4242-963E-8F2AC41F64EB}" presName="topConnNode2" presStyleLbl="node4" presStyleIdx="0" presStyleCnt="0"/>
      <dgm:spPr/>
      <dgm:t>
        <a:bodyPr/>
        <a:lstStyle/>
        <a:p>
          <a:endParaRPr lang="en-US"/>
        </a:p>
      </dgm:t>
    </dgm:pt>
    <dgm:pt modelId="{2489F3AB-195C-304F-B1BC-169EC90BC2DF}" type="pres">
      <dgm:prSet presAssocID="{4B4DAF05-6198-4242-963E-8F2AC41F64EB}" presName="hierChild4" presStyleCnt="0"/>
      <dgm:spPr/>
    </dgm:pt>
    <dgm:pt modelId="{A25F9E68-A883-3544-8F2D-C4F1483E34B9}" type="pres">
      <dgm:prSet presAssocID="{4B4DAF05-6198-4242-963E-8F2AC41F64EB}" presName="hierChild5" presStyleCnt="0"/>
      <dgm:spPr/>
    </dgm:pt>
    <dgm:pt modelId="{9C3AEBF6-8EC2-4C48-9E21-5F42DB0CA76C}" type="pres">
      <dgm:prSet presAssocID="{F4097577-28D3-4D4F-BC5A-83B66932ADA8}" presName="Name28" presStyleLbl="parChTrans1D4" presStyleIdx="61" presStyleCnt="81"/>
      <dgm:spPr/>
      <dgm:t>
        <a:bodyPr/>
        <a:lstStyle/>
        <a:p>
          <a:endParaRPr lang="en-US"/>
        </a:p>
      </dgm:t>
    </dgm:pt>
    <dgm:pt modelId="{B30C1991-5DDE-784D-B86F-042D26A88758}" type="pres">
      <dgm:prSet presAssocID="{B8D77B2C-1855-404D-A988-687FD4D15B1D}" presName="hierRoot2" presStyleCnt="0">
        <dgm:presLayoutVars>
          <dgm:hierBranch val="init"/>
        </dgm:presLayoutVars>
      </dgm:prSet>
      <dgm:spPr/>
    </dgm:pt>
    <dgm:pt modelId="{720F5FD8-24DA-1443-B2E9-C66062C7D1B2}" type="pres">
      <dgm:prSet presAssocID="{B8D77B2C-1855-404D-A988-687FD4D15B1D}" presName="rootComposite2" presStyleCnt="0"/>
      <dgm:spPr/>
    </dgm:pt>
    <dgm:pt modelId="{3EC21359-AE0D-CB48-B99C-5CDE37ED0F29}" type="pres">
      <dgm:prSet presAssocID="{B8D77B2C-1855-404D-A988-687FD4D15B1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B4A614-BECA-8A4E-BBA4-BF4CC2F45C1C}" type="pres">
      <dgm:prSet presAssocID="{B8D77B2C-1855-404D-A988-687FD4D15B1D}" presName="topArc2" presStyleLbl="parChTrans1D1" presStyleIdx="144" presStyleCnt="192"/>
      <dgm:spPr/>
    </dgm:pt>
    <dgm:pt modelId="{4A441936-7D0F-BD48-A65B-EBA31463E41D}" type="pres">
      <dgm:prSet presAssocID="{B8D77B2C-1855-404D-A988-687FD4D15B1D}" presName="bottomArc2" presStyleLbl="parChTrans1D1" presStyleIdx="145" presStyleCnt="192"/>
      <dgm:spPr/>
    </dgm:pt>
    <dgm:pt modelId="{BD0CF142-9A00-3E48-A57F-7DE425E8F3F1}" type="pres">
      <dgm:prSet presAssocID="{B8D77B2C-1855-404D-A988-687FD4D15B1D}" presName="topConnNode2" presStyleLbl="node4" presStyleIdx="0" presStyleCnt="0"/>
      <dgm:spPr/>
      <dgm:t>
        <a:bodyPr/>
        <a:lstStyle/>
        <a:p>
          <a:endParaRPr lang="en-US"/>
        </a:p>
      </dgm:t>
    </dgm:pt>
    <dgm:pt modelId="{7A12CD91-63A1-E64F-B922-B5B4DA830BFC}" type="pres">
      <dgm:prSet presAssocID="{B8D77B2C-1855-404D-A988-687FD4D15B1D}" presName="hierChild4" presStyleCnt="0"/>
      <dgm:spPr/>
    </dgm:pt>
    <dgm:pt modelId="{11A19416-BBA6-2F4E-A067-1115265608A6}" type="pres">
      <dgm:prSet presAssocID="{B8D77B2C-1855-404D-A988-687FD4D15B1D}" presName="hierChild5" presStyleCnt="0"/>
      <dgm:spPr/>
    </dgm:pt>
    <dgm:pt modelId="{6EE94647-1F2D-1C4C-B0A4-E40F7F3CDD07}" type="pres">
      <dgm:prSet presAssocID="{3636B7DE-8E53-6C48-AFFD-7231F5B3BFE3}" presName="Name28" presStyleLbl="parChTrans1D4" presStyleIdx="62" presStyleCnt="81"/>
      <dgm:spPr/>
      <dgm:t>
        <a:bodyPr/>
        <a:lstStyle/>
        <a:p>
          <a:endParaRPr lang="en-US"/>
        </a:p>
      </dgm:t>
    </dgm:pt>
    <dgm:pt modelId="{ACB2B1BB-2E78-C24B-8863-A821A4769246}" type="pres">
      <dgm:prSet presAssocID="{9E933FE5-34F0-B141-A7B3-010C196AB456}" presName="hierRoot2" presStyleCnt="0">
        <dgm:presLayoutVars>
          <dgm:hierBranch val="init"/>
        </dgm:presLayoutVars>
      </dgm:prSet>
      <dgm:spPr/>
    </dgm:pt>
    <dgm:pt modelId="{6E00D678-A8E2-5845-8C70-2305AF36C4B0}" type="pres">
      <dgm:prSet presAssocID="{9E933FE5-34F0-B141-A7B3-010C196AB456}" presName="rootComposite2" presStyleCnt="0"/>
      <dgm:spPr/>
    </dgm:pt>
    <dgm:pt modelId="{1F824A48-C09F-8C46-9F34-840593E15A72}" type="pres">
      <dgm:prSet presAssocID="{9E933FE5-34F0-B141-A7B3-010C196AB45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C3639C-3534-5F41-886D-9B6B73ED64D9}" type="pres">
      <dgm:prSet presAssocID="{9E933FE5-34F0-B141-A7B3-010C196AB456}" presName="topArc2" presStyleLbl="parChTrans1D1" presStyleIdx="146" presStyleCnt="192"/>
      <dgm:spPr/>
    </dgm:pt>
    <dgm:pt modelId="{3BCD55FF-D146-FF48-ABBC-82CD1006BDA7}" type="pres">
      <dgm:prSet presAssocID="{9E933FE5-34F0-B141-A7B3-010C196AB456}" presName="bottomArc2" presStyleLbl="parChTrans1D1" presStyleIdx="147" presStyleCnt="192"/>
      <dgm:spPr/>
    </dgm:pt>
    <dgm:pt modelId="{1BB0E079-D3DF-F340-BD8D-DDE4B0FE0D3D}" type="pres">
      <dgm:prSet presAssocID="{9E933FE5-34F0-B141-A7B3-010C196AB456}" presName="topConnNode2" presStyleLbl="node4" presStyleIdx="0" presStyleCnt="0"/>
      <dgm:spPr/>
      <dgm:t>
        <a:bodyPr/>
        <a:lstStyle/>
        <a:p>
          <a:endParaRPr lang="en-US"/>
        </a:p>
      </dgm:t>
    </dgm:pt>
    <dgm:pt modelId="{30FEDC3E-1BBA-0C4B-B7D6-760878243A44}" type="pres">
      <dgm:prSet presAssocID="{9E933FE5-34F0-B141-A7B3-010C196AB456}" presName="hierChild4" presStyleCnt="0"/>
      <dgm:spPr/>
    </dgm:pt>
    <dgm:pt modelId="{279F72FC-0FBE-5F48-8107-07379C742635}" type="pres">
      <dgm:prSet presAssocID="{9E933FE5-34F0-B141-A7B3-010C196AB456}" presName="hierChild5" presStyleCnt="0"/>
      <dgm:spPr/>
    </dgm:pt>
    <dgm:pt modelId="{346ECFD3-E537-9044-9EA1-D7AB6A9A148B}" type="pres">
      <dgm:prSet presAssocID="{F5DAC30E-7CC9-C341-9F92-520F417D4102}" presName="hierChild5" presStyleCnt="0"/>
      <dgm:spPr/>
    </dgm:pt>
    <dgm:pt modelId="{7F82865A-9372-194D-9A5C-28E21FB6ACFD}" type="pres">
      <dgm:prSet presAssocID="{F767C1A9-AD0E-D140-8DE9-42B9F6CA9372}" presName="Name28" presStyleLbl="parChTrans1D3" presStyleIdx="8" presStyleCnt="11"/>
      <dgm:spPr/>
      <dgm:t>
        <a:bodyPr/>
        <a:lstStyle/>
        <a:p>
          <a:endParaRPr lang="en-US"/>
        </a:p>
      </dgm:t>
    </dgm:pt>
    <dgm:pt modelId="{F8B2A2B4-52E4-014E-B73A-3EF48626D603}" type="pres">
      <dgm:prSet presAssocID="{55DB6EE2-787C-2E42-B466-5DEBD2D569BE}" presName="hierRoot2" presStyleCnt="0">
        <dgm:presLayoutVars>
          <dgm:hierBranch val="init"/>
        </dgm:presLayoutVars>
      </dgm:prSet>
      <dgm:spPr/>
    </dgm:pt>
    <dgm:pt modelId="{5379FE00-D634-C443-96B4-AE1FAB12FE9D}" type="pres">
      <dgm:prSet presAssocID="{55DB6EE2-787C-2E42-B466-5DEBD2D569BE}" presName="rootComposite2" presStyleCnt="0"/>
      <dgm:spPr/>
    </dgm:pt>
    <dgm:pt modelId="{9D51478D-29F1-B640-9E49-919CBED45602}" type="pres">
      <dgm:prSet presAssocID="{55DB6EE2-787C-2E42-B466-5DEBD2D569B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5D8877-3501-C341-857F-350CE49F6EDC}" type="pres">
      <dgm:prSet presAssocID="{55DB6EE2-787C-2E42-B466-5DEBD2D569BE}" presName="topArc2" presStyleLbl="parChTrans1D1" presStyleIdx="148" presStyleCnt="192"/>
      <dgm:spPr/>
    </dgm:pt>
    <dgm:pt modelId="{9EB6C1B8-81BE-3842-9E7F-986CAEFA4E99}" type="pres">
      <dgm:prSet presAssocID="{55DB6EE2-787C-2E42-B466-5DEBD2D569BE}" presName="bottomArc2" presStyleLbl="parChTrans1D1" presStyleIdx="149" presStyleCnt="192"/>
      <dgm:spPr/>
    </dgm:pt>
    <dgm:pt modelId="{CC3B5450-2C51-074B-8FA6-1C92C85E0426}" type="pres">
      <dgm:prSet presAssocID="{55DB6EE2-787C-2E42-B466-5DEBD2D569BE}" presName="topConnNode2" presStyleLbl="node3" presStyleIdx="0" presStyleCnt="0"/>
      <dgm:spPr/>
      <dgm:t>
        <a:bodyPr/>
        <a:lstStyle/>
        <a:p>
          <a:endParaRPr lang="en-US"/>
        </a:p>
      </dgm:t>
    </dgm:pt>
    <dgm:pt modelId="{E168BEE5-76BA-6C42-89D0-029D4D555C16}" type="pres">
      <dgm:prSet presAssocID="{55DB6EE2-787C-2E42-B466-5DEBD2D569BE}" presName="hierChild4" presStyleCnt="0"/>
      <dgm:spPr/>
    </dgm:pt>
    <dgm:pt modelId="{1A69D72B-723C-F147-9CE0-1786CFD98C01}" type="pres">
      <dgm:prSet presAssocID="{55DB6EE2-787C-2E42-B466-5DEBD2D569BE}" presName="hierChild5" presStyleCnt="0"/>
      <dgm:spPr/>
    </dgm:pt>
    <dgm:pt modelId="{AF8A4D8C-E359-B24A-A010-6731A34C159F}" type="pres">
      <dgm:prSet presAssocID="{9C9165CC-47BA-4748-A78B-C3A3BA08603F}" presName="hierChild5" presStyleCnt="0"/>
      <dgm:spPr/>
    </dgm:pt>
    <dgm:pt modelId="{E0CB91E5-98E4-3840-B93A-21B53552588F}" type="pres">
      <dgm:prSet presAssocID="{4A60A459-F706-0D4E-8413-205506AFE4DD}" presName="Name28" presStyleLbl="parChTrans1D2" presStyleIdx="2" presStyleCnt="3"/>
      <dgm:spPr/>
      <dgm:t>
        <a:bodyPr/>
        <a:lstStyle/>
        <a:p>
          <a:endParaRPr lang="en-US"/>
        </a:p>
      </dgm:t>
    </dgm:pt>
    <dgm:pt modelId="{5CC3A5E4-3FE9-C641-AD06-0080CFD6E5F0}" type="pres">
      <dgm:prSet presAssocID="{3920046F-5336-434F-AE8B-17EFA1423F56}" presName="hierRoot2" presStyleCnt="0">
        <dgm:presLayoutVars>
          <dgm:hierBranch val="init"/>
        </dgm:presLayoutVars>
      </dgm:prSet>
      <dgm:spPr/>
    </dgm:pt>
    <dgm:pt modelId="{047D8F42-8D40-6E4A-B226-27EC3B294D03}" type="pres">
      <dgm:prSet presAssocID="{3920046F-5336-434F-AE8B-17EFA1423F56}" presName="rootComposite2" presStyleCnt="0"/>
      <dgm:spPr/>
    </dgm:pt>
    <dgm:pt modelId="{35FDF832-3B52-0942-B0A2-9AA3B5D6DEE3}" type="pres">
      <dgm:prSet presAssocID="{3920046F-5336-434F-AE8B-17EFA1423F5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B2069E-EA87-1D4C-BF02-CAEDD80E260F}" type="pres">
      <dgm:prSet presAssocID="{3920046F-5336-434F-AE8B-17EFA1423F56}" presName="topArc2" presStyleLbl="parChTrans1D1" presStyleIdx="150" presStyleCnt="192"/>
      <dgm:spPr/>
    </dgm:pt>
    <dgm:pt modelId="{92E93CB2-6EFE-BC47-A98B-9E72986696E4}" type="pres">
      <dgm:prSet presAssocID="{3920046F-5336-434F-AE8B-17EFA1423F56}" presName="bottomArc2" presStyleLbl="parChTrans1D1" presStyleIdx="151" presStyleCnt="192"/>
      <dgm:spPr/>
    </dgm:pt>
    <dgm:pt modelId="{CD4B0DEA-AF9B-514B-8F96-0E3B72DEFEC6}" type="pres">
      <dgm:prSet presAssocID="{3920046F-5336-434F-AE8B-17EFA1423F56}" presName="topConnNode2" presStyleLbl="node2" presStyleIdx="0" presStyleCnt="0"/>
      <dgm:spPr/>
      <dgm:t>
        <a:bodyPr/>
        <a:lstStyle/>
        <a:p>
          <a:endParaRPr lang="en-US"/>
        </a:p>
      </dgm:t>
    </dgm:pt>
    <dgm:pt modelId="{40713955-8029-6F41-B571-A0E82DBEA23A}" type="pres">
      <dgm:prSet presAssocID="{3920046F-5336-434F-AE8B-17EFA1423F56}" presName="hierChild4" presStyleCnt="0"/>
      <dgm:spPr/>
    </dgm:pt>
    <dgm:pt modelId="{12BFB724-3353-E340-9F28-9C5F55EECCD9}" type="pres">
      <dgm:prSet presAssocID="{449DF27A-295B-4B4F-ADFF-6D7E4C2A8151}" presName="Name28" presStyleLbl="parChTrans1D3" presStyleIdx="9" presStyleCnt="11"/>
      <dgm:spPr/>
      <dgm:t>
        <a:bodyPr/>
        <a:lstStyle/>
        <a:p>
          <a:endParaRPr lang="en-US"/>
        </a:p>
      </dgm:t>
    </dgm:pt>
    <dgm:pt modelId="{E229C4C2-33A9-354E-9F33-B7F5BCC4FD74}" type="pres">
      <dgm:prSet presAssocID="{A6A1BA53-A3BE-074C-97EC-35CE80DB6DD3}" presName="hierRoot2" presStyleCnt="0">
        <dgm:presLayoutVars>
          <dgm:hierBranch val="init"/>
        </dgm:presLayoutVars>
      </dgm:prSet>
      <dgm:spPr/>
    </dgm:pt>
    <dgm:pt modelId="{02CBBDFE-1200-A64F-9195-250973AC6839}" type="pres">
      <dgm:prSet presAssocID="{A6A1BA53-A3BE-074C-97EC-35CE80DB6DD3}" presName="rootComposite2" presStyleCnt="0"/>
      <dgm:spPr/>
    </dgm:pt>
    <dgm:pt modelId="{B5E355A5-425D-E34E-A91D-902135B554D0}" type="pres">
      <dgm:prSet presAssocID="{A6A1BA53-A3BE-074C-97EC-35CE80DB6DD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F5D0E3-44EC-074E-9ABB-F9A26E7C6E0A}" type="pres">
      <dgm:prSet presAssocID="{A6A1BA53-A3BE-074C-97EC-35CE80DB6DD3}" presName="topArc2" presStyleLbl="parChTrans1D1" presStyleIdx="152" presStyleCnt="192"/>
      <dgm:spPr/>
    </dgm:pt>
    <dgm:pt modelId="{1FB5179F-4E81-A141-9A3E-033BF182C0A5}" type="pres">
      <dgm:prSet presAssocID="{A6A1BA53-A3BE-074C-97EC-35CE80DB6DD3}" presName="bottomArc2" presStyleLbl="parChTrans1D1" presStyleIdx="153" presStyleCnt="192"/>
      <dgm:spPr/>
    </dgm:pt>
    <dgm:pt modelId="{3713BB00-6B2A-2F4A-9902-5C7F415B5613}" type="pres">
      <dgm:prSet presAssocID="{A6A1BA53-A3BE-074C-97EC-35CE80DB6DD3}" presName="topConnNode2" presStyleLbl="node3" presStyleIdx="0" presStyleCnt="0"/>
      <dgm:spPr/>
      <dgm:t>
        <a:bodyPr/>
        <a:lstStyle/>
        <a:p>
          <a:endParaRPr lang="en-US"/>
        </a:p>
      </dgm:t>
    </dgm:pt>
    <dgm:pt modelId="{41785C24-7C38-6949-8488-E10510FB1E07}" type="pres">
      <dgm:prSet presAssocID="{A6A1BA53-A3BE-074C-97EC-35CE80DB6DD3}" presName="hierChild4" presStyleCnt="0"/>
      <dgm:spPr/>
    </dgm:pt>
    <dgm:pt modelId="{C7A53AB4-39CA-4544-B91C-0906DB52DDCD}" type="pres">
      <dgm:prSet presAssocID="{63AFD1D2-2EA4-F846-A34F-F1DF82BD3418}" presName="Name28" presStyleLbl="parChTrans1D4" presStyleIdx="63" presStyleCnt="81"/>
      <dgm:spPr/>
      <dgm:t>
        <a:bodyPr/>
        <a:lstStyle/>
        <a:p>
          <a:endParaRPr lang="en-US"/>
        </a:p>
      </dgm:t>
    </dgm:pt>
    <dgm:pt modelId="{1635BA60-56CA-6841-AC21-385B3610A362}" type="pres">
      <dgm:prSet presAssocID="{9DD5CB0B-A6B3-6045-9F8B-06D39EA96BAD}" presName="hierRoot2" presStyleCnt="0">
        <dgm:presLayoutVars>
          <dgm:hierBranch val="init"/>
        </dgm:presLayoutVars>
      </dgm:prSet>
      <dgm:spPr/>
    </dgm:pt>
    <dgm:pt modelId="{20CEB7B5-57AA-4643-B577-3571084603D7}" type="pres">
      <dgm:prSet presAssocID="{9DD5CB0B-A6B3-6045-9F8B-06D39EA96BAD}" presName="rootComposite2" presStyleCnt="0"/>
      <dgm:spPr/>
    </dgm:pt>
    <dgm:pt modelId="{B1B820F8-70F8-4F4F-AC43-3D5808DF2BB7}" type="pres">
      <dgm:prSet presAssocID="{9DD5CB0B-A6B3-6045-9F8B-06D39EA96BA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B80B61-0BDD-AC4D-9524-A37DF8513DA4}" type="pres">
      <dgm:prSet presAssocID="{9DD5CB0B-A6B3-6045-9F8B-06D39EA96BAD}" presName="topArc2" presStyleLbl="parChTrans1D1" presStyleIdx="154" presStyleCnt="192"/>
      <dgm:spPr/>
    </dgm:pt>
    <dgm:pt modelId="{3BF6DA8F-377C-D046-AEBE-0FB972EBFCE6}" type="pres">
      <dgm:prSet presAssocID="{9DD5CB0B-A6B3-6045-9F8B-06D39EA96BAD}" presName="bottomArc2" presStyleLbl="parChTrans1D1" presStyleIdx="155" presStyleCnt="192"/>
      <dgm:spPr/>
    </dgm:pt>
    <dgm:pt modelId="{19DEE967-91E8-1B42-8A72-6C266F9BF60B}" type="pres">
      <dgm:prSet presAssocID="{9DD5CB0B-A6B3-6045-9F8B-06D39EA96BAD}" presName="topConnNode2" presStyleLbl="node4" presStyleIdx="0" presStyleCnt="0"/>
      <dgm:spPr/>
      <dgm:t>
        <a:bodyPr/>
        <a:lstStyle/>
        <a:p>
          <a:endParaRPr lang="en-US"/>
        </a:p>
      </dgm:t>
    </dgm:pt>
    <dgm:pt modelId="{4B4E8918-6FF7-E941-861E-30D5380326C0}" type="pres">
      <dgm:prSet presAssocID="{9DD5CB0B-A6B3-6045-9F8B-06D39EA96BAD}" presName="hierChild4" presStyleCnt="0"/>
      <dgm:spPr/>
    </dgm:pt>
    <dgm:pt modelId="{8D9EB3FE-0824-9C4E-8603-326FA633B678}" type="pres">
      <dgm:prSet presAssocID="{9DD5CB0B-A6B3-6045-9F8B-06D39EA96BAD}" presName="hierChild5" presStyleCnt="0"/>
      <dgm:spPr/>
    </dgm:pt>
    <dgm:pt modelId="{150D7016-2B15-7A4B-8D92-1A760D7051AA}" type="pres">
      <dgm:prSet presAssocID="{F559463E-C1F8-1242-B2B5-78C1AA80FBDA}" presName="Name28" presStyleLbl="parChTrans1D4" presStyleIdx="64" presStyleCnt="81"/>
      <dgm:spPr/>
      <dgm:t>
        <a:bodyPr/>
        <a:lstStyle/>
        <a:p>
          <a:endParaRPr lang="en-US"/>
        </a:p>
      </dgm:t>
    </dgm:pt>
    <dgm:pt modelId="{E5FCCDBD-2A90-E947-8339-190404C690B1}" type="pres">
      <dgm:prSet presAssocID="{EF495119-1C41-AF4A-969D-B300D6A23586}" presName="hierRoot2" presStyleCnt="0">
        <dgm:presLayoutVars>
          <dgm:hierBranch val="init"/>
        </dgm:presLayoutVars>
      </dgm:prSet>
      <dgm:spPr/>
    </dgm:pt>
    <dgm:pt modelId="{F61611D2-49EE-6F42-91C4-933A27C99396}" type="pres">
      <dgm:prSet presAssocID="{EF495119-1C41-AF4A-969D-B300D6A23586}" presName="rootComposite2" presStyleCnt="0"/>
      <dgm:spPr/>
    </dgm:pt>
    <dgm:pt modelId="{933EC3B7-F865-7F40-ABBD-25B185864581}" type="pres">
      <dgm:prSet presAssocID="{EF495119-1C41-AF4A-969D-B300D6A2358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FC26AC-FAEA-704F-8244-0A2F68C7F3DB}" type="pres">
      <dgm:prSet presAssocID="{EF495119-1C41-AF4A-969D-B300D6A23586}" presName="topArc2" presStyleLbl="parChTrans1D1" presStyleIdx="156" presStyleCnt="192"/>
      <dgm:spPr/>
    </dgm:pt>
    <dgm:pt modelId="{C0281B68-DA01-0F44-A569-CA1B528E4C47}" type="pres">
      <dgm:prSet presAssocID="{EF495119-1C41-AF4A-969D-B300D6A23586}" presName="bottomArc2" presStyleLbl="parChTrans1D1" presStyleIdx="157" presStyleCnt="192"/>
      <dgm:spPr/>
    </dgm:pt>
    <dgm:pt modelId="{91FB4B81-EE45-794B-82B7-36FC0D19510E}" type="pres">
      <dgm:prSet presAssocID="{EF495119-1C41-AF4A-969D-B300D6A23586}" presName="topConnNode2" presStyleLbl="node4" presStyleIdx="0" presStyleCnt="0"/>
      <dgm:spPr/>
      <dgm:t>
        <a:bodyPr/>
        <a:lstStyle/>
        <a:p>
          <a:endParaRPr lang="en-US"/>
        </a:p>
      </dgm:t>
    </dgm:pt>
    <dgm:pt modelId="{07454A52-FF98-D844-B852-9207D7F5C4A5}" type="pres">
      <dgm:prSet presAssocID="{EF495119-1C41-AF4A-969D-B300D6A23586}" presName="hierChild4" presStyleCnt="0"/>
      <dgm:spPr/>
    </dgm:pt>
    <dgm:pt modelId="{2525694C-53CC-E541-821A-D95C0101E078}" type="pres">
      <dgm:prSet presAssocID="{72B0C650-74B6-6940-A343-D8B2C69C5F35}" presName="Name28" presStyleLbl="parChTrans1D4" presStyleIdx="65" presStyleCnt="81"/>
      <dgm:spPr/>
      <dgm:t>
        <a:bodyPr/>
        <a:lstStyle/>
        <a:p>
          <a:endParaRPr lang="en-US"/>
        </a:p>
      </dgm:t>
    </dgm:pt>
    <dgm:pt modelId="{64207E97-2982-0D43-95FC-ED8210AB1A91}" type="pres">
      <dgm:prSet presAssocID="{F41E1FDA-AF7E-9648-A948-69B3833C4948}" presName="hierRoot2" presStyleCnt="0">
        <dgm:presLayoutVars>
          <dgm:hierBranch val="init"/>
        </dgm:presLayoutVars>
      </dgm:prSet>
      <dgm:spPr/>
    </dgm:pt>
    <dgm:pt modelId="{0AFCABF9-85F7-2D44-92E8-9A173296FC8C}" type="pres">
      <dgm:prSet presAssocID="{F41E1FDA-AF7E-9648-A948-69B3833C4948}" presName="rootComposite2" presStyleCnt="0"/>
      <dgm:spPr/>
    </dgm:pt>
    <dgm:pt modelId="{66C27389-B8C2-6341-AEA8-192E404A3F94}" type="pres">
      <dgm:prSet presAssocID="{F41E1FDA-AF7E-9648-A948-69B3833C494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7A3BDB-2BAC-7740-A71B-9FBDC5339948}" type="pres">
      <dgm:prSet presAssocID="{F41E1FDA-AF7E-9648-A948-69B3833C4948}" presName="topArc2" presStyleLbl="parChTrans1D1" presStyleIdx="158" presStyleCnt="192"/>
      <dgm:spPr/>
    </dgm:pt>
    <dgm:pt modelId="{3C8FE3C9-2DFA-9340-9313-62E6F38C8ACA}" type="pres">
      <dgm:prSet presAssocID="{F41E1FDA-AF7E-9648-A948-69B3833C4948}" presName="bottomArc2" presStyleLbl="parChTrans1D1" presStyleIdx="159" presStyleCnt="192"/>
      <dgm:spPr/>
    </dgm:pt>
    <dgm:pt modelId="{E239D69A-1711-8145-97C0-7789FA3E4170}" type="pres">
      <dgm:prSet presAssocID="{F41E1FDA-AF7E-9648-A948-69B3833C4948}" presName="topConnNode2" presStyleLbl="node4" presStyleIdx="0" presStyleCnt="0"/>
      <dgm:spPr/>
      <dgm:t>
        <a:bodyPr/>
        <a:lstStyle/>
        <a:p>
          <a:endParaRPr lang="en-US"/>
        </a:p>
      </dgm:t>
    </dgm:pt>
    <dgm:pt modelId="{50B1B2E9-05F9-6F42-BDBF-2B278C458A7A}" type="pres">
      <dgm:prSet presAssocID="{F41E1FDA-AF7E-9648-A948-69B3833C4948}" presName="hierChild4" presStyleCnt="0"/>
      <dgm:spPr/>
    </dgm:pt>
    <dgm:pt modelId="{5E37B126-1294-1849-877A-7AE092398AE8}" type="pres">
      <dgm:prSet presAssocID="{F41E1FDA-AF7E-9648-A948-69B3833C4948}" presName="hierChild5" presStyleCnt="0"/>
      <dgm:spPr/>
    </dgm:pt>
    <dgm:pt modelId="{20AD355F-A878-F24E-949D-10269791ABEF}" type="pres">
      <dgm:prSet presAssocID="{1305E905-1E08-564E-9053-27BBD7751C30}" presName="Name28" presStyleLbl="parChTrans1D4" presStyleIdx="66" presStyleCnt="81"/>
      <dgm:spPr/>
      <dgm:t>
        <a:bodyPr/>
        <a:lstStyle/>
        <a:p>
          <a:endParaRPr lang="en-US"/>
        </a:p>
      </dgm:t>
    </dgm:pt>
    <dgm:pt modelId="{56C507E3-DDBD-654D-81F0-652A68D928C0}" type="pres">
      <dgm:prSet presAssocID="{4AB18A70-427B-104D-A4F5-A12C94659DA1}" presName="hierRoot2" presStyleCnt="0">
        <dgm:presLayoutVars>
          <dgm:hierBranch val="init"/>
        </dgm:presLayoutVars>
      </dgm:prSet>
      <dgm:spPr/>
    </dgm:pt>
    <dgm:pt modelId="{14FFD20E-6CDC-5845-A979-ED0C81A32FFC}" type="pres">
      <dgm:prSet presAssocID="{4AB18A70-427B-104D-A4F5-A12C94659DA1}" presName="rootComposite2" presStyleCnt="0"/>
      <dgm:spPr/>
    </dgm:pt>
    <dgm:pt modelId="{6CBDAA3C-3C71-C147-BB54-80DFFE1F75D0}" type="pres">
      <dgm:prSet presAssocID="{4AB18A70-427B-104D-A4F5-A12C94659DA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712D34-51EC-EF41-BA74-D887F07E1596}" type="pres">
      <dgm:prSet presAssocID="{4AB18A70-427B-104D-A4F5-A12C94659DA1}" presName="topArc2" presStyleLbl="parChTrans1D1" presStyleIdx="160" presStyleCnt="192"/>
      <dgm:spPr/>
    </dgm:pt>
    <dgm:pt modelId="{EC27A53D-F23A-A443-9EE3-41518B309D97}" type="pres">
      <dgm:prSet presAssocID="{4AB18A70-427B-104D-A4F5-A12C94659DA1}" presName="bottomArc2" presStyleLbl="parChTrans1D1" presStyleIdx="161" presStyleCnt="192"/>
      <dgm:spPr/>
    </dgm:pt>
    <dgm:pt modelId="{D776AAC1-F935-3A40-8431-A8D36C2DAD6A}" type="pres">
      <dgm:prSet presAssocID="{4AB18A70-427B-104D-A4F5-A12C94659DA1}" presName="topConnNode2" presStyleLbl="node4" presStyleIdx="0" presStyleCnt="0"/>
      <dgm:spPr/>
      <dgm:t>
        <a:bodyPr/>
        <a:lstStyle/>
        <a:p>
          <a:endParaRPr lang="en-US"/>
        </a:p>
      </dgm:t>
    </dgm:pt>
    <dgm:pt modelId="{F2C93985-111D-DB4A-86BD-694B149267A7}" type="pres">
      <dgm:prSet presAssocID="{4AB18A70-427B-104D-A4F5-A12C94659DA1}" presName="hierChild4" presStyleCnt="0"/>
      <dgm:spPr/>
    </dgm:pt>
    <dgm:pt modelId="{0C145A51-DDB7-BF4C-8F10-886BA785E24A}" type="pres">
      <dgm:prSet presAssocID="{4AB18A70-427B-104D-A4F5-A12C94659DA1}" presName="hierChild5" presStyleCnt="0"/>
      <dgm:spPr/>
    </dgm:pt>
    <dgm:pt modelId="{CEE1E9B1-784F-3A45-8E88-CA714D8F2CDC}" type="pres">
      <dgm:prSet presAssocID="{91167B4B-7883-9148-9689-15250D88A6CE}" presName="Name28" presStyleLbl="parChTrans1D4" presStyleIdx="67" presStyleCnt="81"/>
      <dgm:spPr/>
      <dgm:t>
        <a:bodyPr/>
        <a:lstStyle/>
        <a:p>
          <a:endParaRPr lang="en-US"/>
        </a:p>
      </dgm:t>
    </dgm:pt>
    <dgm:pt modelId="{8129C768-C92D-2345-9130-EC4234D7F768}" type="pres">
      <dgm:prSet presAssocID="{2584A573-4685-3D46-81DC-68C49A6A0556}" presName="hierRoot2" presStyleCnt="0">
        <dgm:presLayoutVars>
          <dgm:hierBranch val="init"/>
        </dgm:presLayoutVars>
      </dgm:prSet>
      <dgm:spPr/>
    </dgm:pt>
    <dgm:pt modelId="{C2315F60-D154-F945-B11E-3E502162A648}" type="pres">
      <dgm:prSet presAssocID="{2584A573-4685-3D46-81DC-68C49A6A0556}" presName="rootComposite2" presStyleCnt="0"/>
      <dgm:spPr/>
    </dgm:pt>
    <dgm:pt modelId="{C205FEE3-A780-224F-8CC4-0B6E28672C27}" type="pres">
      <dgm:prSet presAssocID="{2584A573-4685-3D46-81DC-68C49A6A055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0C2CE9-4A38-DD45-8BB3-36179241E69D}" type="pres">
      <dgm:prSet presAssocID="{2584A573-4685-3D46-81DC-68C49A6A0556}" presName="topArc2" presStyleLbl="parChTrans1D1" presStyleIdx="162" presStyleCnt="192"/>
      <dgm:spPr/>
    </dgm:pt>
    <dgm:pt modelId="{1A51413C-9196-E143-AF64-0E6B3BEC2A16}" type="pres">
      <dgm:prSet presAssocID="{2584A573-4685-3D46-81DC-68C49A6A0556}" presName="bottomArc2" presStyleLbl="parChTrans1D1" presStyleIdx="163" presStyleCnt="192"/>
      <dgm:spPr/>
    </dgm:pt>
    <dgm:pt modelId="{C6D6431C-A9B1-7843-BD60-8EDAC2B03AE5}" type="pres">
      <dgm:prSet presAssocID="{2584A573-4685-3D46-81DC-68C49A6A0556}" presName="topConnNode2" presStyleLbl="node4" presStyleIdx="0" presStyleCnt="0"/>
      <dgm:spPr/>
      <dgm:t>
        <a:bodyPr/>
        <a:lstStyle/>
        <a:p>
          <a:endParaRPr lang="en-US"/>
        </a:p>
      </dgm:t>
    </dgm:pt>
    <dgm:pt modelId="{8B813389-A17A-C046-9E2D-752A357F57B7}" type="pres">
      <dgm:prSet presAssocID="{2584A573-4685-3D46-81DC-68C49A6A0556}" presName="hierChild4" presStyleCnt="0"/>
      <dgm:spPr/>
    </dgm:pt>
    <dgm:pt modelId="{1EE7A186-B95C-EB42-8398-A638148504BB}" type="pres">
      <dgm:prSet presAssocID="{2584A573-4685-3D46-81DC-68C49A6A0556}" presName="hierChild5" presStyleCnt="0"/>
      <dgm:spPr/>
    </dgm:pt>
    <dgm:pt modelId="{C8D74DA6-7E9C-8A40-BB51-6617CEA3E044}" type="pres">
      <dgm:prSet presAssocID="{EF495119-1C41-AF4A-969D-B300D6A23586}" presName="hierChild5" presStyleCnt="0"/>
      <dgm:spPr/>
    </dgm:pt>
    <dgm:pt modelId="{40FDEFB4-2145-574A-AA2B-7D4DE3805AF1}" type="pres">
      <dgm:prSet presAssocID="{352DB2F0-64D6-DF4B-BD1A-31C0BAC6FAEB}" presName="Name28" presStyleLbl="parChTrans1D4" presStyleIdx="68" presStyleCnt="81"/>
      <dgm:spPr/>
      <dgm:t>
        <a:bodyPr/>
        <a:lstStyle/>
        <a:p>
          <a:endParaRPr lang="en-US"/>
        </a:p>
      </dgm:t>
    </dgm:pt>
    <dgm:pt modelId="{5FAAFB34-518B-904C-8D28-7A8835D42F95}" type="pres">
      <dgm:prSet presAssocID="{12F474CB-58A4-114E-A5FE-279FA631E529}" presName="hierRoot2" presStyleCnt="0">
        <dgm:presLayoutVars>
          <dgm:hierBranch val="init"/>
        </dgm:presLayoutVars>
      </dgm:prSet>
      <dgm:spPr/>
    </dgm:pt>
    <dgm:pt modelId="{BA594790-6636-B445-BA9C-F15FD2961FCC}" type="pres">
      <dgm:prSet presAssocID="{12F474CB-58A4-114E-A5FE-279FA631E529}" presName="rootComposite2" presStyleCnt="0"/>
      <dgm:spPr/>
    </dgm:pt>
    <dgm:pt modelId="{6E701859-4771-4E46-994E-FB52135C14CB}" type="pres">
      <dgm:prSet presAssocID="{12F474CB-58A4-114E-A5FE-279FA631E52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975BEF-F9AB-D448-984E-0F7E0CA109B6}" type="pres">
      <dgm:prSet presAssocID="{12F474CB-58A4-114E-A5FE-279FA631E529}" presName="topArc2" presStyleLbl="parChTrans1D1" presStyleIdx="164" presStyleCnt="192"/>
      <dgm:spPr/>
    </dgm:pt>
    <dgm:pt modelId="{37D4B731-2035-5847-BCFC-FF5DDF791E5F}" type="pres">
      <dgm:prSet presAssocID="{12F474CB-58A4-114E-A5FE-279FA631E529}" presName="bottomArc2" presStyleLbl="parChTrans1D1" presStyleIdx="165" presStyleCnt="192"/>
      <dgm:spPr/>
    </dgm:pt>
    <dgm:pt modelId="{50BC091B-5E48-924D-B022-98DDEFD5023D}" type="pres">
      <dgm:prSet presAssocID="{12F474CB-58A4-114E-A5FE-279FA631E529}" presName="topConnNode2" presStyleLbl="node4" presStyleIdx="0" presStyleCnt="0"/>
      <dgm:spPr/>
      <dgm:t>
        <a:bodyPr/>
        <a:lstStyle/>
        <a:p>
          <a:endParaRPr lang="en-US"/>
        </a:p>
      </dgm:t>
    </dgm:pt>
    <dgm:pt modelId="{ED7B1120-C814-0045-B767-C6DEC381CEC1}" type="pres">
      <dgm:prSet presAssocID="{12F474CB-58A4-114E-A5FE-279FA631E529}" presName="hierChild4" presStyleCnt="0"/>
      <dgm:spPr/>
    </dgm:pt>
    <dgm:pt modelId="{65640F52-1EE6-5C46-A175-8ADB9F79610F}" type="pres">
      <dgm:prSet presAssocID="{12F474CB-58A4-114E-A5FE-279FA631E529}" presName="hierChild5" presStyleCnt="0"/>
      <dgm:spPr/>
    </dgm:pt>
    <dgm:pt modelId="{24EC398C-C264-B14D-8805-626A2142D316}" type="pres">
      <dgm:prSet presAssocID="{A6A1BA53-A3BE-074C-97EC-35CE80DB6DD3}" presName="hierChild5" presStyleCnt="0"/>
      <dgm:spPr/>
    </dgm:pt>
    <dgm:pt modelId="{952B64DE-C048-DE4C-925D-D3E1405EB2FC}" type="pres">
      <dgm:prSet presAssocID="{318E3A0B-8B76-304B-9E65-4EF2D3ADFA49}" presName="Name28" presStyleLbl="parChTrans1D3" presStyleIdx="10" presStyleCnt="11"/>
      <dgm:spPr/>
      <dgm:t>
        <a:bodyPr/>
        <a:lstStyle/>
        <a:p>
          <a:endParaRPr lang="en-US"/>
        </a:p>
      </dgm:t>
    </dgm:pt>
    <dgm:pt modelId="{13306CCC-C0C1-BB40-92BC-1E27274E008D}" type="pres">
      <dgm:prSet presAssocID="{A177CAC0-DAD1-5143-A686-806B7CB688A0}" presName="hierRoot2" presStyleCnt="0">
        <dgm:presLayoutVars>
          <dgm:hierBranch val="init"/>
        </dgm:presLayoutVars>
      </dgm:prSet>
      <dgm:spPr/>
    </dgm:pt>
    <dgm:pt modelId="{43992EB2-2D79-944F-AFDC-243A90AD5C5B}" type="pres">
      <dgm:prSet presAssocID="{A177CAC0-DAD1-5143-A686-806B7CB688A0}" presName="rootComposite2" presStyleCnt="0"/>
      <dgm:spPr/>
    </dgm:pt>
    <dgm:pt modelId="{84DE5036-AAE5-7143-A82C-5F203231DE88}" type="pres">
      <dgm:prSet presAssocID="{A177CAC0-DAD1-5143-A686-806B7CB688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DBF24F-5D77-5144-A432-5690362237A7}" type="pres">
      <dgm:prSet presAssocID="{A177CAC0-DAD1-5143-A686-806B7CB688A0}" presName="topArc2" presStyleLbl="parChTrans1D1" presStyleIdx="166" presStyleCnt="192"/>
      <dgm:spPr/>
    </dgm:pt>
    <dgm:pt modelId="{2F18EE01-8D16-B249-8854-B507095BC0C0}" type="pres">
      <dgm:prSet presAssocID="{A177CAC0-DAD1-5143-A686-806B7CB688A0}" presName="bottomArc2" presStyleLbl="parChTrans1D1" presStyleIdx="167" presStyleCnt="192"/>
      <dgm:spPr/>
    </dgm:pt>
    <dgm:pt modelId="{C3C76A8F-965B-C04C-906C-15876512B31E}" type="pres">
      <dgm:prSet presAssocID="{A177CAC0-DAD1-5143-A686-806B7CB688A0}" presName="topConnNode2" presStyleLbl="node3" presStyleIdx="0" presStyleCnt="0"/>
      <dgm:spPr/>
      <dgm:t>
        <a:bodyPr/>
        <a:lstStyle/>
        <a:p>
          <a:endParaRPr lang="en-US"/>
        </a:p>
      </dgm:t>
    </dgm:pt>
    <dgm:pt modelId="{85E966BF-3124-C84C-B79B-42C116663759}" type="pres">
      <dgm:prSet presAssocID="{A177CAC0-DAD1-5143-A686-806B7CB688A0}" presName="hierChild4" presStyleCnt="0"/>
      <dgm:spPr/>
    </dgm:pt>
    <dgm:pt modelId="{5CD04739-1A76-3743-9EDA-59433323524D}" type="pres">
      <dgm:prSet presAssocID="{8D5CB54B-5D29-BE4B-BF14-88C2D1F87C6E}" presName="Name28" presStyleLbl="parChTrans1D4" presStyleIdx="69" presStyleCnt="81"/>
      <dgm:spPr/>
      <dgm:t>
        <a:bodyPr/>
        <a:lstStyle/>
        <a:p>
          <a:endParaRPr lang="en-US"/>
        </a:p>
      </dgm:t>
    </dgm:pt>
    <dgm:pt modelId="{1BAC7079-D0B1-EE41-989C-741E17AF6D44}" type="pres">
      <dgm:prSet presAssocID="{56D8BA3F-2F6B-CB47-8620-62A65704E199}" presName="hierRoot2" presStyleCnt="0">
        <dgm:presLayoutVars>
          <dgm:hierBranch val="init"/>
        </dgm:presLayoutVars>
      </dgm:prSet>
      <dgm:spPr/>
    </dgm:pt>
    <dgm:pt modelId="{65EBB9C1-34AC-9C48-9CF8-43A174FD19A9}" type="pres">
      <dgm:prSet presAssocID="{56D8BA3F-2F6B-CB47-8620-62A65704E199}" presName="rootComposite2" presStyleCnt="0"/>
      <dgm:spPr/>
    </dgm:pt>
    <dgm:pt modelId="{18853661-FA89-C741-A311-3D694AEB9687}" type="pres">
      <dgm:prSet presAssocID="{56D8BA3F-2F6B-CB47-8620-62A65704E19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12363D-2457-DE40-B5D3-0EA5040B02E2}" type="pres">
      <dgm:prSet presAssocID="{56D8BA3F-2F6B-CB47-8620-62A65704E199}" presName="topArc2" presStyleLbl="parChTrans1D1" presStyleIdx="168" presStyleCnt="192"/>
      <dgm:spPr/>
    </dgm:pt>
    <dgm:pt modelId="{0DC49439-0386-E94D-897D-A0E3A871B66C}" type="pres">
      <dgm:prSet presAssocID="{56D8BA3F-2F6B-CB47-8620-62A65704E199}" presName="bottomArc2" presStyleLbl="parChTrans1D1" presStyleIdx="169" presStyleCnt="192"/>
      <dgm:spPr/>
    </dgm:pt>
    <dgm:pt modelId="{D66E95D6-593B-954F-A138-C5A4160CC753}" type="pres">
      <dgm:prSet presAssocID="{56D8BA3F-2F6B-CB47-8620-62A65704E199}" presName="topConnNode2" presStyleLbl="node4" presStyleIdx="0" presStyleCnt="0"/>
      <dgm:spPr/>
      <dgm:t>
        <a:bodyPr/>
        <a:lstStyle/>
        <a:p>
          <a:endParaRPr lang="en-US"/>
        </a:p>
      </dgm:t>
    </dgm:pt>
    <dgm:pt modelId="{C5674CE7-639E-584F-9CB9-AFF95EB56CF1}" type="pres">
      <dgm:prSet presAssocID="{56D8BA3F-2F6B-CB47-8620-62A65704E199}" presName="hierChild4" presStyleCnt="0"/>
      <dgm:spPr/>
    </dgm:pt>
    <dgm:pt modelId="{423F6CBA-A5FE-CE4C-84B6-DF0257453DD3}" type="pres">
      <dgm:prSet presAssocID="{2D445DAC-D387-A24E-8DAB-2690CD2C7762}" presName="Name28" presStyleLbl="parChTrans1D4" presStyleIdx="70" presStyleCnt="81"/>
      <dgm:spPr/>
      <dgm:t>
        <a:bodyPr/>
        <a:lstStyle/>
        <a:p>
          <a:endParaRPr lang="en-US"/>
        </a:p>
      </dgm:t>
    </dgm:pt>
    <dgm:pt modelId="{A25ED89C-013F-5C4F-A49C-0940D6B3FB92}" type="pres">
      <dgm:prSet presAssocID="{B50B2727-0A9F-B64F-B415-AA509A364483}" presName="hierRoot2" presStyleCnt="0">
        <dgm:presLayoutVars>
          <dgm:hierBranch val="init"/>
        </dgm:presLayoutVars>
      </dgm:prSet>
      <dgm:spPr/>
    </dgm:pt>
    <dgm:pt modelId="{538EBE7D-0DC2-E949-BBEA-932885CC7A8C}" type="pres">
      <dgm:prSet presAssocID="{B50B2727-0A9F-B64F-B415-AA509A364483}" presName="rootComposite2" presStyleCnt="0"/>
      <dgm:spPr/>
    </dgm:pt>
    <dgm:pt modelId="{84BA80F1-29AD-2042-B5BB-1EB118BB3E34}" type="pres">
      <dgm:prSet presAssocID="{B50B2727-0A9F-B64F-B415-AA509A36448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14DD50-EF97-7A4F-996B-E15A41B56C59}" type="pres">
      <dgm:prSet presAssocID="{B50B2727-0A9F-B64F-B415-AA509A364483}" presName="topArc2" presStyleLbl="parChTrans1D1" presStyleIdx="170" presStyleCnt="192"/>
      <dgm:spPr/>
    </dgm:pt>
    <dgm:pt modelId="{CE5580B4-6F9F-104D-955C-2E8EC6937BE5}" type="pres">
      <dgm:prSet presAssocID="{B50B2727-0A9F-B64F-B415-AA509A364483}" presName="bottomArc2" presStyleLbl="parChTrans1D1" presStyleIdx="171" presStyleCnt="192"/>
      <dgm:spPr/>
    </dgm:pt>
    <dgm:pt modelId="{6EB5DEEB-9D09-324E-8E44-E3ED7EA2DD58}" type="pres">
      <dgm:prSet presAssocID="{B50B2727-0A9F-B64F-B415-AA509A364483}" presName="topConnNode2" presStyleLbl="node4" presStyleIdx="0" presStyleCnt="0"/>
      <dgm:spPr/>
      <dgm:t>
        <a:bodyPr/>
        <a:lstStyle/>
        <a:p>
          <a:endParaRPr lang="en-US"/>
        </a:p>
      </dgm:t>
    </dgm:pt>
    <dgm:pt modelId="{3EC82E90-4F9B-9646-8D27-383C896D0B1E}" type="pres">
      <dgm:prSet presAssocID="{B50B2727-0A9F-B64F-B415-AA509A364483}" presName="hierChild4" presStyleCnt="0"/>
      <dgm:spPr/>
    </dgm:pt>
    <dgm:pt modelId="{6520D280-C6E6-1849-9423-48889DFF10F5}" type="pres">
      <dgm:prSet presAssocID="{B50B2727-0A9F-B64F-B415-AA509A364483}" presName="hierChild5" presStyleCnt="0"/>
      <dgm:spPr/>
    </dgm:pt>
    <dgm:pt modelId="{A9B71578-EAED-1D41-9373-645932234DCE}" type="pres">
      <dgm:prSet presAssocID="{C869DB5C-5D06-134B-AEE8-9BB11E80C1E3}" presName="Name28" presStyleLbl="parChTrans1D4" presStyleIdx="71" presStyleCnt="81"/>
      <dgm:spPr/>
      <dgm:t>
        <a:bodyPr/>
        <a:lstStyle/>
        <a:p>
          <a:endParaRPr lang="en-US"/>
        </a:p>
      </dgm:t>
    </dgm:pt>
    <dgm:pt modelId="{26FB604C-7307-9B41-BE31-7F1711FA40F5}" type="pres">
      <dgm:prSet presAssocID="{C4A2633E-0DFE-4A48-A5E6-CF6FE53AEF47}" presName="hierRoot2" presStyleCnt="0">
        <dgm:presLayoutVars>
          <dgm:hierBranch val="init"/>
        </dgm:presLayoutVars>
      </dgm:prSet>
      <dgm:spPr/>
    </dgm:pt>
    <dgm:pt modelId="{E8BC226F-B34C-3243-8204-FACD93F393E0}" type="pres">
      <dgm:prSet presAssocID="{C4A2633E-0DFE-4A48-A5E6-CF6FE53AEF47}" presName="rootComposite2" presStyleCnt="0"/>
      <dgm:spPr/>
    </dgm:pt>
    <dgm:pt modelId="{3E4EF94F-F47C-C646-ABBA-B7FDB2F53294}" type="pres">
      <dgm:prSet presAssocID="{C4A2633E-0DFE-4A48-A5E6-CF6FE53AEF4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5062C4-8FBD-4644-A241-A4635F84C34E}" type="pres">
      <dgm:prSet presAssocID="{C4A2633E-0DFE-4A48-A5E6-CF6FE53AEF47}" presName="topArc2" presStyleLbl="parChTrans1D1" presStyleIdx="172" presStyleCnt="192"/>
      <dgm:spPr/>
    </dgm:pt>
    <dgm:pt modelId="{1D1DAC71-12F2-614F-8F80-2A4BD789DD23}" type="pres">
      <dgm:prSet presAssocID="{C4A2633E-0DFE-4A48-A5E6-CF6FE53AEF47}" presName="bottomArc2" presStyleLbl="parChTrans1D1" presStyleIdx="173" presStyleCnt="192"/>
      <dgm:spPr/>
    </dgm:pt>
    <dgm:pt modelId="{A249B339-A8E7-3443-A76B-02106847AA6B}" type="pres">
      <dgm:prSet presAssocID="{C4A2633E-0DFE-4A48-A5E6-CF6FE53AEF47}" presName="topConnNode2" presStyleLbl="node4" presStyleIdx="0" presStyleCnt="0"/>
      <dgm:spPr/>
      <dgm:t>
        <a:bodyPr/>
        <a:lstStyle/>
        <a:p>
          <a:endParaRPr lang="en-US"/>
        </a:p>
      </dgm:t>
    </dgm:pt>
    <dgm:pt modelId="{5140D891-D8BE-8243-85BC-BCCE56CB4A3F}" type="pres">
      <dgm:prSet presAssocID="{C4A2633E-0DFE-4A48-A5E6-CF6FE53AEF47}" presName="hierChild4" presStyleCnt="0"/>
      <dgm:spPr/>
    </dgm:pt>
    <dgm:pt modelId="{4B4E33A6-FBE6-DD4E-BDC5-3307910EF840}" type="pres">
      <dgm:prSet presAssocID="{C4A2633E-0DFE-4A48-A5E6-CF6FE53AEF47}" presName="hierChild5" presStyleCnt="0"/>
      <dgm:spPr/>
    </dgm:pt>
    <dgm:pt modelId="{3B9D9621-F26A-F74B-83DC-AD29730C6B4D}" type="pres">
      <dgm:prSet presAssocID="{7BA4B0E7-D73B-434B-911E-5B34EBB27590}" presName="Name28" presStyleLbl="parChTrans1D4" presStyleIdx="72" presStyleCnt="81"/>
      <dgm:spPr/>
      <dgm:t>
        <a:bodyPr/>
        <a:lstStyle/>
        <a:p>
          <a:endParaRPr lang="en-US"/>
        </a:p>
      </dgm:t>
    </dgm:pt>
    <dgm:pt modelId="{FB37A59C-3817-F340-A5DA-2BB4AE516B4B}" type="pres">
      <dgm:prSet presAssocID="{7B4A8566-3858-1D4F-923D-18DC2C21FC1C}" presName="hierRoot2" presStyleCnt="0">
        <dgm:presLayoutVars>
          <dgm:hierBranch val="init"/>
        </dgm:presLayoutVars>
      </dgm:prSet>
      <dgm:spPr/>
    </dgm:pt>
    <dgm:pt modelId="{4BE8A641-9FC0-EA41-BDD4-7F171A19C5B6}" type="pres">
      <dgm:prSet presAssocID="{7B4A8566-3858-1D4F-923D-18DC2C21FC1C}" presName="rootComposite2" presStyleCnt="0"/>
      <dgm:spPr/>
    </dgm:pt>
    <dgm:pt modelId="{75E47E46-7DB2-D741-9410-1912ECFC45D6}" type="pres">
      <dgm:prSet presAssocID="{7B4A8566-3858-1D4F-923D-18DC2C21FC1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5B734C-C410-804E-8900-6F9B0C8EEBB2}" type="pres">
      <dgm:prSet presAssocID="{7B4A8566-3858-1D4F-923D-18DC2C21FC1C}" presName="topArc2" presStyleLbl="parChTrans1D1" presStyleIdx="174" presStyleCnt="192"/>
      <dgm:spPr/>
    </dgm:pt>
    <dgm:pt modelId="{215430F9-04B6-9041-BAB6-B9584B9C9CBF}" type="pres">
      <dgm:prSet presAssocID="{7B4A8566-3858-1D4F-923D-18DC2C21FC1C}" presName="bottomArc2" presStyleLbl="parChTrans1D1" presStyleIdx="175" presStyleCnt="192"/>
      <dgm:spPr/>
    </dgm:pt>
    <dgm:pt modelId="{F8A5478D-D64E-294C-BD18-CD38AD4082A0}" type="pres">
      <dgm:prSet presAssocID="{7B4A8566-3858-1D4F-923D-18DC2C21FC1C}" presName="topConnNode2" presStyleLbl="node4" presStyleIdx="0" presStyleCnt="0"/>
      <dgm:spPr/>
      <dgm:t>
        <a:bodyPr/>
        <a:lstStyle/>
        <a:p>
          <a:endParaRPr lang="en-US"/>
        </a:p>
      </dgm:t>
    </dgm:pt>
    <dgm:pt modelId="{8FE1857E-03C0-554C-9C22-B12CBB4FD572}" type="pres">
      <dgm:prSet presAssocID="{7B4A8566-3858-1D4F-923D-18DC2C21FC1C}" presName="hierChild4" presStyleCnt="0"/>
      <dgm:spPr/>
    </dgm:pt>
    <dgm:pt modelId="{B6BA003D-A8A8-5D4E-858E-516139CB2758}" type="pres">
      <dgm:prSet presAssocID="{7B4A8566-3858-1D4F-923D-18DC2C21FC1C}" presName="hierChild5" presStyleCnt="0"/>
      <dgm:spPr/>
    </dgm:pt>
    <dgm:pt modelId="{D5CD8544-1575-0941-8626-22B34D04698C}" type="pres">
      <dgm:prSet presAssocID="{56D8BA3F-2F6B-CB47-8620-62A65704E199}" presName="hierChild5" presStyleCnt="0"/>
      <dgm:spPr/>
    </dgm:pt>
    <dgm:pt modelId="{526AD41B-54E5-464C-903E-8A16381EBFC5}" type="pres">
      <dgm:prSet presAssocID="{166AF39E-0F03-7544-B583-74461CAE8E25}" presName="Name28" presStyleLbl="parChTrans1D4" presStyleIdx="73" presStyleCnt="81"/>
      <dgm:spPr/>
      <dgm:t>
        <a:bodyPr/>
        <a:lstStyle/>
        <a:p>
          <a:endParaRPr lang="en-US"/>
        </a:p>
      </dgm:t>
    </dgm:pt>
    <dgm:pt modelId="{A09996E7-010F-C048-8A24-99A5DB393631}" type="pres">
      <dgm:prSet presAssocID="{887832D1-89A1-1C43-A226-E51A9295A41E}" presName="hierRoot2" presStyleCnt="0">
        <dgm:presLayoutVars>
          <dgm:hierBranch val="init"/>
        </dgm:presLayoutVars>
      </dgm:prSet>
      <dgm:spPr/>
    </dgm:pt>
    <dgm:pt modelId="{92FAB9E7-289D-2A42-89FD-CB905781E2FF}" type="pres">
      <dgm:prSet presAssocID="{887832D1-89A1-1C43-A226-E51A9295A41E}" presName="rootComposite2" presStyleCnt="0"/>
      <dgm:spPr/>
    </dgm:pt>
    <dgm:pt modelId="{E8C5FBD2-1DAE-A042-B7FB-A2B6A9FFDF63}" type="pres">
      <dgm:prSet presAssocID="{887832D1-89A1-1C43-A226-E51A9295A41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C6EB29-BF4B-334F-B2BD-EEF037647084}" type="pres">
      <dgm:prSet presAssocID="{887832D1-89A1-1C43-A226-E51A9295A41E}" presName="topArc2" presStyleLbl="parChTrans1D1" presStyleIdx="176" presStyleCnt="192"/>
      <dgm:spPr/>
    </dgm:pt>
    <dgm:pt modelId="{D5EF71A0-F5A9-A649-86F2-9E993DB33874}" type="pres">
      <dgm:prSet presAssocID="{887832D1-89A1-1C43-A226-E51A9295A41E}" presName="bottomArc2" presStyleLbl="parChTrans1D1" presStyleIdx="177" presStyleCnt="192"/>
      <dgm:spPr/>
    </dgm:pt>
    <dgm:pt modelId="{540661EF-334B-E340-9DF9-A909EC8DC9E3}" type="pres">
      <dgm:prSet presAssocID="{887832D1-89A1-1C43-A226-E51A9295A41E}" presName="topConnNode2" presStyleLbl="node4" presStyleIdx="0" presStyleCnt="0"/>
      <dgm:spPr/>
      <dgm:t>
        <a:bodyPr/>
        <a:lstStyle/>
        <a:p>
          <a:endParaRPr lang="en-US"/>
        </a:p>
      </dgm:t>
    </dgm:pt>
    <dgm:pt modelId="{9D629297-07D0-064A-A3D6-B7B8F768D4FD}" type="pres">
      <dgm:prSet presAssocID="{887832D1-89A1-1C43-A226-E51A9295A41E}" presName="hierChild4" presStyleCnt="0"/>
      <dgm:spPr/>
    </dgm:pt>
    <dgm:pt modelId="{4E741F6B-D1E0-0940-B1C4-9B8EAC4D754E}" type="pres">
      <dgm:prSet presAssocID="{E5E668C9-BA48-6D40-8A2F-41D9E2A9F260}" presName="Name28" presStyleLbl="parChTrans1D4" presStyleIdx="74" presStyleCnt="81"/>
      <dgm:spPr/>
      <dgm:t>
        <a:bodyPr/>
        <a:lstStyle/>
        <a:p>
          <a:endParaRPr lang="en-US"/>
        </a:p>
      </dgm:t>
    </dgm:pt>
    <dgm:pt modelId="{38A33C94-74FF-7A40-A51A-AED067C2064A}" type="pres">
      <dgm:prSet presAssocID="{336ABCC1-1950-5643-904E-6A7AE4924C10}" presName="hierRoot2" presStyleCnt="0">
        <dgm:presLayoutVars>
          <dgm:hierBranch val="init"/>
        </dgm:presLayoutVars>
      </dgm:prSet>
      <dgm:spPr/>
    </dgm:pt>
    <dgm:pt modelId="{CEED496B-AE3F-D246-8FEC-DD1606B26ABF}" type="pres">
      <dgm:prSet presAssocID="{336ABCC1-1950-5643-904E-6A7AE4924C10}" presName="rootComposite2" presStyleCnt="0"/>
      <dgm:spPr/>
    </dgm:pt>
    <dgm:pt modelId="{327EC3D3-F45A-5F4F-9EC2-F90B7DFE8D39}" type="pres">
      <dgm:prSet presAssocID="{336ABCC1-1950-5643-904E-6A7AE4924C1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7FD6D0-35E0-1945-A3BB-95F4613C9A44}" type="pres">
      <dgm:prSet presAssocID="{336ABCC1-1950-5643-904E-6A7AE4924C10}" presName="topArc2" presStyleLbl="parChTrans1D1" presStyleIdx="178" presStyleCnt="192"/>
      <dgm:spPr/>
    </dgm:pt>
    <dgm:pt modelId="{D2A76AAD-77E0-574B-8DF6-0523006AF252}" type="pres">
      <dgm:prSet presAssocID="{336ABCC1-1950-5643-904E-6A7AE4924C10}" presName="bottomArc2" presStyleLbl="parChTrans1D1" presStyleIdx="179" presStyleCnt="192"/>
      <dgm:spPr/>
    </dgm:pt>
    <dgm:pt modelId="{9113EF42-E53F-9843-A8A5-FC535602336E}" type="pres">
      <dgm:prSet presAssocID="{336ABCC1-1950-5643-904E-6A7AE4924C10}" presName="topConnNode2" presStyleLbl="node4" presStyleIdx="0" presStyleCnt="0"/>
      <dgm:spPr/>
      <dgm:t>
        <a:bodyPr/>
        <a:lstStyle/>
        <a:p>
          <a:endParaRPr lang="en-US"/>
        </a:p>
      </dgm:t>
    </dgm:pt>
    <dgm:pt modelId="{3DF53FC2-134D-274F-B2D3-2260C2BA385F}" type="pres">
      <dgm:prSet presAssocID="{336ABCC1-1950-5643-904E-6A7AE4924C10}" presName="hierChild4" presStyleCnt="0"/>
      <dgm:spPr/>
    </dgm:pt>
    <dgm:pt modelId="{1B9401D9-FFC8-8742-B29B-6C991F2F0240}" type="pres">
      <dgm:prSet presAssocID="{336ABCC1-1950-5643-904E-6A7AE4924C10}" presName="hierChild5" presStyleCnt="0"/>
      <dgm:spPr/>
    </dgm:pt>
    <dgm:pt modelId="{5460EDAD-2426-674B-990A-5B753A4C62DE}" type="pres">
      <dgm:prSet presAssocID="{C636EE5D-277B-2649-90FB-667BF6EBF81D}" presName="Name28" presStyleLbl="parChTrans1D4" presStyleIdx="75" presStyleCnt="81"/>
      <dgm:spPr/>
      <dgm:t>
        <a:bodyPr/>
        <a:lstStyle/>
        <a:p>
          <a:endParaRPr lang="en-US"/>
        </a:p>
      </dgm:t>
    </dgm:pt>
    <dgm:pt modelId="{E09F54C0-A000-8644-98D5-243FD4B505FB}" type="pres">
      <dgm:prSet presAssocID="{FA452EB3-93D5-EB43-990D-15B69CD7F9AC}" presName="hierRoot2" presStyleCnt="0">
        <dgm:presLayoutVars>
          <dgm:hierBranch val="init"/>
        </dgm:presLayoutVars>
      </dgm:prSet>
      <dgm:spPr/>
    </dgm:pt>
    <dgm:pt modelId="{B2BD75E8-5A3D-AB4F-B66D-A779DAA1E175}" type="pres">
      <dgm:prSet presAssocID="{FA452EB3-93D5-EB43-990D-15B69CD7F9AC}" presName="rootComposite2" presStyleCnt="0"/>
      <dgm:spPr/>
    </dgm:pt>
    <dgm:pt modelId="{795304F8-9980-604B-BCAB-7B1433393F50}" type="pres">
      <dgm:prSet presAssocID="{FA452EB3-93D5-EB43-990D-15B69CD7F9A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7D2122-9A0F-9044-AEA0-B6A3BD84C857}" type="pres">
      <dgm:prSet presAssocID="{FA452EB3-93D5-EB43-990D-15B69CD7F9AC}" presName="topArc2" presStyleLbl="parChTrans1D1" presStyleIdx="180" presStyleCnt="192"/>
      <dgm:spPr/>
    </dgm:pt>
    <dgm:pt modelId="{A88F586D-1636-7145-AAE0-35EF83EE2EE3}" type="pres">
      <dgm:prSet presAssocID="{FA452EB3-93D5-EB43-990D-15B69CD7F9AC}" presName="bottomArc2" presStyleLbl="parChTrans1D1" presStyleIdx="181" presStyleCnt="192"/>
      <dgm:spPr/>
    </dgm:pt>
    <dgm:pt modelId="{CA5D89CC-E745-C341-9FAA-D67DF3CA80F9}" type="pres">
      <dgm:prSet presAssocID="{FA452EB3-93D5-EB43-990D-15B69CD7F9AC}" presName="topConnNode2" presStyleLbl="node4" presStyleIdx="0" presStyleCnt="0"/>
      <dgm:spPr/>
      <dgm:t>
        <a:bodyPr/>
        <a:lstStyle/>
        <a:p>
          <a:endParaRPr lang="en-US"/>
        </a:p>
      </dgm:t>
    </dgm:pt>
    <dgm:pt modelId="{519BADD7-2324-DF4B-876E-5CDD54B3623B}" type="pres">
      <dgm:prSet presAssocID="{FA452EB3-93D5-EB43-990D-15B69CD7F9AC}" presName="hierChild4" presStyleCnt="0"/>
      <dgm:spPr/>
    </dgm:pt>
    <dgm:pt modelId="{48AF9CF6-58B8-F141-ABA7-FA2F4C9087E8}" type="pres">
      <dgm:prSet presAssocID="{FA452EB3-93D5-EB43-990D-15B69CD7F9AC}" presName="hierChild5" presStyleCnt="0"/>
      <dgm:spPr/>
    </dgm:pt>
    <dgm:pt modelId="{EC5BA559-BBD2-874F-99B0-6A31025A8031}" type="pres">
      <dgm:prSet presAssocID="{8F40E699-5E9B-4748-A95F-4AF9B7A1336C}" presName="Name28" presStyleLbl="parChTrans1D4" presStyleIdx="76" presStyleCnt="81"/>
      <dgm:spPr/>
      <dgm:t>
        <a:bodyPr/>
        <a:lstStyle/>
        <a:p>
          <a:endParaRPr lang="en-US"/>
        </a:p>
      </dgm:t>
    </dgm:pt>
    <dgm:pt modelId="{834B173A-C550-DE4F-9E34-E1EC17818295}" type="pres">
      <dgm:prSet presAssocID="{D33FD893-34E7-E941-A048-A53F30345081}" presName="hierRoot2" presStyleCnt="0">
        <dgm:presLayoutVars>
          <dgm:hierBranch val="init"/>
        </dgm:presLayoutVars>
      </dgm:prSet>
      <dgm:spPr/>
    </dgm:pt>
    <dgm:pt modelId="{4538E619-CEF1-A946-BD46-D0D406AC5C35}" type="pres">
      <dgm:prSet presAssocID="{D33FD893-34E7-E941-A048-A53F30345081}" presName="rootComposite2" presStyleCnt="0"/>
      <dgm:spPr/>
    </dgm:pt>
    <dgm:pt modelId="{29459C18-7EAB-0843-8B74-1D981B0A0C02}" type="pres">
      <dgm:prSet presAssocID="{D33FD893-34E7-E941-A048-A53F3034508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16A4A7-B860-F444-88D7-299736E57D40}" type="pres">
      <dgm:prSet presAssocID="{D33FD893-34E7-E941-A048-A53F30345081}" presName="topArc2" presStyleLbl="parChTrans1D1" presStyleIdx="182" presStyleCnt="192"/>
      <dgm:spPr/>
    </dgm:pt>
    <dgm:pt modelId="{1394F68D-E1CB-F043-AC94-B7350F2899AA}" type="pres">
      <dgm:prSet presAssocID="{D33FD893-34E7-E941-A048-A53F30345081}" presName="bottomArc2" presStyleLbl="parChTrans1D1" presStyleIdx="183" presStyleCnt="192"/>
      <dgm:spPr/>
    </dgm:pt>
    <dgm:pt modelId="{E4845EFA-60FF-7F42-8C1E-FCE253022924}" type="pres">
      <dgm:prSet presAssocID="{D33FD893-34E7-E941-A048-A53F30345081}" presName="topConnNode2" presStyleLbl="node4" presStyleIdx="0" presStyleCnt="0"/>
      <dgm:spPr/>
      <dgm:t>
        <a:bodyPr/>
        <a:lstStyle/>
        <a:p>
          <a:endParaRPr lang="en-US"/>
        </a:p>
      </dgm:t>
    </dgm:pt>
    <dgm:pt modelId="{E409DCF7-AB5B-004D-97B9-58CC89E212B4}" type="pres">
      <dgm:prSet presAssocID="{D33FD893-34E7-E941-A048-A53F30345081}" presName="hierChild4" presStyleCnt="0"/>
      <dgm:spPr/>
    </dgm:pt>
    <dgm:pt modelId="{D17F7571-01F4-9240-8494-A67B88FF1529}" type="pres">
      <dgm:prSet presAssocID="{D33FD893-34E7-E941-A048-A53F30345081}" presName="hierChild5" presStyleCnt="0"/>
      <dgm:spPr/>
    </dgm:pt>
    <dgm:pt modelId="{C919B20B-E35C-194A-A073-F6E36ABCD5F6}" type="pres">
      <dgm:prSet presAssocID="{887832D1-89A1-1C43-A226-E51A9295A41E}" presName="hierChild5" presStyleCnt="0"/>
      <dgm:spPr/>
    </dgm:pt>
    <dgm:pt modelId="{6ADF2568-9F49-8040-8E14-D21CF124C7BB}" type="pres">
      <dgm:prSet presAssocID="{1950F1E0-C360-884D-BFA1-DFAD125716E7}" presName="Name28" presStyleLbl="parChTrans1D4" presStyleIdx="77" presStyleCnt="81"/>
      <dgm:spPr/>
      <dgm:t>
        <a:bodyPr/>
        <a:lstStyle/>
        <a:p>
          <a:endParaRPr lang="en-US"/>
        </a:p>
      </dgm:t>
    </dgm:pt>
    <dgm:pt modelId="{7078489B-B056-D64B-B00C-B0E1F604E41C}" type="pres">
      <dgm:prSet presAssocID="{F97C0F87-8277-564F-A691-F068BAE1EA7E}" presName="hierRoot2" presStyleCnt="0">
        <dgm:presLayoutVars>
          <dgm:hierBranch val="init"/>
        </dgm:presLayoutVars>
      </dgm:prSet>
      <dgm:spPr/>
    </dgm:pt>
    <dgm:pt modelId="{EFB2C0F8-8D21-1E46-9B43-B52B4F8B5F56}" type="pres">
      <dgm:prSet presAssocID="{F97C0F87-8277-564F-A691-F068BAE1EA7E}" presName="rootComposite2" presStyleCnt="0"/>
      <dgm:spPr/>
    </dgm:pt>
    <dgm:pt modelId="{D93F8D59-D60A-3947-B521-1B52246300CB}" type="pres">
      <dgm:prSet presAssocID="{F97C0F87-8277-564F-A691-F068BAE1EA7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2DD6A3-9FC1-5F46-BEFA-377E13117843}" type="pres">
      <dgm:prSet presAssocID="{F97C0F87-8277-564F-A691-F068BAE1EA7E}" presName="topArc2" presStyleLbl="parChTrans1D1" presStyleIdx="184" presStyleCnt="192"/>
      <dgm:spPr/>
    </dgm:pt>
    <dgm:pt modelId="{368CF127-5445-1F49-ACDA-CF12C800FE7D}" type="pres">
      <dgm:prSet presAssocID="{F97C0F87-8277-564F-A691-F068BAE1EA7E}" presName="bottomArc2" presStyleLbl="parChTrans1D1" presStyleIdx="185" presStyleCnt="192"/>
      <dgm:spPr/>
    </dgm:pt>
    <dgm:pt modelId="{EF6A82DD-7FF3-D140-AAB2-AE102E6757B4}" type="pres">
      <dgm:prSet presAssocID="{F97C0F87-8277-564F-A691-F068BAE1EA7E}" presName="topConnNode2" presStyleLbl="node4" presStyleIdx="0" presStyleCnt="0"/>
      <dgm:spPr/>
      <dgm:t>
        <a:bodyPr/>
        <a:lstStyle/>
        <a:p>
          <a:endParaRPr lang="en-US"/>
        </a:p>
      </dgm:t>
    </dgm:pt>
    <dgm:pt modelId="{3C9A17C6-5D7C-4F4E-9C46-734FD86FA105}" type="pres">
      <dgm:prSet presAssocID="{F97C0F87-8277-564F-A691-F068BAE1EA7E}" presName="hierChild4" presStyleCnt="0"/>
      <dgm:spPr/>
    </dgm:pt>
    <dgm:pt modelId="{16F841C9-4B4D-7D41-8A57-616B70F52733}" type="pres">
      <dgm:prSet presAssocID="{E0209CE5-D88C-ED49-AC81-D916505AFF53}" presName="Name28" presStyleLbl="parChTrans1D4" presStyleIdx="78" presStyleCnt="81"/>
      <dgm:spPr/>
      <dgm:t>
        <a:bodyPr/>
        <a:lstStyle/>
        <a:p>
          <a:endParaRPr lang="en-US"/>
        </a:p>
      </dgm:t>
    </dgm:pt>
    <dgm:pt modelId="{CAC30690-B25D-BA4C-A7AD-C55E43091C2E}" type="pres">
      <dgm:prSet presAssocID="{46D2211C-5819-AB42-8796-CC68993C300B}" presName="hierRoot2" presStyleCnt="0">
        <dgm:presLayoutVars>
          <dgm:hierBranch val="init"/>
        </dgm:presLayoutVars>
      </dgm:prSet>
      <dgm:spPr/>
    </dgm:pt>
    <dgm:pt modelId="{19017A6A-92F9-6E49-82B6-5F1ADDD8F833}" type="pres">
      <dgm:prSet presAssocID="{46D2211C-5819-AB42-8796-CC68993C300B}" presName="rootComposite2" presStyleCnt="0"/>
      <dgm:spPr/>
    </dgm:pt>
    <dgm:pt modelId="{2469D814-7A63-7347-9BAA-FE3E71D106C3}" type="pres">
      <dgm:prSet presAssocID="{46D2211C-5819-AB42-8796-CC68993C300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855AD-862B-3B4D-B272-0883A1202256}" type="pres">
      <dgm:prSet presAssocID="{46D2211C-5819-AB42-8796-CC68993C300B}" presName="topArc2" presStyleLbl="parChTrans1D1" presStyleIdx="186" presStyleCnt="192"/>
      <dgm:spPr/>
    </dgm:pt>
    <dgm:pt modelId="{6ED8F2B8-D729-1941-82AB-A53E76B31D14}" type="pres">
      <dgm:prSet presAssocID="{46D2211C-5819-AB42-8796-CC68993C300B}" presName="bottomArc2" presStyleLbl="parChTrans1D1" presStyleIdx="187" presStyleCnt="192"/>
      <dgm:spPr/>
    </dgm:pt>
    <dgm:pt modelId="{80E865F2-C5D0-AF40-A337-A0885A74BCC8}" type="pres">
      <dgm:prSet presAssocID="{46D2211C-5819-AB42-8796-CC68993C300B}" presName="topConnNode2" presStyleLbl="node4" presStyleIdx="0" presStyleCnt="0"/>
      <dgm:spPr/>
      <dgm:t>
        <a:bodyPr/>
        <a:lstStyle/>
        <a:p>
          <a:endParaRPr lang="en-US"/>
        </a:p>
      </dgm:t>
    </dgm:pt>
    <dgm:pt modelId="{EB7AD80F-FD18-E54F-843A-FA1C9722E97D}" type="pres">
      <dgm:prSet presAssocID="{46D2211C-5819-AB42-8796-CC68993C300B}" presName="hierChild4" presStyleCnt="0"/>
      <dgm:spPr/>
    </dgm:pt>
    <dgm:pt modelId="{133CE3B4-721D-EB49-92D4-E67757F4B3A0}" type="pres">
      <dgm:prSet presAssocID="{46D2211C-5819-AB42-8796-CC68993C300B}" presName="hierChild5" presStyleCnt="0"/>
      <dgm:spPr/>
    </dgm:pt>
    <dgm:pt modelId="{0E49A12A-373C-704B-A250-97042A961676}" type="pres">
      <dgm:prSet presAssocID="{F83B2742-6999-2847-9E93-F54D185A13F1}" presName="Name28" presStyleLbl="parChTrans1D4" presStyleIdx="79" presStyleCnt="81"/>
      <dgm:spPr/>
      <dgm:t>
        <a:bodyPr/>
        <a:lstStyle/>
        <a:p>
          <a:endParaRPr lang="en-US"/>
        </a:p>
      </dgm:t>
    </dgm:pt>
    <dgm:pt modelId="{7557F1B6-796A-5149-9BC4-76F168AECEF8}" type="pres">
      <dgm:prSet presAssocID="{6CEBEB08-76C8-924B-8AF1-C41671D8D6D6}" presName="hierRoot2" presStyleCnt="0">
        <dgm:presLayoutVars>
          <dgm:hierBranch val="init"/>
        </dgm:presLayoutVars>
      </dgm:prSet>
      <dgm:spPr/>
    </dgm:pt>
    <dgm:pt modelId="{EB1ADD6D-0E17-5540-89D9-6DD47627F586}" type="pres">
      <dgm:prSet presAssocID="{6CEBEB08-76C8-924B-8AF1-C41671D8D6D6}" presName="rootComposite2" presStyleCnt="0"/>
      <dgm:spPr/>
    </dgm:pt>
    <dgm:pt modelId="{967E9DBA-E982-224D-BD1C-C41856D47C86}" type="pres">
      <dgm:prSet presAssocID="{6CEBEB08-76C8-924B-8AF1-C41671D8D6D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678A6F-2C56-CA48-8696-601E82B0186D}" type="pres">
      <dgm:prSet presAssocID="{6CEBEB08-76C8-924B-8AF1-C41671D8D6D6}" presName="topArc2" presStyleLbl="parChTrans1D1" presStyleIdx="188" presStyleCnt="192"/>
      <dgm:spPr/>
    </dgm:pt>
    <dgm:pt modelId="{2360F857-383E-7F43-9248-096BBF8415FC}" type="pres">
      <dgm:prSet presAssocID="{6CEBEB08-76C8-924B-8AF1-C41671D8D6D6}" presName="bottomArc2" presStyleLbl="parChTrans1D1" presStyleIdx="189" presStyleCnt="192"/>
      <dgm:spPr/>
    </dgm:pt>
    <dgm:pt modelId="{88068650-DBE9-A547-8B94-8FAAD6867D6B}" type="pres">
      <dgm:prSet presAssocID="{6CEBEB08-76C8-924B-8AF1-C41671D8D6D6}" presName="topConnNode2" presStyleLbl="node4" presStyleIdx="0" presStyleCnt="0"/>
      <dgm:spPr/>
      <dgm:t>
        <a:bodyPr/>
        <a:lstStyle/>
        <a:p>
          <a:endParaRPr lang="en-US"/>
        </a:p>
      </dgm:t>
    </dgm:pt>
    <dgm:pt modelId="{8EB1706C-8F40-DC40-BFB2-8126AE2D38B3}" type="pres">
      <dgm:prSet presAssocID="{6CEBEB08-76C8-924B-8AF1-C41671D8D6D6}" presName="hierChild4" presStyleCnt="0"/>
      <dgm:spPr/>
    </dgm:pt>
    <dgm:pt modelId="{2C5F712F-1DB2-764D-8359-1D21FB862E4A}" type="pres">
      <dgm:prSet presAssocID="{6CEBEB08-76C8-924B-8AF1-C41671D8D6D6}" presName="hierChild5" presStyleCnt="0"/>
      <dgm:spPr/>
    </dgm:pt>
    <dgm:pt modelId="{DB29BC82-EC69-F241-89A0-350D52A19EA2}" type="pres">
      <dgm:prSet presAssocID="{791532E2-00CF-2543-90BE-E86DBF841F14}" presName="Name28" presStyleLbl="parChTrans1D4" presStyleIdx="80" presStyleCnt="81"/>
      <dgm:spPr/>
      <dgm:t>
        <a:bodyPr/>
        <a:lstStyle/>
        <a:p>
          <a:endParaRPr lang="en-US"/>
        </a:p>
      </dgm:t>
    </dgm:pt>
    <dgm:pt modelId="{3C5C03D1-AA58-AB48-875E-33D488CDF86B}" type="pres">
      <dgm:prSet presAssocID="{889678AD-6C53-7C45-ADB8-22ED67137516}" presName="hierRoot2" presStyleCnt="0">
        <dgm:presLayoutVars>
          <dgm:hierBranch val="init"/>
        </dgm:presLayoutVars>
      </dgm:prSet>
      <dgm:spPr/>
    </dgm:pt>
    <dgm:pt modelId="{C1A5EE0A-AE81-2F4D-9422-648CBAA56B83}" type="pres">
      <dgm:prSet presAssocID="{889678AD-6C53-7C45-ADB8-22ED67137516}" presName="rootComposite2" presStyleCnt="0"/>
      <dgm:spPr/>
    </dgm:pt>
    <dgm:pt modelId="{DADB33C9-D8DA-1B4A-984A-F59FD9D7D40C}" type="pres">
      <dgm:prSet presAssocID="{889678AD-6C53-7C45-ADB8-22ED6713751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1377F6-1897-B641-B5CA-8D7FC0E40FC6}" type="pres">
      <dgm:prSet presAssocID="{889678AD-6C53-7C45-ADB8-22ED67137516}" presName="topArc2" presStyleLbl="parChTrans1D1" presStyleIdx="190" presStyleCnt="192"/>
      <dgm:spPr/>
    </dgm:pt>
    <dgm:pt modelId="{EF874D82-F3F0-F94D-A184-636A4626B984}" type="pres">
      <dgm:prSet presAssocID="{889678AD-6C53-7C45-ADB8-22ED67137516}" presName="bottomArc2" presStyleLbl="parChTrans1D1" presStyleIdx="191" presStyleCnt="192"/>
      <dgm:spPr/>
    </dgm:pt>
    <dgm:pt modelId="{3442ED39-2D63-2546-89FB-D0A7FB519ADC}" type="pres">
      <dgm:prSet presAssocID="{889678AD-6C53-7C45-ADB8-22ED67137516}" presName="topConnNode2" presStyleLbl="node4" presStyleIdx="0" presStyleCnt="0"/>
      <dgm:spPr/>
      <dgm:t>
        <a:bodyPr/>
        <a:lstStyle/>
        <a:p>
          <a:endParaRPr lang="en-US"/>
        </a:p>
      </dgm:t>
    </dgm:pt>
    <dgm:pt modelId="{5DD51EF5-8183-4345-AC79-BFEC29E7335D}" type="pres">
      <dgm:prSet presAssocID="{889678AD-6C53-7C45-ADB8-22ED67137516}" presName="hierChild4" presStyleCnt="0"/>
      <dgm:spPr/>
    </dgm:pt>
    <dgm:pt modelId="{3AF646DD-D86C-F040-8D1B-4483CE1FBC0A}" type="pres">
      <dgm:prSet presAssocID="{889678AD-6C53-7C45-ADB8-22ED67137516}" presName="hierChild5" presStyleCnt="0"/>
      <dgm:spPr/>
    </dgm:pt>
    <dgm:pt modelId="{BD5CFDCE-76F8-BC42-9590-6F10ECC235D9}" type="pres">
      <dgm:prSet presAssocID="{F97C0F87-8277-564F-A691-F068BAE1EA7E}" presName="hierChild5" presStyleCnt="0"/>
      <dgm:spPr/>
    </dgm:pt>
    <dgm:pt modelId="{1DE58B52-ECFC-D84A-B0DB-DA38E8C6C9C9}" type="pres">
      <dgm:prSet presAssocID="{A177CAC0-DAD1-5143-A686-806B7CB688A0}" presName="hierChild5" presStyleCnt="0"/>
      <dgm:spPr/>
    </dgm:pt>
    <dgm:pt modelId="{495EA47A-1AB7-8544-A2D9-30C37483F748}" type="pres">
      <dgm:prSet presAssocID="{3920046F-5336-434F-AE8B-17EFA1423F56}" presName="hierChild5" presStyleCnt="0"/>
      <dgm:spPr/>
    </dgm:pt>
    <dgm:pt modelId="{7EF44347-E871-C54E-BB96-A4E318380688}" type="pres">
      <dgm:prSet presAssocID="{4E53E169-4379-8248-ACDD-B31E69C00225}" presName="hierChild3" presStyleCnt="0"/>
      <dgm:spPr/>
    </dgm:pt>
  </dgm:ptLst>
  <dgm:cxnLst>
    <dgm:cxn modelId="{51734173-C173-074D-9C1C-465F7BB3AB8F}" type="presOf" srcId="{231646C4-7C32-0E41-AA2C-8BFD146A889A}" destId="{00B873A6-B331-DE42-909B-66B4B01D8158}" srcOrd="0" destOrd="0" presId="urn:microsoft.com/office/officeart/2008/layout/HalfCircleOrganizationChart"/>
    <dgm:cxn modelId="{BEF90093-B588-4540-8F3D-1CBEE07B50B9}" type="presOf" srcId="{0022AA4D-81EE-1642-98A2-D728374D0044}" destId="{59F67C65-A208-8249-A1D7-A5F1AC2B5D27}" srcOrd="0" destOrd="0" presId="urn:microsoft.com/office/officeart/2008/layout/HalfCircleOrganizationChart"/>
    <dgm:cxn modelId="{37983A35-935B-5246-A29E-32A9002A2995}" type="presOf" srcId="{BD2E3721-E6F7-E948-BC1C-A031075C1F97}" destId="{6350D56E-BE73-714C-9A07-3CB49966B202}" srcOrd="0" destOrd="0" presId="urn:microsoft.com/office/officeart/2008/layout/HalfCircleOrganizationChart"/>
    <dgm:cxn modelId="{48C400E4-B011-444E-B4B5-DD0DE11E63EB}" type="presOf" srcId="{3D1D7DAE-7E77-4543-A7D6-BD7475BC8D79}" destId="{8922E4B7-BD62-4644-A150-3101BEDADD6C}" srcOrd="1" destOrd="0" presId="urn:microsoft.com/office/officeart/2008/layout/HalfCircleOrganizationChart"/>
    <dgm:cxn modelId="{E2FA12BF-7B59-A345-8D8B-11FE611D300E}" srcId="{56D8BA3F-2F6B-CB47-8620-62A65704E199}" destId="{B50B2727-0A9F-B64F-B415-AA509A364483}" srcOrd="0" destOrd="0" parTransId="{2D445DAC-D387-A24E-8DAB-2690CD2C7762}" sibTransId="{23810E2E-0F8C-B84E-A484-EAF5512BCC0E}"/>
    <dgm:cxn modelId="{F2CEA3A8-DB42-7448-954B-76826C6A326C}" srcId="{887832D1-89A1-1C43-A226-E51A9295A41E}" destId="{D33FD893-34E7-E941-A048-A53F30345081}" srcOrd="2" destOrd="0" parTransId="{8F40E699-5E9B-4748-A95F-4AF9B7A1336C}" sibTransId="{88E641AD-0FA7-484C-B17E-B6B8BA50524E}"/>
    <dgm:cxn modelId="{7B3EA251-E53A-B34C-A015-149EBBFA971C}" type="presOf" srcId="{1266E788-5166-B243-940E-A1E8B4817943}" destId="{1C460FCE-0466-3048-A8EC-77CAFD2FACC0}" srcOrd="1" destOrd="0" presId="urn:microsoft.com/office/officeart/2008/layout/HalfCircleOrganizationChart"/>
    <dgm:cxn modelId="{CDD192DA-4D38-8F46-B416-C49F4BD0C808}" type="presOf" srcId="{67208045-B922-F240-B875-DAEB95C38CD8}" destId="{F3A6B1B3-76FF-A54C-AE23-4B25A7765F74}" srcOrd="0" destOrd="0" presId="urn:microsoft.com/office/officeart/2008/layout/HalfCircleOrganizationChart"/>
    <dgm:cxn modelId="{68960A23-590B-8746-85E2-6185EE81708F}" srcId="{6E900C93-DFDD-5147-ACF3-94327F0FBF5F}" destId="{CB7E588E-4A22-4F42-BE7B-4CAC913AA910}" srcOrd="1" destOrd="0" parTransId="{FD827BDF-5A80-A147-85F6-7704C3B0D334}" sibTransId="{3DD1F01E-6F49-1046-BA12-EAB02A472D15}"/>
    <dgm:cxn modelId="{BC0F8D4F-0863-304D-8C04-87940AFA6C3B}" type="presOf" srcId="{EF495119-1C41-AF4A-969D-B300D6A23586}" destId="{933EC3B7-F865-7F40-ABBD-25B185864581}" srcOrd="0" destOrd="0" presId="urn:microsoft.com/office/officeart/2008/layout/HalfCircleOrganizationChart"/>
    <dgm:cxn modelId="{1F3357D0-071C-1044-8F71-3A5A17FC5CE1}" srcId="{989B7E11-F326-2A44-AAD5-A19B1C6C9F5C}" destId="{11879252-6853-4749-9D4F-827ACA91F9DB}" srcOrd="2" destOrd="0" parTransId="{E0A34CEA-6A49-4544-BC16-573BBEA3BCB0}" sibTransId="{3F83FCB1-1E26-2E4A-B00E-4125C7D6F8A6}"/>
    <dgm:cxn modelId="{EC870345-6B31-7644-950C-3C68637B3231}" srcId="{1667349E-091C-4C47-92E3-9E835B627EE3}" destId="{14E62FEC-284B-D64C-BD7A-55719875713F}" srcOrd="0" destOrd="0" parTransId="{F5F3F83E-6DC7-B441-86BE-6D9634B6C42B}" sibTransId="{ECA5E5CC-FC5A-1642-A839-6CD59F9A3E21}"/>
    <dgm:cxn modelId="{5FB70006-617D-C24F-9A31-FA3F8C5870EB}" type="presOf" srcId="{2BDDC2F4-D5DC-9146-9DE3-7219AFDB8A4A}" destId="{D9C524D2-562B-6B4B-9AF6-849F22E4F133}" srcOrd="0" destOrd="0" presId="urn:microsoft.com/office/officeart/2008/layout/HalfCircleOrganizationChart"/>
    <dgm:cxn modelId="{861F2CE3-139A-AE4D-924B-55A914ED2450}" type="presOf" srcId="{165E4B5F-6AF0-6745-B06F-2BA9597C3DC1}" destId="{DB72B236-5822-6942-A3A9-DF8FD53158E7}" srcOrd="0" destOrd="0" presId="urn:microsoft.com/office/officeart/2008/layout/HalfCircleOrganizationChart"/>
    <dgm:cxn modelId="{2167228D-94F7-0940-B3AA-87A4A7B3D184}" type="presOf" srcId="{983924C0-7123-1049-8F09-5EA2765ABAF0}" destId="{95DADAB0-4B0A-1947-BD4E-4F6DBD200282}" srcOrd="1" destOrd="0" presId="urn:microsoft.com/office/officeart/2008/layout/HalfCircleOrganizationChart"/>
    <dgm:cxn modelId="{AD60E849-D612-DB46-8807-2533719C3508}" type="presOf" srcId="{4449AD56-633D-3348-B2E5-6BF1E0176E5B}" destId="{E6F9706E-1185-0944-8E38-EE1796272DF3}" srcOrd="1" destOrd="0" presId="urn:microsoft.com/office/officeart/2008/layout/HalfCircleOrganizationChart"/>
    <dgm:cxn modelId="{F65FA0C9-2E15-4249-B677-557BDB9FF5AF}" type="presOf" srcId="{5173A296-83B4-CC43-9595-DA883CCA13F2}" destId="{320D3847-58B5-594C-A04A-739B390EFB10}" srcOrd="0" destOrd="0" presId="urn:microsoft.com/office/officeart/2008/layout/HalfCircleOrganizationChart"/>
    <dgm:cxn modelId="{434F57D8-CF94-654F-9C4D-2538A1C24762}" type="presOf" srcId="{8AB6F64D-19D9-E94E-82A7-D156DB6912C1}" destId="{4F97B73A-FD98-2A40-9EB1-6468F25C10CE}" srcOrd="0" destOrd="0" presId="urn:microsoft.com/office/officeart/2008/layout/HalfCircleOrganizationChart"/>
    <dgm:cxn modelId="{3F75B43F-A40D-F040-821A-DA901258C05C}" srcId="{14E62FEC-284B-D64C-BD7A-55719875713F}" destId="{274626D3-DAEC-2749-B40B-E6680602598B}" srcOrd="0" destOrd="0" parTransId="{88CD01FF-B0D5-B14D-B176-8FAEAD82CA9D}" sibTransId="{03ED8227-F64F-BE40-8B9E-72AF0BD45D63}"/>
    <dgm:cxn modelId="{0E0AF7BE-97BC-3540-BB77-547E60F1E8EA}" type="presOf" srcId="{F41E1FDA-AF7E-9648-A948-69B3833C4948}" destId="{66C27389-B8C2-6341-AEA8-192E404A3F94}" srcOrd="0" destOrd="0" presId="urn:microsoft.com/office/officeart/2008/layout/HalfCircleOrganizationChart"/>
    <dgm:cxn modelId="{1A4BA56E-1C39-314F-A1AC-EE3E19CF37B1}" srcId="{6E900C93-DFDD-5147-ACF3-94327F0FBF5F}" destId="{146C9A1D-ACAE-874A-A50A-1230E7CB18E8}" srcOrd="0" destOrd="0" parTransId="{59EE61E4-3C44-984A-A1D2-9172A88C3811}" sibTransId="{CB9A41BD-5794-0B4A-81CC-AD049B1ED4E5}"/>
    <dgm:cxn modelId="{E1DE4FCD-8628-AC40-B2D3-A152F89656D4}" type="presOf" srcId="{36775F15-A915-C544-9E46-7EFAE107A537}" destId="{8D82A143-12E5-9C47-9BDB-C337B225D440}" srcOrd="0" destOrd="0" presId="urn:microsoft.com/office/officeart/2008/layout/HalfCircleOrganizationChart"/>
    <dgm:cxn modelId="{D532A0C3-E8D7-2A43-9EF4-F83EFCB0703A}" type="presOf" srcId="{9BB35473-06EF-2243-8B1B-C5B9B927E791}" destId="{402A312E-9CC4-F24E-92AC-51C35F2AC7B1}" srcOrd="0" destOrd="0" presId="urn:microsoft.com/office/officeart/2008/layout/HalfCircleOrganizationChart"/>
    <dgm:cxn modelId="{6FC763CF-0F38-B849-887A-7B54C032E1BE}" type="presOf" srcId="{BB0F9B95-7032-0A42-8F09-838F7CBD051F}" destId="{F1BE11D1-8F14-104F-9F3A-BC508F6BCAFE}" srcOrd="0" destOrd="0" presId="urn:microsoft.com/office/officeart/2008/layout/HalfCircleOrganizationChart"/>
    <dgm:cxn modelId="{DF6D120A-A4AE-F74B-8737-8150E9D96D9B}" type="presOf" srcId="{FA452EB3-93D5-EB43-990D-15B69CD7F9AC}" destId="{CA5D89CC-E745-C341-9FAA-D67DF3CA80F9}" srcOrd="1" destOrd="0" presId="urn:microsoft.com/office/officeart/2008/layout/HalfCircleOrganizationChart"/>
    <dgm:cxn modelId="{3AAA5A99-4A44-6346-BF43-AF2AAE3A2BE5}" srcId="{F5DAC30E-7CC9-C341-9F92-520F417D4102}" destId="{B8D77B2C-1855-404D-A988-687FD4D15B1D}" srcOrd="3" destOrd="0" parTransId="{F4097577-28D3-4D4F-BC5A-83B66932ADA8}" sibTransId="{77F39A32-11CB-0049-A7A0-9CB5B51141CC}"/>
    <dgm:cxn modelId="{0172EEDD-06C8-3844-9EA7-C4C99A7CA442}" type="presOf" srcId="{73A373A0-AD7D-8244-904C-CDF766B92DDE}" destId="{ACACBAE2-856F-9F4E-9D95-E18EA79E4ED0}" srcOrd="0" destOrd="0" presId="urn:microsoft.com/office/officeart/2008/layout/HalfCircleOrganizationChart"/>
    <dgm:cxn modelId="{ACA28D0C-3C46-0C4A-BDD9-E3436897858D}" type="presOf" srcId="{791532E2-00CF-2543-90BE-E86DBF841F14}" destId="{DB29BC82-EC69-F241-89A0-350D52A19EA2}" srcOrd="0" destOrd="0" presId="urn:microsoft.com/office/officeart/2008/layout/HalfCircleOrganizationChart"/>
    <dgm:cxn modelId="{2E616A5A-510D-2741-B7D6-E009F7B2E5FC}" type="presOf" srcId="{677C5F8F-CCBB-3D49-BFA3-DE548F14C2E3}" destId="{A60C2C9D-C2EA-6C4F-AC2C-67E59C1236F4}" srcOrd="0" destOrd="0" presId="urn:microsoft.com/office/officeart/2008/layout/HalfCircleOrganizationChart"/>
    <dgm:cxn modelId="{78C8A35E-9064-6946-8781-A09F1A38ABB2}" type="presOf" srcId="{1667349E-091C-4C47-92E3-9E835B627EE3}" destId="{BEEC2332-8289-CE4F-A978-61211954C7AF}" srcOrd="0" destOrd="0" presId="urn:microsoft.com/office/officeart/2008/layout/HalfCircleOrganizationChart"/>
    <dgm:cxn modelId="{40717DA5-AB8A-2344-8DB0-926FBEEE12DB}" type="presOf" srcId="{449DF27A-295B-4B4F-ADFF-6D7E4C2A8151}" destId="{12BFB724-3353-E340-9F28-9C5F55EECCD9}" srcOrd="0" destOrd="0" presId="urn:microsoft.com/office/officeart/2008/layout/HalfCircleOrganizationChart"/>
    <dgm:cxn modelId="{E900CA01-D8BF-7847-B8CC-7294209C61C5}" srcId="{EC721086-DC02-6B4E-BC05-A528E903AF44}" destId="{5F07D473-51C7-D441-B15B-DBF0C689D478}" srcOrd="0" destOrd="0" parTransId="{9BAA96A7-34CB-464F-B037-F3D6FF27590E}" sibTransId="{7B22DC38-7583-DB4B-BB48-842FED8DE990}"/>
    <dgm:cxn modelId="{E22706A4-1372-CA4D-A33D-CB4E2F0DDB28}" type="presOf" srcId="{EC721086-DC02-6B4E-BC05-A528E903AF44}" destId="{C94C8DED-DDD6-2C4E-B551-ECEEDA421049}" srcOrd="0" destOrd="0" presId="urn:microsoft.com/office/officeart/2008/layout/HalfCircleOrganizationChart"/>
    <dgm:cxn modelId="{320E6ACC-DE72-8746-9E63-06EC6A2C8BAC}" type="presOf" srcId="{E28E13F9-0721-4E48-90F4-428F54E8C6D0}" destId="{6BE1F2BB-276B-FF4E-AE65-FC67C259F1CB}" srcOrd="1" destOrd="0" presId="urn:microsoft.com/office/officeart/2008/layout/HalfCircleOrganizationChart"/>
    <dgm:cxn modelId="{8A2FACA2-ADC2-1243-8CFE-59373A6D39CF}" type="presOf" srcId="{95DBE9AE-9257-DA49-8B7F-A2A579C09BE7}" destId="{60991BE2-D048-994E-B36B-30113AE44E66}" srcOrd="0" destOrd="0" presId="urn:microsoft.com/office/officeart/2008/layout/HalfCircleOrganizationChart"/>
    <dgm:cxn modelId="{003CC8DD-26A2-2A4C-9124-3A72FA77A88C}" srcId="{4E53E169-4379-8248-ACDD-B31E69C00225}" destId="{0FDAD92B-16E3-F14C-ABF9-201D6E5A1BFE}" srcOrd="0" destOrd="0" parTransId="{07D22F75-267D-A648-A772-211187CA6809}" sibTransId="{355EE2E7-6002-4641-9865-F0EB35A5FA6F}"/>
    <dgm:cxn modelId="{DD2A12D1-5611-4C4A-B300-4D49DAD68D9F}" srcId="{56D8BA3F-2F6B-CB47-8620-62A65704E199}" destId="{7B4A8566-3858-1D4F-923D-18DC2C21FC1C}" srcOrd="2" destOrd="0" parTransId="{7BA4B0E7-D73B-434B-911E-5B34EBB27590}" sibTransId="{721A916F-247E-B145-8B02-7F1391D690D2}"/>
    <dgm:cxn modelId="{00C93A0C-0031-964C-92A0-F1B3AB605B38}" type="presOf" srcId="{84EE0A80-7814-2A4A-AB8C-75B982668601}" destId="{92F5EEDC-9FCA-2141-84FC-F9A01273A109}" srcOrd="0" destOrd="0" presId="urn:microsoft.com/office/officeart/2008/layout/HalfCircleOrganizationChart"/>
    <dgm:cxn modelId="{055625AC-73ED-524A-9158-B30445F26EFD}" type="presOf" srcId="{1325E206-9054-BC4C-846E-22F89DA959C0}" destId="{7D90D20D-95CB-FD49-B6AF-1ABA329780A6}" srcOrd="0" destOrd="0" presId="urn:microsoft.com/office/officeart/2008/layout/HalfCircleOrganizationChart"/>
    <dgm:cxn modelId="{DF657FE5-2CA7-5B48-8B6A-3701AA26DEAF}" type="presOf" srcId="{EF495119-1C41-AF4A-969D-B300D6A23586}" destId="{91FB4B81-EE45-794B-82B7-36FC0D19510E}" srcOrd="1" destOrd="0" presId="urn:microsoft.com/office/officeart/2008/layout/HalfCircleOrganizationChart"/>
    <dgm:cxn modelId="{F58587C3-CE25-C24B-ABBE-07B9B6C6C1FC}" type="presOf" srcId="{2035A1A3-811F-3749-9233-56E7906090ED}" destId="{94D59AD9-FE87-5E4C-B401-BFB13663BFE4}" srcOrd="1" destOrd="0" presId="urn:microsoft.com/office/officeart/2008/layout/HalfCircleOrganizationChart"/>
    <dgm:cxn modelId="{93FC2BB2-B9D6-3842-BB65-21B8B6AA23DC}" type="presOf" srcId="{9DD5CB0B-A6B3-6045-9F8B-06D39EA96BAD}" destId="{B1B820F8-70F8-4F4F-AC43-3D5808DF2BB7}" srcOrd="0" destOrd="0" presId="urn:microsoft.com/office/officeart/2008/layout/HalfCircleOrganizationChart"/>
    <dgm:cxn modelId="{4446CACE-D0B2-0546-8823-00727B2C63EF}" type="presOf" srcId="{FF63E0C8-844C-F04F-874B-309D27D5E3C8}" destId="{53447DE1-12CC-4549-A6A2-FE03753FE6C6}" srcOrd="0" destOrd="0" presId="urn:microsoft.com/office/officeart/2008/layout/HalfCircleOrganizationChart"/>
    <dgm:cxn modelId="{7B834DAA-E8BD-9948-B8B9-5E8EC79900AD}" type="presOf" srcId="{3636B7DE-8E53-6C48-AFFD-7231F5B3BFE3}" destId="{6EE94647-1F2D-1C4C-B0A4-E40F7F3CDD07}" srcOrd="0" destOrd="0" presId="urn:microsoft.com/office/officeart/2008/layout/HalfCircleOrganizationChart"/>
    <dgm:cxn modelId="{E0679084-886C-7643-8A9C-8CB0C398D60D}" type="presOf" srcId="{4AB18A70-427B-104D-A4F5-A12C94659DA1}" destId="{6CBDAA3C-3C71-C147-BB54-80DFFE1F75D0}" srcOrd="0" destOrd="0" presId="urn:microsoft.com/office/officeart/2008/layout/HalfCircleOrganizationChart"/>
    <dgm:cxn modelId="{9CE80F43-4B2F-8446-8EEB-E50D3703F61F}" type="presOf" srcId="{1950F1E0-C360-884D-BFA1-DFAD125716E7}" destId="{6ADF2568-9F49-8040-8E14-D21CF124C7BB}" srcOrd="0" destOrd="0" presId="urn:microsoft.com/office/officeart/2008/layout/HalfCircleOrganizationChart"/>
    <dgm:cxn modelId="{0E261091-4649-9147-A5E2-3C708C0132A7}" srcId="{FF07DFA2-AFFB-1349-9AAA-B16EA63FD986}" destId="{B495DD32-1DAC-7242-97B8-8E4CF8E76B11}" srcOrd="0" destOrd="0" parTransId="{73A373A0-AD7D-8244-904C-CDF766B92DDE}" sibTransId="{55F0360E-6865-4148-B706-9C76304650E6}"/>
    <dgm:cxn modelId="{C13CD0E5-FC3F-E44A-B3FE-5A824550F447}" type="presOf" srcId="{2584A573-4685-3D46-81DC-68C49A6A0556}" destId="{C205FEE3-A780-224F-8CC4-0B6E28672C27}" srcOrd="0" destOrd="0" presId="urn:microsoft.com/office/officeart/2008/layout/HalfCircleOrganizationChart"/>
    <dgm:cxn modelId="{AA4FB90B-AE5D-544D-8096-B89F2B527C84}" type="presOf" srcId="{591615D7-2031-8041-9560-4F0ECE26997E}" destId="{86A0F565-8769-894F-9AF4-50ADD1BAA2AF}" srcOrd="0" destOrd="0" presId="urn:microsoft.com/office/officeart/2008/layout/HalfCircleOrganizationChart"/>
    <dgm:cxn modelId="{89BC4E29-C155-D044-B78F-E25BE0B13289}" type="presOf" srcId="{13B35572-F81C-4440-8779-8672893D5517}" destId="{0FE784AE-AE37-AD4D-95AE-1C264C39C8C8}" srcOrd="0" destOrd="0" presId="urn:microsoft.com/office/officeart/2008/layout/HalfCircleOrganizationChart"/>
    <dgm:cxn modelId="{BD43D8D4-04EB-3F41-A783-4FA6C4E0BAA2}" type="presOf" srcId="{274626D3-DAEC-2749-B40B-E6680602598B}" destId="{23D8D4CC-8E71-BE4B-87B1-DC1035EC57B1}" srcOrd="1" destOrd="0" presId="urn:microsoft.com/office/officeart/2008/layout/HalfCircleOrganizationChart"/>
    <dgm:cxn modelId="{E2997FFC-3DF2-2748-9FFD-5329A2B6F0E0}" type="presOf" srcId="{887832D1-89A1-1C43-A226-E51A9295A41E}" destId="{540661EF-334B-E340-9DF9-A909EC8DC9E3}" srcOrd="1" destOrd="0" presId="urn:microsoft.com/office/officeart/2008/layout/HalfCircleOrganizationChart"/>
    <dgm:cxn modelId="{56B12A5F-E274-DE45-ADBD-F5BC90893BDB}" srcId="{F97C0F87-8277-564F-A691-F068BAE1EA7E}" destId="{889678AD-6C53-7C45-ADB8-22ED67137516}" srcOrd="2" destOrd="0" parTransId="{791532E2-00CF-2543-90BE-E86DBF841F14}" sibTransId="{5F6779D4-914E-0D4C-9FFA-01FDD6A38AE8}"/>
    <dgm:cxn modelId="{D38A4765-C01B-5243-A8FC-1B8D7D210177}" type="presOf" srcId="{0022AA4D-81EE-1642-98A2-D728374D0044}" destId="{5E0ED307-919B-1747-8769-42901CDA915D}" srcOrd="1" destOrd="0" presId="urn:microsoft.com/office/officeart/2008/layout/HalfCircleOrganizationChart"/>
    <dgm:cxn modelId="{782F83F3-8E3C-AE41-AE61-F13211A4E18E}" type="presOf" srcId="{7BA4B0E7-D73B-434B-911E-5B34EBB27590}" destId="{3B9D9621-F26A-F74B-83DC-AD29730C6B4D}" srcOrd="0" destOrd="0" presId="urn:microsoft.com/office/officeart/2008/layout/HalfCircleOrganizationChart"/>
    <dgm:cxn modelId="{3A4164ED-01F1-E947-A2DD-B7C715E7EDB8}" srcId="{A6A1BA53-A3BE-074C-97EC-35CE80DB6DD3}" destId="{EF495119-1C41-AF4A-969D-B300D6A23586}" srcOrd="1" destOrd="0" parTransId="{F559463E-C1F8-1242-B2B5-78C1AA80FBDA}" sibTransId="{D6CE31E1-8954-C64B-9D6C-30194D5C0841}"/>
    <dgm:cxn modelId="{DA08EE62-6075-B744-81CC-4E3D95BA9264}" srcId="{11879252-6853-4749-9D4F-827ACA91F9DB}" destId="{9389DF52-C627-5C40-8FA1-C77808F475A5}" srcOrd="1" destOrd="0" parTransId="{EEBD4CB5-B08A-C041-8A7D-F27BE368EC2A}" sibTransId="{C1C03C5B-20EF-7A42-9C8B-12696977F4B6}"/>
    <dgm:cxn modelId="{037474EF-BDD2-8C40-B23D-EDEAB5F3A3CD}" type="presOf" srcId="{63AFD1D2-2EA4-F846-A34F-F1DF82BD3418}" destId="{C7A53AB4-39CA-4544-B91C-0906DB52DDCD}" srcOrd="0" destOrd="0" presId="urn:microsoft.com/office/officeart/2008/layout/HalfCircleOrganizationChart"/>
    <dgm:cxn modelId="{1DB70732-D51F-654F-A9B9-C0AE637631BE}" type="presOf" srcId="{B5D7D6D7-D366-F14D-B6FF-B8EA36561387}" destId="{BB670ED6-8FFF-9945-8C2C-312CA096CAEA}" srcOrd="0" destOrd="0" presId="urn:microsoft.com/office/officeart/2008/layout/HalfCircleOrganizationChart"/>
    <dgm:cxn modelId="{B726B5D0-4524-C145-8FCE-2A9EF1804A6E}" type="presOf" srcId="{C4C0CDF0-D8D5-EA49-A6E8-91E354DD95CB}" destId="{E43A2429-9F0A-024F-A662-CE16BB249AE2}" srcOrd="1" destOrd="0" presId="urn:microsoft.com/office/officeart/2008/layout/HalfCircleOrganizationChart"/>
    <dgm:cxn modelId="{AE46C0B3-0D93-BB48-81A9-FBCCFE7295BF}" srcId="{887832D1-89A1-1C43-A226-E51A9295A41E}" destId="{FA452EB3-93D5-EB43-990D-15B69CD7F9AC}" srcOrd="1" destOrd="0" parTransId="{C636EE5D-277B-2649-90FB-667BF6EBF81D}" sibTransId="{5B35B87B-3FCF-5D4A-82EA-0F0A59FBC5F9}"/>
    <dgm:cxn modelId="{30F8F49C-FF6D-4C40-BBD3-36E038692C50}" type="presOf" srcId="{EC721086-DC02-6B4E-BC05-A528E903AF44}" destId="{1479424B-D9F1-3A46-A012-47EB31E9EAA8}" srcOrd="1" destOrd="0" presId="urn:microsoft.com/office/officeart/2008/layout/HalfCircleOrganizationChart"/>
    <dgm:cxn modelId="{C7A51BB9-DD1E-E94D-BD24-A20499A135B6}" type="presOf" srcId="{16E080C5-0998-BE45-8E26-03D5E7E95649}" destId="{1A4181A4-CF85-9F46-80B9-9FA310331E9F}" srcOrd="0" destOrd="0" presId="urn:microsoft.com/office/officeart/2008/layout/HalfCircleOrganizationChart"/>
    <dgm:cxn modelId="{076A4179-51B0-734F-939B-8701B0D88C7C}" srcId="{5021C8A0-EB13-9A40-909B-ED4241689EFE}" destId="{CCB9EDD4-E373-3040-918A-1374049A963E}" srcOrd="4" destOrd="0" parTransId="{80278590-AAE9-C64F-B8EF-598BDC3EFCFF}" sibTransId="{365B333B-2303-4E4C-95A0-98A8430D9179}"/>
    <dgm:cxn modelId="{A9F7485D-8823-224F-B4D9-702BE8413EB8}" srcId="{33522939-FD94-8B49-9F44-129AE43EBA09}" destId="{FC46863F-FE63-8447-B0A0-D42EA958ADE9}" srcOrd="4" destOrd="0" parTransId="{8AB6F64D-19D9-E94E-82A7-D156DB6912C1}" sibTransId="{96F2D973-46D2-E645-A1D9-C6CFE3E80C18}"/>
    <dgm:cxn modelId="{F862A245-7FDD-5948-9EA6-401BD997CEB0}" type="presOf" srcId="{4AB18A70-427B-104D-A4F5-A12C94659DA1}" destId="{D776AAC1-F935-3A40-8431-A8D36C2DAD6A}" srcOrd="1" destOrd="0" presId="urn:microsoft.com/office/officeart/2008/layout/HalfCircleOrganizationChart"/>
    <dgm:cxn modelId="{0DC44D04-C2A9-1943-9439-28D481E5D571}" type="presOf" srcId="{F97C0F87-8277-564F-A691-F068BAE1EA7E}" destId="{D93F8D59-D60A-3947-B521-1B52246300CB}" srcOrd="0" destOrd="0" presId="urn:microsoft.com/office/officeart/2008/layout/HalfCircleOrganizationChart"/>
    <dgm:cxn modelId="{39CDD10D-1DE8-5D45-AADA-C188DDC73D84}" type="presOf" srcId="{352DB2F0-64D6-DF4B-BD1A-31C0BAC6FAEB}" destId="{40FDEFB4-2145-574A-AA2B-7D4DE3805AF1}" srcOrd="0" destOrd="0" presId="urn:microsoft.com/office/officeart/2008/layout/HalfCircleOrganizationChart"/>
    <dgm:cxn modelId="{8F854CB6-7069-D14F-BD0F-17E8731B0DED}" type="presOf" srcId="{3AD113AB-C7D4-BB4C-9E03-3540D8789A35}" destId="{A50932A5-DE9D-0647-8A49-7501F15DC2F0}" srcOrd="0" destOrd="0" presId="urn:microsoft.com/office/officeart/2008/layout/HalfCircleOrganizationChart"/>
    <dgm:cxn modelId="{2ABF836C-E0F5-7C45-91B8-1BED2A999210}" type="presOf" srcId="{EFA64BA9-0DCF-3C4F-ACB8-CC97936B9617}" destId="{860BED90-2F99-C845-9F65-3BB530993C18}" srcOrd="0" destOrd="0" presId="urn:microsoft.com/office/officeart/2008/layout/HalfCircleOrganizationChart"/>
    <dgm:cxn modelId="{B5CDDA5B-F6ED-EF45-9939-1CBC439E11A4}" type="presOf" srcId="{A61469F2-6E74-0C45-942C-8C28C165947C}" destId="{10D721BA-29BC-B94D-927F-7D26A6C43D04}" srcOrd="0" destOrd="0" presId="urn:microsoft.com/office/officeart/2008/layout/HalfCircleOrganizationChart"/>
    <dgm:cxn modelId="{CA52DC98-B608-AD4E-B076-04993E04D972}" type="presOf" srcId="{FC46863F-FE63-8447-B0A0-D42EA958ADE9}" destId="{80A9181D-0969-5941-ADEC-B1FC66F0A7AB}" srcOrd="1" destOrd="0" presId="urn:microsoft.com/office/officeart/2008/layout/HalfCircleOrganizationChart"/>
    <dgm:cxn modelId="{1C268A66-0F44-524B-9CC4-0BCFF33A7C71}" type="presOf" srcId="{EAB3BCEE-2A61-B144-B079-957B558B8C81}" destId="{77B688FE-4DA0-D04A-A7A6-1BD4991A3C46}" srcOrd="0" destOrd="0" presId="urn:microsoft.com/office/officeart/2008/layout/HalfCircleOrganizationChart"/>
    <dgm:cxn modelId="{767534DD-395A-8E4E-9A17-157337423608}" type="presOf" srcId="{F5DAC30E-7CC9-C341-9F92-520F417D4102}" destId="{F25918E6-92FA-9245-BF61-DC0B3725B72E}" srcOrd="0" destOrd="0" presId="urn:microsoft.com/office/officeart/2008/layout/HalfCircleOrganizationChart"/>
    <dgm:cxn modelId="{FE4A0F79-B342-0B4B-90D6-BD4F12C08D3A}" srcId="{9C9165CC-47BA-4748-A78B-C3A3BA08603F}" destId="{55DB6EE2-787C-2E42-B466-5DEBD2D569BE}" srcOrd="2" destOrd="0" parTransId="{F767C1A9-AD0E-D140-8DE9-42B9F6CA9372}" sibTransId="{37ABA1FE-CD10-8243-8657-19C16A835BBD}"/>
    <dgm:cxn modelId="{1162EE5C-4ED2-4F42-A069-54505CAB7FCA}" type="presOf" srcId="{4449AD56-633D-3348-B2E5-6BF1E0176E5B}" destId="{B5B24B1B-F1C7-3B48-AAFF-6C183FB34AF1}" srcOrd="0" destOrd="0" presId="urn:microsoft.com/office/officeart/2008/layout/HalfCircleOrganizationChart"/>
    <dgm:cxn modelId="{B1042BDA-ACFC-5E4F-8E0F-92A76057F67A}" type="presOf" srcId="{048DEC6F-9ED7-644C-AEBF-683684EEFC80}" destId="{15AE475E-7E68-E04F-ABB7-8C83184886A7}" srcOrd="0" destOrd="0" presId="urn:microsoft.com/office/officeart/2008/layout/HalfCircleOrganizationChart"/>
    <dgm:cxn modelId="{85A78DD7-0D4E-E646-9D4B-65CD2A51A0DC}" srcId="{5021C8A0-EB13-9A40-909B-ED4241689EFE}" destId="{2035A1A3-811F-3749-9233-56E7906090ED}" srcOrd="1" destOrd="0" parTransId="{40A76CBD-D3B5-F143-8E07-5CEBEBF4F139}" sibTransId="{89504C28-BB4E-EC46-A44C-5EBA10150AB3}"/>
    <dgm:cxn modelId="{A4B228CC-5F0D-E54C-8A32-2FF3B83ED4C6}" type="presOf" srcId="{CB7E588E-4A22-4F42-BE7B-4CAC913AA910}" destId="{DBF7C79E-453F-FF4B-A778-39E8331438A9}" srcOrd="1" destOrd="0" presId="urn:microsoft.com/office/officeart/2008/layout/HalfCircleOrganizationChart"/>
    <dgm:cxn modelId="{D0EED777-9CD0-3843-B440-ACC62008CD0E}" type="presOf" srcId="{4F66E123-CB40-BA49-86E0-8FC2E7FFE53C}" destId="{9849600F-0113-8044-9AAB-0DA51566BC7B}" srcOrd="0" destOrd="0" presId="urn:microsoft.com/office/officeart/2008/layout/HalfCircleOrganizationChart"/>
    <dgm:cxn modelId="{1C773906-9BE8-9B41-B402-2555B0BABBEB}" type="presOf" srcId="{C636EE5D-277B-2649-90FB-667BF6EBF81D}" destId="{5460EDAD-2426-674B-990A-5B753A4C62DE}" srcOrd="0" destOrd="0" presId="urn:microsoft.com/office/officeart/2008/layout/HalfCircleOrganizationChart"/>
    <dgm:cxn modelId="{AB2BAE2B-3158-D34C-8C9F-4BB1A30A816D}" type="presOf" srcId="{B8D77B2C-1855-404D-A988-687FD4D15B1D}" destId="{BD0CF142-9A00-3E48-A57F-7DE425E8F3F1}" srcOrd="1" destOrd="0" presId="urn:microsoft.com/office/officeart/2008/layout/HalfCircleOrganizationChart"/>
    <dgm:cxn modelId="{9B8851FC-63C3-9347-978D-C8A6E0D3035D}" type="presOf" srcId="{B50B2727-0A9F-B64F-B415-AA509A364483}" destId="{84BA80F1-29AD-2042-B5BB-1EB118BB3E34}" srcOrd="0" destOrd="0" presId="urn:microsoft.com/office/officeart/2008/layout/HalfCircleOrganizationChart"/>
    <dgm:cxn modelId="{DC372250-78B1-C64F-9D53-7ECDD460380B}" type="presOf" srcId="{2035A1A3-811F-3749-9233-56E7906090ED}" destId="{14C4A063-C954-E444-954D-74773A1032F2}" srcOrd="0" destOrd="0" presId="urn:microsoft.com/office/officeart/2008/layout/HalfCircleOrganizationChart"/>
    <dgm:cxn modelId="{5AFD8798-2FDD-7F4B-A45B-D8AAFED6890F}" srcId="{F97C0F87-8277-564F-A691-F068BAE1EA7E}" destId="{46D2211C-5819-AB42-8796-CC68993C300B}" srcOrd="0" destOrd="0" parTransId="{E0209CE5-D88C-ED49-AC81-D916505AFF53}" sibTransId="{A8C7EF72-6800-8340-8628-4A8545C7676F}"/>
    <dgm:cxn modelId="{120A881C-8AA6-8F46-83FD-617514EDCA13}" type="presOf" srcId="{EFBC4A44-46E3-C742-A267-44D46E878D6F}" destId="{862B352A-F5A4-7949-B408-DAD8FA741F9E}" srcOrd="0" destOrd="0" presId="urn:microsoft.com/office/officeart/2008/layout/HalfCircleOrganizationChart"/>
    <dgm:cxn modelId="{DD53059B-C2FC-494B-8791-225974735261}" srcId="{983924C0-7123-1049-8F09-5EA2765ABAF0}" destId="{9D8D9EE9-E45D-124A-8D62-A9E7F8465ACC}" srcOrd="0" destOrd="0" parTransId="{B0607EB7-038A-194D-83FC-5A51D9FD0F2B}" sibTransId="{25AD524E-BB58-FB40-AE25-D5CF44DAD13D}"/>
    <dgm:cxn modelId="{2ECC3C86-95D9-EE43-A6C7-320B9E1A00B0}" type="presOf" srcId="{B0607EB7-038A-194D-83FC-5A51D9FD0F2B}" destId="{89A9664D-767A-4241-B146-F6676C15C014}" srcOrd="0" destOrd="0" presId="urn:microsoft.com/office/officeart/2008/layout/HalfCircleOrganizationChart"/>
    <dgm:cxn modelId="{138E4128-2B66-3B4E-9CC2-B7179ABEB594}" type="presOf" srcId="{26227565-7F0C-3A4D-9683-6BF1E5F29A18}" destId="{099A06E8-209B-A54C-AA17-6FA6856FCAFB}" srcOrd="1" destOrd="0" presId="urn:microsoft.com/office/officeart/2008/layout/HalfCircleOrganizationChart"/>
    <dgm:cxn modelId="{8E56B3D3-435D-DF4D-B8FA-967221970351}" type="presOf" srcId="{146C9A1D-ACAE-874A-A50A-1230E7CB18E8}" destId="{B4B69F1F-EBBB-C94A-8A3C-6F37BFADD48F}" srcOrd="1" destOrd="0" presId="urn:microsoft.com/office/officeart/2008/layout/HalfCircleOrganizationChart"/>
    <dgm:cxn modelId="{F5DBF35F-987A-0447-AB7A-F8721DF25BC6}" type="presOf" srcId="{4B4DAF05-6198-4242-963E-8F2AC41F64EB}" destId="{E72380E8-D1C3-AE45-8093-7E0CA9E3B3F9}" srcOrd="0" destOrd="0" presId="urn:microsoft.com/office/officeart/2008/layout/HalfCircleOrganizationChart"/>
    <dgm:cxn modelId="{FE124E39-F088-A24E-96B9-27D9BA047576}" type="presOf" srcId="{3920046F-5336-434F-AE8B-17EFA1423F56}" destId="{CD4B0DEA-AF9B-514B-8F96-0E3B72DEFEC6}" srcOrd="1" destOrd="0" presId="urn:microsoft.com/office/officeart/2008/layout/HalfCircleOrganizationChart"/>
    <dgm:cxn modelId="{9E652173-CA61-C64F-A44E-9CAAB3FA2005}" type="presOf" srcId="{F83B2742-6999-2847-9E93-F54D185A13F1}" destId="{0E49A12A-373C-704B-A250-97042A961676}" srcOrd="0" destOrd="0" presId="urn:microsoft.com/office/officeart/2008/layout/HalfCircleOrganizationChart"/>
    <dgm:cxn modelId="{02DE4BD9-8D30-F743-AEA4-2178C67B63CB}" type="presOf" srcId="{FAC643D6-0939-864F-96CA-D1E08830451B}" destId="{3343E349-256B-A043-9251-2E1F31BDCFDA}" srcOrd="1" destOrd="0" presId="urn:microsoft.com/office/officeart/2008/layout/HalfCircleOrganizationChart"/>
    <dgm:cxn modelId="{BB1DF875-B5C5-4241-BF64-8255C54F2F27}" srcId="{9C9165CC-47BA-4748-A78B-C3A3BA08603F}" destId="{989B7E11-F326-2A44-AAD5-A19B1C6C9F5C}" srcOrd="0" destOrd="0" parTransId="{2146045C-4147-8842-B14C-E9B61EF63E14}" sibTransId="{8D9A8C49-FA21-364B-80A3-747159CFB3BC}"/>
    <dgm:cxn modelId="{0770891E-C6F7-4E4F-AB63-2515038AB470}" type="presOf" srcId="{07D22F75-267D-A648-A772-211187CA6809}" destId="{D3158CC7-82ED-C54F-9A3A-7540D27CC837}" srcOrd="0" destOrd="0" presId="urn:microsoft.com/office/officeart/2008/layout/HalfCircleOrganizationChart"/>
    <dgm:cxn modelId="{DA7E5386-C0EA-0640-AC50-AAD5E2EEA146}" type="presOf" srcId="{36775F15-A915-C544-9E46-7EFAE107A537}" destId="{EF3A38CB-D36B-A245-B6D1-FC79209F733F}" srcOrd="1" destOrd="0" presId="urn:microsoft.com/office/officeart/2008/layout/HalfCircleOrganizationChart"/>
    <dgm:cxn modelId="{F5F67668-9AB7-BB42-A318-53F322AFD9FE}" type="presOf" srcId="{4230242D-EE04-1340-A70F-507E2C57940F}" destId="{236F0407-6760-FD4E-8F2B-BD1A9D72CDDE}" srcOrd="0" destOrd="0" presId="urn:microsoft.com/office/officeart/2008/layout/HalfCircleOrganizationChart"/>
    <dgm:cxn modelId="{ABE30794-CF6D-3240-8931-48A83796A833}" srcId="{A6A1BA53-A3BE-074C-97EC-35CE80DB6DD3}" destId="{12F474CB-58A4-114E-A5FE-279FA631E529}" srcOrd="2" destOrd="0" parTransId="{352DB2F0-64D6-DF4B-BD1A-31C0BAC6FAEB}" sibTransId="{336D907A-2B38-6B4B-B5B7-3848002E7C2B}"/>
    <dgm:cxn modelId="{65067991-EA9E-284F-B97E-0B5C5D6DD3F5}" type="presOf" srcId="{8D5CB54B-5D29-BE4B-BF14-88C2D1F87C6E}" destId="{5CD04739-1A76-3743-9EDA-59433323524D}" srcOrd="0" destOrd="0" presId="urn:microsoft.com/office/officeart/2008/layout/HalfCircleOrganizationChart"/>
    <dgm:cxn modelId="{93564354-4ED2-994B-99E0-95B20A1C0040}" type="presOf" srcId="{FC46863F-FE63-8447-B0A0-D42EA958ADE9}" destId="{AFF8DF9B-8DF0-BA43-938B-DF5632D12EFC}" srcOrd="0" destOrd="0" presId="urn:microsoft.com/office/officeart/2008/layout/HalfCircleOrganizationChart"/>
    <dgm:cxn modelId="{4CEE5464-F24F-5E44-9F1B-CF15943905FF}" type="presOf" srcId="{10D12E1A-8F78-E84B-803D-A023A358FBF8}" destId="{C5111AFC-9E86-8247-8671-C4D1F18933B7}" srcOrd="0" destOrd="0" presId="urn:microsoft.com/office/officeart/2008/layout/HalfCircleOrganizationChart"/>
    <dgm:cxn modelId="{058FADCA-CA46-3445-B06C-DA1120799B93}" type="presOf" srcId="{255BD023-EBAD-7048-BB51-D838FFA9C837}" destId="{64430648-C63F-3948-8B4B-AD0585A00A5F}" srcOrd="0" destOrd="0" presId="urn:microsoft.com/office/officeart/2008/layout/HalfCircleOrganizationChart"/>
    <dgm:cxn modelId="{4EF78C7C-C16A-8649-8DA4-DB9F5222A703}" type="presOf" srcId="{D33FC099-ADF1-284F-8F4B-B066719BCB94}" destId="{822A3F4F-2A21-8E4F-A33E-11E634542109}" srcOrd="0" destOrd="0" presId="urn:microsoft.com/office/officeart/2008/layout/HalfCircleOrganizationChart"/>
    <dgm:cxn modelId="{BACAE406-8216-8E44-8748-5890DFB5EF37}" type="presOf" srcId="{166AF39E-0F03-7544-B583-74461CAE8E25}" destId="{526AD41B-54E5-464C-903E-8A16381EBFC5}" srcOrd="0" destOrd="0" presId="urn:microsoft.com/office/officeart/2008/layout/HalfCircleOrganizationChart"/>
    <dgm:cxn modelId="{41E32CC2-AA23-4047-ABCE-130FF16BBDE8}" type="presOf" srcId="{B5D7D6D7-D366-F14D-B6FF-B8EA36561387}" destId="{A4AFDFE9-1B4B-2744-8CD6-51833FF5A2B3}" srcOrd="1" destOrd="0" presId="urn:microsoft.com/office/officeart/2008/layout/HalfCircleOrganizationChart"/>
    <dgm:cxn modelId="{D31E265D-0778-7E43-B28A-81A5F3B047F6}" type="presOf" srcId="{6DFD1F40-0B86-EB4F-B8FA-F41265525D00}" destId="{73B66B09-2139-AF4D-93B6-5B2B57EC9FAB}" srcOrd="0" destOrd="0" presId="urn:microsoft.com/office/officeart/2008/layout/HalfCircleOrganizationChart"/>
    <dgm:cxn modelId="{0222AC29-1AEC-A746-AC21-A7C3BF9F005D}" srcId="{F5DAC30E-7CC9-C341-9F92-520F417D4102}" destId="{E28E13F9-0721-4E48-90F4-428F54E8C6D0}" srcOrd="1" destOrd="0" parTransId="{832D0957-98B4-F94D-96AC-A01D25FA1E6A}" sibTransId="{FB529FB9-4279-214E-82AB-40EE698981DA}"/>
    <dgm:cxn modelId="{ECEBCECC-B20F-D14D-9132-C52F61246820}" type="presOf" srcId="{E77729F7-C213-3D4F-9E8E-9F306F592071}" destId="{DA3DABBB-40D7-A74D-86AD-294634CB4082}" srcOrd="0" destOrd="0" presId="urn:microsoft.com/office/officeart/2008/layout/HalfCircleOrganizationChart"/>
    <dgm:cxn modelId="{9C560283-CF22-1244-81A4-58F501526EB6}" type="presOf" srcId="{E06DF2A7-FD4F-7D46-BA4B-0A997E02B301}" destId="{5210A7F2-303E-7940-A81A-9FF7E0E88A43}" srcOrd="0" destOrd="0" presId="urn:microsoft.com/office/officeart/2008/layout/HalfCircleOrganizationChart"/>
    <dgm:cxn modelId="{6C56CCC6-5CCD-2C46-A99E-99B3060D1E21}" srcId="{36775F15-A915-C544-9E46-7EFAE107A537}" destId="{F80D352C-1C43-CA45-90B6-86BF418AA106}" srcOrd="0" destOrd="0" parTransId="{591615D7-2031-8041-9560-4F0ECE26997E}" sibTransId="{D8B36953-3716-DD4C-8CE3-17D2E20B6E21}"/>
    <dgm:cxn modelId="{C0030A76-3351-CA48-A5D6-EA44BB749A1B}" type="presOf" srcId="{52B55E7E-626E-4940-8DE2-F420C0450DCB}" destId="{FC12E841-34BE-3046-B6B5-295CC53731CD}" srcOrd="0" destOrd="0" presId="urn:microsoft.com/office/officeart/2008/layout/HalfCircleOrganizationChart"/>
    <dgm:cxn modelId="{95B4BB75-07C8-4C46-908E-02C594E1E96B}" srcId="{EC721086-DC02-6B4E-BC05-A528E903AF44}" destId="{EAB3BCEE-2A61-B144-B079-957B558B8C81}" srcOrd="1" destOrd="0" parTransId="{4F909F5F-76FE-F34F-B6A6-75758D5C2272}" sibTransId="{C3EA6F39-EDC9-8A47-97CB-16679389C6B9}"/>
    <dgm:cxn modelId="{D741665B-6A66-0848-95AD-7ED3405A15AF}" type="presOf" srcId="{2D445DAC-D387-A24E-8DAB-2690CD2C7762}" destId="{423F6CBA-A5FE-CE4C-84B6-DF0257453DD3}" srcOrd="0" destOrd="0" presId="urn:microsoft.com/office/officeart/2008/layout/HalfCircleOrganizationChart"/>
    <dgm:cxn modelId="{AB53002C-C5BA-F341-B75B-A0FFD8396F9D}" type="presOf" srcId="{F5DAC30E-7CC9-C341-9F92-520F417D4102}" destId="{25EF37ED-6478-4246-8B07-167EEE2018D5}" srcOrd="1" destOrd="0" presId="urn:microsoft.com/office/officeart/2008/layout/HalfCircleOrganizationChart"/>
    <dgm:cxn modelId="{C26ABAAB-71E0-CB44-8E2B-2E9E2B5ADCD4}" type="presOf" srcId="{26227565-7F0C-3A4D-9683-6BF1E5F29A18}" destId="{618E2CB8-0F86-0C43-A51B-F1291B546807}" srcOrd="0" destOrd="0" presId="urn:microsoft.com/office/officeart/2008/layout/HalfCircleOrganizationChart"/>
    <dgm:cxn modelId="{CE15442A-975B-F349-8B44-68582A64BA8D}" srcId="{0022AA4D-81EE-1642-98A2-D728374D0044}" destId="{B526E22C-2723-2243-BF5D-9583CAF7C55B}" srcOrd="2" destOrd="0" parTransId="{D3B6D958-3877-2643-BDD7-A6CC2B3F35DC}" sibTransId="{6C085AF8-46DA-C14E-974A-8C7EDD359873}"/>
    <dgm:cxn modelId="{12066745-D25C-D14D-B417-A393761E80C2}" type="presOf" srcId="{D3B6D958-3877-2643-BDD7-A6CC2B3F35DC}" destId="{1D55902C-00BC-424C-91EB-01C142534165}" srcOrd="0" destOrd="0" presId="urn:microsoft.com/office/officeart/2008/layout/HalfCircleOrganizationChart"/>
    <dgm:cxn modelId="{47A4235B-E769-6847-9032-B4C065466B7A}" type="presOf" srcId="{B495DD32-1DAC-7242-97B8-8E4CF8E76B11}" destId="{919AF894-A810-5D4A-81DD-82547B66CA5C}" srcOrd="1" destOrd="0" presId="urn:microsoft.com/office/officeart/2008/layout/HalfCircleOrganizationChart"/>
    <dgm:cxn modelId="{4D7F4749-B7EB-384B-978B-ED2C5BC686DC}" type="presOf" srcId="{989B7E11-F326-2A44-AAD5-A19B1C6C9F5C}" destId="{9FC69EF3-1CED-CF4C-AA28-E86638E87BC5}" srcOrd="0" destOrd="0" presId="urn:microsoft.com/office/officeart/2008/layout/HalfCircleOrganizationChart"/>
    <dgm:cxn modelId="{1F1DCD5E-6B14-7D4A-9910-D9A51CACF0DA}" type="presOf" srcId="{0FDAD92B-16E3-F14C-ABF9-201D6E5A1BFE}" destId="{A6F45B1B-CC2E-D34A-89B4-92050EC8D4BF}" srcOrd="0" destOrd="0" presId="urn:microsoft.com/office/officeart/2008/layout/HalfCircleOrganizationChart"/>
    <dgm:cxn modelId="{F717C115-F8A3-954F-939B-DFD1ED2D8284}" type="presOf" srcId="{832D0957-98B4-F94D-96AC-A01D25FA1E6A}" destId="{1326D941-51C3-0240-B7A8-BC534DCB5723}" srcOrd="0" destOrd="0" presId="urn:microsoft.com/office/officeart/2008/layout/HalfCircleOrganizationChart"/>
    <dgm:cxn modelId="{63A89CC1-78EA-CC4F-B619-670891154292}" type="presOf" srcId="{128BE6B4-12B7-4D4E-9F51-F13FAA38F968}" destId="{5A104FD2-4439-6446-BBFD-DA0D4B93BFB9}" srcOrd="0" destOrd="0" presId="urn:microsoft.com/office/officeart/2008/layout/HalfCircleOrganizationChart"/>
    <dgm:cxn modelId="{32DD3CA5-1C84-CF45-8B50-F4C841B3BCBD}" type="presOf" srcId="{2E96C3FC-55B2-6440-B6C9-A5E05930DEBF}" destId="{D2240CEE-A7DE-974B-8059-9A6629A410FF}" srcOrd="0" destOrd="0" presId="urn:microsoft.com/office/officeart/2008/layout/HalfCircleOrganizationChart"/>
    <dgm:cxn modelId="{D2275EF6-8CEF-C94E-A8FC-4A06050DC0F8}" type="presOf" srcId="{A60D6A97-7C82-1745-8735-8DD196F83CD4}" destId="{B079318E-06ED-2E40-A502-F7C0995D2B6C}" srcOrd="0" destOrd="0" presId="urn:microsoft.com/office/officeart/2008/layout/HalfCircleOrganizationChart"/>
    <dgm:cxn modelId="{616ADF10-5381-6C4E-B833-F3EF5C0169D6}" type="presOf" srcId="{FA452EB3-93D5-EB43-990D-15B69CD7F9AC}" destId="{795304F8-9980-604B-BCAB-7B1433393F50}" srcOrd="0" destOrd="0" presId="urn:microsoft.com/office/officeart/2008/layout/HalfCircleOrganizationChart"/>
    <dgm:cxn modelId="{580770EA-1A78-1349-8E49-96A71F073FA1}" type="presOf" srcId="{5CFE7E41-B7CC-194D-A055-3713FC3CEE05}" destId="{41650F08-BDCF-F04C-940C-B80DB4B7B44D}" srcOrd="0" destOrd="0" presId="urn:microsoft.com/office/officeart/2008/layout/HalfCircleOrganizationChart"/>
    <dgm:cxn modelId="{291FB7BF-D9F9-614E-92B2-43467DC73E1F}" type="presOf" srcId="{274626D3-DAEC-2749-B40B-E6680602598B}" destId="{27342562-3689-764D-AC77-F87764AD4E6C}" srcOrd="0" destOrd="0" presId="urn:microsoft.com/office/officeart/2008/layout/HalfCircleOrganizationChart"/>
    <dgm:cxn modelId="{B67A965E-86D5-CD4D-B7CF-E2ABF48419FE}" srcId="{B619A03C-D4BC-7743-AFB3-223E8DE85B63}" destId="{D31FE8F5-49B8-0443-A6E1-B0585183EDDD}" srcOrd="1" destOrd="0" parTransId="{E06DF2A7-FD4F-7D46-BA4B-0A997E02B301}" sibTransId="{CC761151-9040-D945-B5C4-BEB89D57DBDC}"/>
    <dgm:cxn modelId="{E98A810C-F66C-2A40-858F-66196305FD12}" type="presOf" srcId="{3920046F-5336-434F-AE8B-17EFA1423F56}" destId="{35FDF832-3B52-0942-B0A2-9AA3B5D6DEE3}" srcOrd="0" destOrd="0" presId="urn:microsoft.com/office/officeart/2008/layout/HalfCircleOrganizationChart"/>
    <dgm:cxn modelId="{F8DE9F30-1282-EE41-B0C1-D7C487DA6A16}" type="presOf" srcId="{6CEBEB08-76C8-924B-8AF1-C41671D8D6D6}" destId="{967E9DBA-E982-224D-BD1C-C41856D47C86}" srcOrd="0" destOrd="0" presId="urn:microsoft.com/office/officeart/2008/layout/HalfCircleOrganizationChart"/>
    <dgm:cxn modelId="{CF82F698-CC1E-8E41-822C-3261317B242F}" type="presOf" srcId="{F4F5E856-DF77-D147-8639-7D1B14112E2C}" destId="{8E5B1EC7-B4BC-0D49-B37A-427D44627032}" srcOrd="0" destOrd="0" presId="urn:microsoft.com/office/officeart/2008/layout/HalfCircleOrganizationChart"/>
    <dgm:cxn modelId="{8C8D104C-8973-2D4F-B9AB-09CFD00E8869}" type="presOf" srcId="{DBE552E1-D5D6-C54A-A196-BDFA15664D88}" destId="{E1D4BCBB-2DBB-A249-8EAE-71ED5260FB98}" srcOrd="0" destOrd="0" presId="urn:microsoft.com/office/officeart/2008/layout/HalfCircleOrganizationChart"/>
    <dgm:cxn modelId="{0838D2E1-97D3-204C-B2F8-960C0C387B2F}" type="presOf" srcId="{9389DF52-C627-5C40-8FA1-C77808F475A5}" destId="{AAD6748E-5AAE-D140-AE2F-4BF0D4F93821}" srcOrd="1" destOrd="0" presId="urn:microsoft.com/office/officeart/2008/layout/HalfCircleOrganizationChart"/>
    <dgm:cxn modelId="{46E8A3B7-5989-9D4E-AD06-A398BEC42A2F}" type="presOf" srcId="{FA7D6903-F053-254A-AC9B-B01E03FB6806}" destId="{4FA195CC-CA68-3C47-BF86-444B38B513CE}" srcOrd="1" destOrd="0" presId="urn:microsoft.com/office/officeart/2008/layout/HalfCircleOrganizationChart"/>
    <dgm:cxn modelId="{C8461EFC-2368-374D-9F31-6A01B6BF857B}" type="presOf" srcId="{D5558B7E-7061-5142-B6B0-BAE06BD4E6B1}" destId="{653429E9-D12B-FF46-A520-B2261B346F91}" srcOrd="0" destOrd="0" presId="urn:microsoft.com/office/officeart/2008/layout/HalfCircleOrganizationChart"/>
    <dgm:cxn modelId="{AE139C6C-AF80-A84B-AF2F-CA2C1B0668BB}" type="presOf" srcId="{9E933FE5-34F0-B141-A7B3-010C196AB456}" destId="{1F824A48-C09F-8C46-9F34-840593E15A72}" srcOrd="0" destOrd="0" presId="urn:microsoft.com/office/officeart/2008/layout/HalfCircleOrganizationChart"/>
    <dgm:cxn modelId="{5883525C-FD3B-B340-BC85-EC566B951A52}" type="presOf" srcId="{EEBD4CB5-B08A-C041-8A7D-F27BE368EC2A}" destId="{8D4E329C-32B6-A94B-9E53-544340050ABA}" srcOrd="0" destOrd="0" presId="urn:microsoft.com/office/officeart/2008/layout/HalfCircleOrganizationChart"/>
    <dgm:cxn modelId="{6C5737FE-E303-D543-96DE-91BB0D23D3A1}" type="presOf" srcId="{BBB98746-F2DF-734B-B522-952654EBF230}" destId="{34EDE4FC-8968-B547-9F59-D9B8E33AB21C}" srcOrd="0" destOrd="0" presId="urn:microsoft.com/office/officeart/2008/layout/HalfCircleOrganizationChart"/>
    <dgm:cxn modelId="{765B285A-B117-0347-A620-2A0C3B7E2EC0}" srcId="{56D8BA3F-2F6B-CB47-8620-62A65704E199}" destId="{C4A2633E-0DFE-4A48-A5E6-CF6FE53AEF47}" srcOrd="1" destOrd="0" parTransId="{C869DB5C-5D06-134B-AEE8-9BB11E80C1E3}" sibTransId="{3395BE0D-D46F-A442-83AF-0F408F6FBC4C}"/>
    <dgm:cxn modelId="{9229E641-4FE0-7B49-8F67-F2D28EFDDD4B}" srcId="{95DBE9AE-9257-DA49-8B7F-A2A579C09BE7}" destId="{4449AD56-633D-3348-B2E5-6BF1E0176E5B}" srcOrd="0" destOrd="0" parTransId="{6DFD1F40-0B86-EB4F-B8FA-F41265525D00}" sibTransId="{DB4ACB5E-4717-C643-A8D6-2C9302C58FC8}"/>
    <dgm:cxn modelId="{BBD5C7ED-96D7-1641-961D-AC9222372F26}" type="presOf" srcId="{4E53E169-4379-8248-ACDD-B31E69C00225}" destId="{0F5DEF98-60CF-B54B-B980-7E01A5C8687E}" srcOrd="0" destOrd="0" presId="urn:microsoft.com/office/officeart/2008/layout/HalfCircleOrganizationChart"/>
    <dgm:cxn modelId="{EEF9FE45-EFB1-224F-BA4F-B3BED3E5D7DE}" srcId="{983924C0-7123-1049-8F09-5EA2765ABAF0}" destId="{3D1D7DAE-7E77-4543-A7D6-BD7475BC8D79}" srcOrd="1" destOrd="0" parTransId="{CFD83AFC-8720-A548-B89F-63D46E098DB8}" sibTransId="{B5530EA1-213A-2C49-8FBB-1160045A53E9}"/>
    <dgm:cxn modelId="{D7985764-093C-574D-B3D0-8CC404CB90FE}" type="presOf" srcId="{B619A03C-D4BC-7743-AFB3-223E8DE85B63}" destId="{0878B4FC-7E96-0C4D-8F76-B6B8854E1EA5}" srcOrd="1" destOrd="0" presId="urn:microsoft.com/office/officeart/2008/layout/HalfCircleOrganizationChart"/>
    <dgm:cxn modelId="{4D81F333-80BB-1C49-AB3A-42077BAFE801}" type="presOf" srcId="{3E4CFFAE-D435-1F49-882F-BE2EB89E4CE9}" destId="{8E2DA5E7-B6AD-674C-B4D6-45E1B5AC64AA}" srcOrd="0" destOrd="0" presId="urn:microsoft.com/office/officeart/2008/layout/HalfCircleOrganizationChart"/>
    <dgm:cxn modelId="{322A2519-F830-0F42-9574-70CEC5902C52}" srcId="{33522939-FD94-8B49-9F44-129AE43EBA09}" destId="{1266E788-5166-B243-940E-A1E8B4817943}" srcOrd="3" destOrd="0" parTransId="{2BDDC2F4-D5DC-9146-9DE3-7219AFDB8A4A}" sibTransId="{81A552E0-82AF-A04E-8CD5-4119186769B2}"/>
    <dgm:cxn modelId="{F2A54377-D1E8-1441-96AC-4BF6B19B985F}" srcId="{36775F15-A915-C544-9E46-7EFAE107A537}" destId="{33522939-FD94-8B49-9F44-129AE43EBA09}" srcOrd="1" destOrd="0" parTransId="{9C1D62AC-87B6-9949-96F4-EE7D3778EEAF}" sibTransId="{96DD89A6-9C9F-B44D-BA14-BBE4595D5310}"/>
    <dgm:cxn modelId="{2F0D771C-D2CB-BD4D-99ED-490CBDAA4821}" type="presOf" srcId="{46D2211C-5819-AB42-8796-CC68993C300B}" destId="{80E865F2-C5D0-AF40-A337-A0885A74BCC8}" srcOrd="1" destOrd="0" presId="urn:microsoft.com/office/officeart/2008/layout/HalfCircleOrganizationChart"/>
    <dgm:cxn modelId="{652B5B2D-A33A-204C-A1CB-70FA5DD641EE}" type="presOf" srcId="{983924C0-7123-1049-8F09-5EA2765ABAF0}" destId="{5EAECC03-2F6B-CF47-8D3A-C1C2041B798B}" srcOrd="0" destOrd="0" presId="urn:microsoft.com/office/officeart/2008/layout/HalfCircleOrganizationChart"/>
    <dgm:cxn modelId="{CEBF69D1-5CD5-5440-9EA6-C7340EFB762D}" type="presOf" srcId="{B8D77B2C-1855-404D-A988-687FD4D15B1D}" destId="{3EC21359-AE0D-CB48-B99C-5CDE37ED0F29}" srcOrd="0" destOrd="0" presId="urn:microsoft.com/office/officeart/2008/layout/HalfCircleOrganizationChart"/>
    <dgm:cxn modelId="{622CCBEF-02C1-CE4E-A5BD-878F54D0BCE3}" srcId="{3920046F-5336-434F-AE8B-17EFA1423F56}" destId="{A177CAC0-DAD1-5143-A686-806B7CB688A0}" srcOrd="1" destOrd="0" parTransId="{318E3A0B-8B76-304B-9E65-4EF2D3ADFA49}" sibTransId="{1A92D31A-73C1-BF43-94A6-E14556843D01}"/>
    <dgm:cxn modelId="{88BD1FF3-6FFD-DC4D-BD22-612F09CB970A}" srcId="{37DCF01D-BD38-184C-A8D5-2BEA3ED4A882}" destId="{C4C0CDF0-D8D5-EA49-A6E8-91E354DD95CB}" srcOrd="0" destOrd="0" parTransId="{2DE0654E-34E3-6D44-90DC-7D3D2ED6E9E2}" sibTransId="{C03280E8-D118-114F-A4AB-71933F97CB17}"/>
    <dgm:cxn modelId="{01AC77EE-1B9B-C14F-8DA6-6E0C1999DBC4}" type="presOf" srcId="{C869DB5C-5D06-134B-AEE8-9BB11E80C1E3}" destId="{A9B71578-EAED-1D41-9373-645932234DCE}" srcOrd="0" destOrd="0" presId="urn:microsoft.com/office/officeart/2008/layout/HalfCircleOrganizationChart"/>
    <dgm:cxn modelId="{C35072FD-41A1-654F-AC75-4D78BD84C06A}" type="presOf" srcId="{1266E788-5166-B243-940E-A1E8B4817943}" destId="{D346CCF3-ED24-1D46-9B55-24789D332389}" srcOrd="0" destOrd="0" presId="urn:microsoft.com/office/officeart/2008/layout/HalfCircleOrganizationChart"/>
    <dgm:cxn modelId="{8FCADE48-3836-0D4F-B755-90E013775C4D}" type="presOf" srcId="{56DAD18C-4255-7747-96E8-909D9F452E2E}" destId="{6ABD1DB3-87DA-0343-AE44-2EB89BD1489B}" srcOrd="1" destOrd="0" presId="urn:microsoft.com/office/officeart/2008/layout/HalfCircleOrganizationChart"/>
    <dgm:cxn modelId="{59FAF290-255F-2D42-A06E-156010D47089}" type="presOf" srcId="{FA7D6903-F053-254A-AC9B-B01E03FB6806}" destId="{B5838E28-8FB9-D94E-89C9-2549680A83E8}" srcOrd="0" destOrd="0" presId="urn:microsoft.com/office/officeart/2008/layout/HalfCircleOrganizationChart"/>
    <dgm:cxn modelId="{DBB2A4A6-F91F-7449-B247-4D0196610FCC}" type="presOf" srcId="{56D8BA3F-2F6B-CB47-8620-62A65704E199}" destId="{D66E95D6-593B-954F-A138-C5A4160CC753}" srcOrd="1" destOrd="0" presId="urn:microsoft.com/office/officeart/2008/layout/HalfCircleOrganizationChart"/>
    <dgm:cxn modelId="{BF360B2B-08B8-FC46-9804-519FE90E5D16}" type="presOf" srcId="{14E62FEC-284B-D64C-BD7A-55719875713F}" destId="{B7498A3D-8499-5A42-A4D0-43D9D1C200ED}" srcOrd="0" destOrd="0" presId="urn:microsoft.com/office/officeart/2008/layout/HalfCircleOrganizationChart"/>
    <dgm:cxn modelId="{60DDFE31-BAA1-5E42-BC98-4E47F4D578E6}" type="presOf" srcId="{9C1D62AC-87B6-9949-96F4-EE7D3778EEAF}" destId="{1594EE28-0E8C-CE43-B56E-E64C4E6B1F6F}" srcOrd="0" destOrd="0" presId="urn:microsoft.com/office/officeart/2008/layout/HalfCircleOrganizationChart"/>
    <dgm:cxn modelId="{F0DC0A35-4CD4-3F4A-88A8-5321375EE676}" type="presOf" srcId="{59DE3292-9983-FA4F-944F-ED538020F472}" destId="{2E2C2DE7-65EA-3341-A6FF-9F3D7A58C4E3}" srcOrd="0" destOrd="0" presId="urn:microsoft.com/office/officeart/2008/layout/HalfCircleOrganizationChart"/>
    <dgm:cxn modelId="{EC1065B7-F801-9042-B8A4-837A4CC3DD02}" type="presOf" srcId="{14E62FEC-284B-D64C-BD7A-55719875713F}" destId="{9EA8A6A4-2038-314C-8D91-C04BA74C8C8F}" srcOrd="1" destOrd="0" presId="urn:microsoft.com/office/officeart/2008/layout/HalfCircleOrganizationChart"/>
    <dgm:cxn modelId="{07684782-F8B6-F944-A122-63B8D410E4DE}" type="presOf" srcId="{11879252-6853-4749-9D4F-827ACA91F9DB}" destId="{3CC79287-EFBC-2347-8380-65980CF87F64}" srcOrd="1" destOrd="0" presId="urn:microsoft.com/office/officeart/2008/layout/HalfCircleOrganizationChart"/>
    <dgm:cxn modelId="{3AD1CE24-2E12-1C47-A797-00613F07B8FB}" type="presOf" srcId="{1E46E53D-787D-084F-845F-9172F049FBB4}" destId="{465636F1-DCF5-394E-A4CC-A125187C48FD}" srcOrd="0" destOrd="0" presId="urn:microsoft.com/office/officeart/2008/layout/HalfCircleOrganizationChart"/>
    <dgm:cxn modelId="{498CA71E-7E89-CA44-A61D-BF80DB973E0A}" srcId="{B5D7D6D7-D366-F14D-B6FF-B8EA36561387}" destId="{983924C0-7123-1049-8F09-5EA2765ABAF0}" srcOrd="1" destOrd="0" parTransId="{2E96C3FC-55B2-6440-B6C9-A5E05930DEBF}" sibTransId="{B1F2747B-D46A-BE42-897D-F168BD50B217}"/>
    <dgm:cxn modelId="{672BDB51-4E4F-964A-B298-1E6C4B9EDFF7}" srcId="{B5D7D6D7-D366-F14D-B6FF-B8EA36561387}" destId="{0022AA4D-81EE-1642-98A2-D728374D0044}" srcOrd="2" destOrd="0" parTransId="{A7C48769-C4F1-0047-B31F-6A2B199C9E6E}" sibTransId="{B369B501-1A95-F743-B9BE-C22F4378F13E}"/>
    <dgm:cxn modelId="{561099CD-9D9A-DA46-AFDC-AC001DB1BF8F}" type="presOf" srcId="{751D351A-9304-C44E-B7C1-3996ACF423E1}" destId="{B0868CB4-BB16-C843-9C34-3FF43018A564}" srcOrd="1" destOrd="0" presId="urn:microsoft.com/office/officeart/2008/layout/HalfCircleOrganizationChart"/>
    <dgm:cxn modelId="{CC2BBC19-C9F2-5F43-B062-EE3A5107800D}" type="presOf" srcId="{A7C48769-C4F1-0047-B31F-6A2B199C9E6E}" destId="{D56D5B2F-1350-C840-AC4A-62A5E162A5FE}" srcOrd="0" destOrd="0" presId="urn:microsoft.com/office/officeart/2008/layout/HalfCircleOrganizationChart"/>
    <dgm:cxn modelId="{FE2B1C5F-BEE8-F941-A385-D58C7FD13E55}" type="presOf" srcId="{3D1D7DAE-7E77-4543-A7D6-BD7475BC8D79}" destId="{7C500799-D1CD-BA40-938C-802A4039C76C}" srcOrd="0" destOrd="0" presId="urn:microsoft.com/office/officeart/2008/layout/HalfCircleOrganizationChart"/>
    <dgm:cxn modelId="{90F0EA2F-BAA2-B849-8F6B-E5FA78A26720}" srcId="{1667349E-091C-4C47-92E3-9E835B627EE3}" destId="{30F5E67A-8B12-684D-B788-1A455F71E987}" srcOrd="1" destOrd="0" parTransId="{5173A296-83B4-CC43-9595-DA883CCA13F2}" sibTransId="{0B935BA4-18C2-AD4B-90D5-10EA5A955B04}"/>
    <dgm:cxn modelId="{CD36CA25-38D1-4B47-B445-E1CF7EF777CB}" type="presOf" srcId="{9C9165CC-47BA-4748-A78B-C3A3BA08603F}" destId="{92E860DA-4A2C-5846-83F5-B0DE646D9623}" srcOrd="1" destOrd="0" presId="urn:microsoft.com/office/officeart/2008/layout/HalfCircleOrganizationChart"/>
    <dgm:cxn modelId="{50AAC538-2624-3F4C-A96A-A58D381FB388}" type="presOf" srcId="{0D77D899-518B-7F40-8472-7BCE729629DF}" destId="{33F00B53-8FB5-2340-880D-E793BD7EA305}" srcOrd="0" destOrd="0" presId="urn:microsoft.com/office/officeart/2008/layout/HalfCircleOrganizationChart"/>
    <dgm:cxn modelId="{0C23A1AC-EA7B-5040-8CF8-411CB857F591}" srcId="{33522939-FD94-8B49-9F44-129AE43EBA09}" destId="{FF4EE301-7C7A-5E45-A285-208F19744F4E}" srcOrd="1" destOrd="0" parTransId="{231646C4-7C32-0E41-AA2C-8BFD146A889A}" sibTransId="{9ADFB6DF-C8E2-9243-BF62-886A35DAFB94}"/>
    <dgm:cxn modelId="{9EEE9839-DEF5-CD46-AC12-7CC6DD6FEB19}" type="presOf" srcId="{FF07DFA2-AFFB-1349-9AAA-B16EA63FD986}" destId="{416007CE-A9AA-BA48-8A33-CE7424F80851}" srcOrd="0" destOrd="0" presId="urn:microsoft.com/office/officeart/2008/layout/HalfCircleOrganizationChart"/>
    <dgm:cxn modelId="{64FB8C9E-80CF-4D49-AF95-CA950D76FA02}" type="presOf" srcId="{F97C0F87-8277-564F-A691-F068BAE1EA7E}" destId="{EF6A82DD-7FF3-D140-AAB2-AE102E6757B4}" srcOrd="1" destOrd="0" presId="urn:microsoft.com/office/officeart/2008/layout/HalfCircleOrganizationChart"/>
    <dgm:cxn modelId="{9AB67720-CE5A-834B-B93C-FBE6D73D2494}" type="presOf" srcId="{318E3A0B-8B76-304B-9E65-4EF2D3ADFA49}" destId="{952B64DE-C048-DE4C-925D-D3E1405EB2FC}" srcOrd="0" destOrd="0" presId="urn:microsoft.com/office/officeart/2008/layout/HalfCircleOrganizationChart"/>
    <dgm:cxn modelId="{CC579F52-7BB4-EF48-9C4F-B89AFF8EEF1C}" type="presOf" srcId="{93B4183E-A452-FA4A-A9AD-ED4F87FF5CF7}" destId="{4DFDC056-B999-0B4C-BD4F-AA755C2ECFCA}" srcOrd="1" destOrd="0" presId="urn:microsoft.com/office/officeart/2008/layout/HalfCircleOrganizationChart"/>
    <dgm:cxn modelId="{9709B181-E764-064C-B80C-9E588536DF95}" type="presOf" srcId="{2146045C-4147-8842-B14C-E9B61EF63E14}" destId="{6B76F664-C42C-4448-A0E4-D7F641A81018}" srcOrd="0" destOrd="0" presId="urn:microsoft.com/office/officeart/2008/layout/HalfCircleOrganizationChart"/>
    <dgm:cxn modelId="{699FE4DF-8443-A34F-96B8-25D50BE01155}" srcId="{983924C0-7123-1049-8F09-5EA2765ABAF0}" destId="{4F66E123-CB40-BA49-86E0-8FC2E7FFE53C}" srcOrd="2" destOrd="0" parTransId="{52B55E7E-626E-4940-8DE2-F420C0450DCB}" sibTransId="{33A51AED-37A5-C04D-B163-07E61189D006}"/>
    <dgm:cxn modelId="{2AA461C4-AFDC-ED40-9EA3-2D5D3CE06EFB}" type="presOf" srcId="{E5E668C9-BA48-6D40-8A2F-41D9E2A9F260}" destId="{4E741F6B-D1E0-0940-B1C4-9B8EAC4D754E}" srcOrd="0" destOrd="0" presId="urn:microsoft.com/office/officeart/2008/layout/HalfCircleOrganizationChart"/>
    <dgm:cxn modelId="{D0C68193-37C1-B64A-93D3-23FF1E6586E3}" srcId="{887832D1-89A1-1C43-A226-E51A9295A41E}" destId="{336ABCC1-1950-5643-904E-6A7AE4924C10}" srcOrd="0" destOrd="0" parTransId="{E5E668C9-BA48-6D40-8A2F-41D9E2A9F260}" sibTransId="{7B05006E-6FA2-4945-A039-D110539FD23E}"/>
    <dgm:cxn modelId="{6316AFFF-41F9-DF42-B490-A6F08D807615}" type="presOf" srcId="{56D8BA3F-2F6B-CB47-8620-62A65704E199}" destId="{18853661-FA89-C741-A311-3D694AEB9687}" srcOrd="0" destOrd="0" presId="urn:microsoft.com/office/officeart/2008/layout/HalfCircleOrganizationChart"/>
    <dgm:cxn modelId="{18EF704F-C08E-B94E-A43B-2E6193CE5496}" type="presOf" srcId="{F4097577-28D3-4D4F-BC5A-83B66932ADA8}" destId="{9C3AEBF6-8EC2-4C48-9E21-5F42DB0CA76C}" srcOrd="0" destOrd="0" presId="urn:microsoft.com/office/officeart/2008/layout/HalfCircleOrganizationChart"/>
    <dgm:cxn modelId="{E74787B7-0889-7842-A288-DC4986EE2A9B}" type="presOf" srcId="{A177CAC0-DAD1-5143-A686-806B7CB688A0}" destId="{84DE5036-AAE5-7143-A82C-5F203231DE88}" srcOrd="0" destOrd="0" presId="urn:microsoft.com/office/officeart/2008/layout/HalfCircleOrganizationChart"/>
    <dgm:cxn modelId="{BF930892-F8A4-054B-A114-7CC037C426DD}" type="presOf" srcId="{A6A1BA53-A3BE-074C-97EC-35CE80DB6DD3}" destId="{3713BB00-6B2A-2F4A-9902-5C7F415B5613}" srcOrd="1" destOrd="0" presId="urn:microsoft.com/office/officeart/2008/layout/HalfCircleOrganizationChart"/>
    <dgm:cxn modelId="{C0AF56A5-74EF-D44B-8D76-5745970BDD3D}" type="presOf" srcId="{9D8D9EE9-E45D-124A-8D62-A9E7F8465ACC}" destId="{5E8C85FA-F855-EE42-825A-F3F4A0761F41}" srcOrd="1" destOrd="0" presId="urn:microsoft.com/office/officeart/2008/layout/HalfCircleOrganizationChart"/>
    <dgm:cxn modelId="{FE024542-D17A-EA4D-ABB2-F5BE888FA6A3}" type="presOf" srcId="{37DCF01D-BD38-184C-A8D5-2BEA3ED4A882}" destId="{CB23D239-18A3-B844-8686-AAC104419216}" srcOrd="1" destOrd="0" presId="urn:microsoft.com/office/officeart/2008/layout/HalfCircleOrganizationChart"/>
    <dgm:cxn modelId="{8303F1D2-6799-4247-AB86-6D4FBD22736C}" type="presOf" srcId="{210055FC-966F-6944-9A19-F0FB1FAE11A1}" destId="{49E5288B-B4E6-DA40-B53B-37252825D487}" srcOrd="0" destOrd="0" presId="urn:microsoft.com/office/officeart/2008/layout/HalfCircleOrganizationChart"/>
    <dgm:cxn modelId="{7E7C5D3B-B239-594D-B128-7A81BE588BC1}" type="presOf" srcId="{3E4CFFAE-D435-1F49-882F-BE2EB89E4CE9}" destId="{982593BB-A715-7441-A7DA-118EE3CC4EDE}" srcOrd="1" destOrd="0" presId="urn:microsoft.com/office/officeart/2008/layout/HalfCircleOrganizationChart"/>
    <dgm:cxn modelId="{502B6876-9A39-974A-B8E6-E02CC506D7EB}" srcId="{5021C8A0-EB13-9A40-909B-ED4241689EFE}" destId="{A60D6A97-7C82-1745-8735-8DD196F83CD4}" srcOrd="0" destOrd="0" parTransId="{F4F5E856-DF77-D147-8639-7D1B14112E2C}" sibTransId="{D2A9D73D-AA77-DB4F-B617-B3CA2AB1AC07}"/>
    <dgm:cxn modelId="{72FEDC7C-75A5-6541-99AB-6726874DBDC9}" srcId="{33522939-FD94-8B49-9F44-129AE43EBA09}" destId="{E6F9CD64-0733-5948-AC2C-D91AAB339AE4}" srcOrd="2" destOrd="0" parTransId="{16E080C5-0998-BE45-8E26-03D5E7E95649}" sibTransId="{2EAF5371-4A2F-F94B-9E4E-83FCE2AF122C}"/>
    <dgm:cxn modelId="{6C1BC0DC-AE92-4740-8106-85D381A0CBDD}" type="presOf" srcId="{146C9A1D-ACAE-874A-A50A-1230E7CB18E8}" destId="{BC132176-C326-8B41-825F-CDD68E0AA5B5}" srcOrd="0" destOrd="0" presId="urn:microsoft.com/office/officeart/2008/layout/HalfCircleOrganizationChart"/>
    <dgm:cxn modelId="{BC9C4681-C458-CC43-A31E-80F83ED0941C}" type="presOf" srcId="{989B7E11-F326-2A44-AAD5-A19B1C6C9F5C}" destId="{B2BC35AF-7D3A-DE4D-9515-12F26F6D3AA4}" srcOrd="1" destOrd="0" presId="urn:microsoft.com/office/officeart/2008/layout/HalfCircleOrganizationChart"/>
    <dgm:cxn modelId="{6F9A3D62-48FC-2847-AC06-264AF0669301}" srcId="{27D4797F-E967-7D4D-A4FD-9C7A4217BD6E}" destId="{4230242D-EE04-1340-A70F-507E2C57940F}" srcOrd="0" destOrd="0" parTransId="{3A033BA4-8716-7849-95A0-A94734831312}" sibTransId="{1385A56B-960D-F34A-931B-DF6FF532F871}"/>
    <dgm:cxn modelId="{62313335-6A0F-EE43-A308-BC99EB2BD2A7}" srcId="{4E53E169-4379-8248-ACDD-B31E69C00225}" destId="{9C9165CC-47BA-4748-A78B-C3A3BA08603F}" srcOrd="1" destOrd="0" parTransId="{82A09B9B-DF4D-0248-8666-97156059A867}" sibTransId="{A118196A-438D-0843-BFCC-A7C1B5A1D86B}"/>
    <dgm:cxn modelId="{C84B8179-0F93-6E44-86BB-8AA2EB24735D}" type="presOf" srcId="{2DE0654E-34E3-6D44-90DC-7D3D2ED6E9E2}" destId="{A9C4C98D-89F0-5A48-BC8D-C92E92613C9B}" srcOrd="0" destOrd="0" presId="urn:microsoft.com/office/officeart/2008/layout/HalfCircleOrganizationChart"/>
    <dgm:cxn modelId="{AD876C26-E5A0-7B41-959A-2CA9597B2FA4}" type="presOf" srcId="{EFA64BA9-0DCF-3C4F-ACB8-CC97936B9617}" destId="{F1136D47-5FE6-F547-A288-F851A031C1D2}" srcOrd="1" destOrd="0" presId="urn:microsoft.com/office/officeart/2008/layout/HalfCircleOrganizationChart"/>
    <dgm:cxn modelId="{39DF9856-3784-DB47-987D-D181BB926ABE}" type="presOf" srcId="{9E933FE5-34F0-B141-A7B3-010C196AB456}" destId="{1BB0E079-D3DF-F340-BD8D-DDE4B0FE0D3D}" srcOrd="1" destOrd="0" presId="urn:microsoft.com/office/officeart/2008/layout/HalfCircleOrganizationChart"/>
    <dgm:cxn modelId="{E52EA055-5924-7A42-A437-7A7764B2A88B}" srcId="{0FDAD92B-16E3-F14C-ABF9-201D6E5A1BFE}" destId="{27D4797F-E967-7D4D-A4FD-9C7A4217BD6E}" srcOrd="3" destOrd="0" parTransId="{13B35572-F81C-4440-8779-8672893D5517}" sibTransId="{9AC5199B-224B-4A42-A2C7-E09E9146F672}"/>
    <dgm:cxn modelId="{C1CF6B5E-5F20-0247-9442-ED52A298F203}" srcId="{EF495119-1C41-AF4A-969D-B300D6A23586}" destId="{2584A573-4685-3D46-81DC-68C49A6A0556}" srcOrd="2" destOrd="0" parTransId="{91167B4B-7883-9148-9689-15250D88A6CE}" sibTransId="{F6EC9049-9CBD-7D43-92B2-2ED617060A2A}"/>
    <dgm:cxn modelId="{1A122094-6DF1-6B41-9605-C917603A5F7D}" type="presOf" srcId="{12F474CB-58A4-114E-A5FE-279FA631E529}" destId="{50BC091B-5E48-924D-B022-98DDEFD5023D}" srcOrd="1" destOrd="0" presId="urn:microsoft.com/office/officeart/2008/layout/HalfCircleOrganizationChart"/>
    <dgm:cxn modelId="{6C4FCBD5-1A55-2948-8E34-87498AA17E35}" type="presOf" srcId="{08024C75-2213-6F46-8F81-1E698F1B2B62}" destId="{365E5FF4-5C33-594F-93C9-B5BC6F05B536}" srcOrd="0" destOrd="0" presId="urn:microsoft.com/office/officeart/2008/layout/HalfCircleOrganizationChart"/>
    <dgm:cxn modelId="{396B4411-8BED-774D-831E-6444F29AA4D4}" type="presOf" srcId="{46D2211C-5819-AB42-8796-CC68993C300B}" destId="{2469D814-7A63-7347-9BAA-FE3E71D106C3}" srcOrd="0" destOrd="0" presId="urn:microsoft.com/office/officeart/2008/layout/HalfCircleOrganizationChart"/>
    <dgm:cxn modelId="{D049E599-D481-D145-8126-F80482F59D47}" type="presOf" srcId="{4230242D-EE04-1340-A70F-507E2C57940F}" destId="{E7A92CDF-3EA4-224E-B77C-F144E3217904}" srcOrd="1" destOrd="0" presId="urn:microsoft.com/office/officeart/2008/layout/HalfCircleOrganizationChart"/>
    <dgm:cxn modelId="{7DC7AFA2-43B6-804C-A5F6-11EEA9E4F35A}" type="presOf" srcId="{B495DD32-1DAC-7242-97B8-8E4CF8E76B11}" destId="{A3B9F632-C356-A344-8E53-1C11E52DDB6A}" srcOrd="0" destOrd="0" presId="urn:microsoft.com/office/officeart/2008/layout/HalfCircleOrganizationChart"/>
    <dgm:cxn modelId="{D562F24E-C057-0A40-B511-AAEC51451FC0}" srcId="{30F5E67A-8B12-684D-B788-1A455F71E987}" destId="{56DAD18C-4255-7747-96E8-909D9F452E2E}" srcOrd="0" destOrd="0" parTransId="{1E46E53D-787D-084F-845F-9172F049FBB4}" sibTransId="{E9E28DCC-A822-514D-ACB7-DF02B85B73BC}"/>
    <dgm:cxn modelId="{75DCFC6D-BEE2-534B-97E9-520B15FB3F7D}" type="presOf" srcId="{0BBD213B-AE61-6341-AE9D-CF7202A3AA8A}" destId="{C4C0D031-AAF7-484A-B90E-C9FB2C2009C3}" srcOrd="0" destOrd="0" presId="urn:microsoft.com/office/officeart/2008/layout/HalfCircleOrganizationChart"/>
    <dgm:cxn modelId="{8AAA2FDF-7C1A-C442-A63E-4907C30B0877}" srcId="{F5DAC30E-7CC9-C341-9F92-520F417D4102}" destId="{9E933FE5-34F0-B141-A7B3-010C196AB456}" srcOrd="4" destOrd="0" parTransId="{3636B7DE-8E53-6C48-AFFD-7231F5B3BFE3}" sibTransId="{6D2EE93A-08DA-5146-BF7F-5338BEC33C81}"/>
    <dgm:cxn modelId="{47BABB94-5605-594D-AEAC-4AEF51E1D987}" srcId="{0FDAD92B-16E3-F14C-ABF9-201D6E5A1BFE}" destId="{37DCF01D-BD38-184C-A8D5-2BEA3ED4A882}" srcOrd="5" destOrd="0" parTransId="{BB0F9B95-7032-0A42-8F09-838F7CBD051F}" sibTransId="{BC7F18E1-BD0A-DC45-850E-EBDDD441150C}"/>
    <dgm:cxn modelId="{DE85AC56-4FE9-F941-BEF5-6D5840AD79AF}" type="presOf" srcId="{1305E905-1E08-564E-9053-27BBD7751C30}" destId="{20AD355F-A878-F24E-949D-10269791ABEF}" srcOrd="0" destOrd="0" presId="urn:microsoft.com/office/officeart/2008/layout/HalfCircleOrganizationChart"/>
    <dgm:cxn modelId="{CE0C17F5-EFC3-2644-9B7E-ED9805CC640D}" type="presOf" srcId="{336ABCC1-1950-5643-904E-6A7AE4924C10}" destId="{9113EF42-E53F-9843-A8A5-FC535602336E}" srcOrd="1" destOrd="0" presId="urn:microsoft.com/office/officeart/2008/layout/HalfCircleOrganizationChart"/>
    <dgm:cxn modelId="{6D992D76-EB47-6E41-B915-67DD93E7B98A}" type="presOf" srcId="{13C42F1C-5A50-C246-839B-9B671D89DDE7}" destId="{C408A58E-345E-A04B-9412-263FC4E1FB87}" srcOrd="1" destOrd="0" presId="urn:microsoft.com/office/officeart/2008/layout/HalfCircleOrganizationChart"/>
    <dgm:cxn modelId="{64D666CD-62B9-4E49-8497-1ADD550FE187}" type="presOf" srcId="{EFBC4A44-46E3-C742-A267-44D46E878D6F}" destId="{3A00C9ED-E11C-7B43-B367-068E5B9660D7}" srcOrd="1" destOrd="0" presId="urn:microsoft.com/office/officeart/2008/layout/HalfCircleOrganizationChart"/>
    <dgm:cxn modelId="{60686A35-5758-D843-ADFF-3A9B50F99083}" srcId="{4CF1E4E9-24D2-8A4A-AFCA-9DF05952E200}" destId="{FAC643D6-0939-864F-96CA-D1E08830451B}" srcOrd="0" destOrd="0" parTransId="{5CFE7E41-B7CC-194D-A055-3713FC3CEE05}" sibTransId="{626A3374-2A40-CD44-898B-E4F8627A3F3A}"/>
    <dgm:cxn modelId="{208794D8-62C0-DF48-AC22-AF36093E44F9}" type="presOf" srcId="{9BAA96A7-34CB-464F-B037-F3D6FF27590E}" destId="{7B67726A-98F7-3648-A81E-4EE91C3BC1FD}" srcOrd="0" destOrd="0" presId="urn:microsoft.com/office/officeart/2008/layout/HalfCircleOrganizationChart"/>
    <dgm:cxn modelId="{5506976C-5503-704C-A169-BD17BC738E40}" type="presOf" srcId="{751D351A-9304-C44E-B7C1-3996ACF423E1}" destId="{0933C4AA-30F2-0F45-A262-D7C1D0884C55}" srcOrd="0" destOrd="0" presId="urn:microsoft.com/office/officeart/2008/layout/HalfCircleOrganizationChart"/>
    <dgm:cxn modelId="{564B2767-0BB8-5643-8670-DBF4C33706B9}" type="presOf" srcId="{2AA79957-0EF9-9C46-A3E3-CFFFA220702B}" destId="{B85A0902-2819-454E-B6C8-0AD3EFDFE798}" srcOrd="0" destOrd="0" presId="urn:microsoft.com/office/officeart/2008/layout/HalfCircleOrganizationChart"/>
    <dgm:cxn modelId="{FF1BC823-EB17-D943-B1BF-CA87E2AF1FFD}" type="presOf" srcId="{59EE61E4-3C44-984A-A1D2-9172A88C3811}" destId="{4CA6CA65-F2E4-614B-BB64-E12B9470227A}" srcOrd="0" destOrd="0" presId="urn:microsoft.com/office/officeart/2008/layout/HalfCircleOrganizationChart"/>
    <dgm:cxn modelId="{534C1802-80A5-2544-9F9C-7A5BB2748DD7}" type="presOf" srcId="{542527B4-23AD-2B47-A713-E963CD87F56B}" destId="{F5AB683C-AAB8-3C4C-80CD-98937487A4D2}" srcOrd="0" destOrd="0" presId="urn:microsoft.com/office/officeart/2008/layout/HalfCircleOrganizationChart"/>
    <dgm:cxn modelId="{92C7FDDF-7B12-014F-A12C-BB480390DA0E}" type="presOf" srcId="{6E900C93-DFDD-5147-ACF3-94327F0FBF5F}" destId="{E23C4EF4-B748-2146-AE8D-30FB2489BEF0}" srcOrd="1" destOrd="0" presId="urn:microsoft.com/office/officeart/2008/layout/HalfCircleOrganizationChart"/>
    <dgm:cxn modelId="{6F034E97-3391-5F44-9A20-23325E71EF07}" type="presOf" srcId="{FB540C7A-1F49-1541-A900-1727D3B42BD0}" destId="{88BA5C49-0B66-2F4E-B1E8-04A5EAE1E07D}" srcOrd="1" destOrd="0" presId="urn:microsoft.com/office/officeart/2008/layout/HalfCircleOrganizationChart"/>
    <dgm:cxn modelId="{2F0B2CA2-49D9-EC47-A513-E84E56084C60}" srcId="{A6A1BA53-A3BE-074C-97EC-35CE80DB6DD3}" destId="{9DD5CB0B-A6B3-6045-9F8B-06D39EA96BAD}" srcOrd="0" destOrd="0" parTransId="{63AFD1D2-2EA4-F846-A34F-F1DF82BD3418}" sibTransId="{C86E5E6F-3778-B54B-8E9D-2188D6BEC0CD}"/>
    <dgm:cxn modelId="{CFE54BC7-4656-C34C-AFCE-095124587BBE}" srcId="{989B7E11-F326-2A44-AAD5-A19B1C6C9F5C}" destId="{6E900C93-DFDD-5147-ACF3-94327F0FBF5F}" srcOrd="1" destOrd="0" parTransId="{BA2188FA-09F5-3048-A2D8-4727DE05C748}" sibTransId="{82DB4072-CC79-CF4F-87FF-21DCF9B2B197}"/>
    <dgm:cxn modelId="{03677DBF-1421-0044-BBD4-BF486FA1BE46}" type="presOf" srcId="{1D640B08-B54C-C24A-BD8C-8484D46AB437}" destId="{8A0FB9E8-B65A-3444-A275-39B05A72BF58}" srcOrd="0" destOrd="0" presId="urn:microsoft.com/office/officeart/2008/layout/HalfCircleOrganizationChart"/>
    <dgm:cxn modelId="{6A31D84F-F601-7D4E-B9F2-77F6CA549ECA}" type="presOf" srcId="{1D640B08-B54C-C24A-BD8C-8484D46AB437}" destId="{93264F08-D350-F64F-8B75-98FEA507AE0F}" srcOrd="1" destOrd="0" presId="urn:microsoft.com/office/officeart/2008/layout/HalfCircleOrganizationChart"/>
    <dgm:cxn modelId="{F530B515-B174-B546-9881-E3844D014682}" type="presOf" srcId="{DAFC282E-0B3F-6247-A797-BDA8E9AD2A58}" destId="{BBB313EC-EDA8-4E4A-AE56-184CFF936CDF}" srcOrd="0" destOrd="0" presId="urn:microsoft.com/office/officeart/2008/layout/HalfCircleOrganizationChart"/>
    <dgm:cxn modelId="{99A8E392-BC65-F44C-B557-5CA3F33631F9}" type="presOf" srcId="{2584A573-4685-3D46-81DC-68C49A6A0556}" destId="{C6D6431C-A9B1-7843-BD60-8EDAC2B03AE5}" srcOrd="1" destOrd="0" presId="urn:microsoft.com/office/officeart/2008/layout/HalfCircleOrganizationChart"/>
    <dgm:cxn modelId="{5B72F373-9E84-564B-BA46-0B024CF8ED78}" type="presOf" srcId="{661BE31B-B80E-7943-992E-4C079734C856}" destId="{F0EBF2E6-E9B8-3947-B21C-739D3E99F5E1}" srcOrd="0" destOrd="0" presId="urn:microsoft.com/office/officeart/2008/layout/HalfCircleOrganizationChart"/>
    <dgm:cxn modelId="{732C8B23-44E0-B24A-9CC4-18FA09D5CDE7}" type="presOf" srcId="{336ABCC1-1950-5643-904E-6A7AE4924C10}" destId="{327EC3D3-F45A-5F4F-9EC2-F90B7DFE8D39}" srcOrd="0" destOrd="0" presId="urn:microsoft.com/office/officeart/2008/layout/HalfCircleOrganizationChart"/>
    <dgm:cxn modelId="{562F397D-D676-5449-AFF4-D284FF12EE1F}" type="presOf" srcId="{7B4A8566-3858-1D4F-923D-18DC2C21FC1C}" destId="{75E47E46-7DB2-D741-9410-1912ECFC45D6}" srcOrd="0" destOrd="0" presId="urn:microsoft.com/office/officeart/2008/layout/HalfCircleOrganizationChart"/>
    <dgm:cxn modelId="{AE4F8B05-DFB9-CE4E-9B09-56CB5FDB7312}" type="presOf" srcId="{4F66E123-CB40-BA49-86E0-8FC2E7FFE53C}" destId="{4CC45ACD-9D1C-FD4E-84A4-C07DE24F647C}" srcOrd="1" destOrd="0" presId="urn:microsoft.com/office/officeart/2008/layout/HalfCircleOrganizationChart"/>
    <dgm:cxn modelId="{92628904-3D2C-AE46-8643-D301A0C84693}" type="presOf" srcId="{EAB3BCEE-2A61-B144-B079-957B558B8C81}" destId="{CD3CAF54-9168-2F4E-8520-DCA959F3E9A1}" srcOrd="1" destOrd="0" presId="urn:microsoft.com/office/officeart/2008/layout/HalfCircleOrganizationChart"/>
    <dgm:cxn modelId="{79F20D97-E9D1-2545-B87A-26F155EB5DD6}" type="presOf" srcId="{B619A03C-D4BC-7743-AFB3-223E8DE85B63}" destId="{6F3D7A90-2107-E244-8AFD-EB1E68FB2190}" srcOrd="0" destOrd="0" presId="urn:microsoft.com/office/officeart/2008/layout/HalfCircleOrganizationChart"/>
    <dgm:cxn modelId="{8F9E3BF6-8735-DD40-950A-0897B12555CE}" srcId="{B5D7D6D7-D366-F14D-B6FF-B8EA36561387}" destId="{1667349E-091C-4C47-92E3-9E835B627EE3}" srcOrd="0" destOrd="0" parTransId="{255BD023-EBAD-7048-BB51-D838FFA9C837}" sibTransId="{C1B4C14A-97E7-624D-BEAD-AD3B62555323}"/>
    <dgm:cxn modelId="{CDA37CE8-9634-2844-BEA3-86B67816A05F}" srcId="{4230242D-EE04-1340-A70F-507E2C57940F}" destId="{1325E206-9054-BC4C-846E-22F89DA959C0}" srcOrd="0" destOrd="0" parTransId="{B2A0D8EF-53E8-CE40-B353-36B443FC84FD}" sibTransId="{3E3AFE1B-544E-1344-A408-1B2E890AC8C9}"/>
    <dgm:cxn modelId="{97FFBEF8-F1E2-2747-9594-C0420470BA38}" type="presOf" srcId="{E6F9CD64-0733-5948-AC2C-D91AAB339AE4}" destId="{F7328919-F9D9-8C42-952B-0DF4E876BE00}" srcOrd="1" destOrd="0" presId="urn:microsoft.com/office/officeart/2008/layout/HalfCircleOrganizationChart"/>
    <dgm:cxn modelId="{51171283-24B7-1A44-A601-E84EF585142B}" type="presOf" srcId="{F767C1A9-AD0E-D140-8DE9-42B9F6CA9372}" destId="{7F82865A-9372-194D-9A5C-28E21FB6ACFD}" srcOrd="0" destOrd="0" presId="urn:microsoft.com/office/officeart/2008/layout/HalfCircleOrganizationChart"/>
    <dgm:cxn modelId="{E77265C0-931A-8346-95BB-4B8AB959CF94}" type="presOf" srcId="{CFD83AFC-8720-A548-B89F-63D46E098DB8}" destId="{2D177FEF-62B6-2E48-8B8C-5A976ECC4459}" srcOrd="0" destOrd="0" presId="urn:microsoft.com/office/officeart/2008/layout/HalfCircleOrganizationChart"/>
    <dgm:cxn modelId="{9E768E2E-B966-B847-8DB3-339732C7BF7A}" type="presOf" srcId="{9891CDB4-1027-7749-90AF-066AF7BB8384}" destId="{99038B04-4A7E-4647-9D2E-72003BF6DCAF}" srcOrd="1" destOrd="0" presId="urn:microsoft.com/office/officeart/2008/layout/HalfCircleOrganizationChart"/>
    <dgm:cxn modelId="{41C2E9C6-4E80-AC45-BC9C-823475DA6E41}" type="presOf" srcId="{661BE31B-B80E-7943-992E-4C079734C856}" destId="{57EF276B-72AC-8745-94DD-6BBE302B2C98}" srcOrd="1" destOrd="0" presId="urn:microsoft.com/office/officeart/2008/layout/HalfCircleOrganizationChart"/>
    <dgm:cxn modelId="{6261AD8D-9334-E647-98C0-51ECED1AA080}" srcId="{F97C0F87-8277-564F-A691-F068BAE1EA7E}" destId="{6CEBEB08-76C8-924B-8AF1-C41671D8D6D6}" srcOrd="1" destOrd="0" parTransId="{F83B2742-6999-2847-9E93-F54D185A13F1}" sibTransId="{79938DFC-A8DE-EE4B-8BCC-431138173FFE}"/>
    <dgm:cxn modelId="{C17B118C-A8A4-0D41-A23A-09C7483DBAB8}" type="presOf" srcId="{887832D1-89A1-1C43-A226-E51A9295A41E}" destId="{E8C5FBD2-1DAE-A042-B7FB-A2B6A9FFDF63}" srcOrd="0" destOrd="0" presId="urn:microsoft.com/office/officeart/2008/layout/HalfCircleOrganizationChart"/>
    <dgm:cxn modelId="{BDD02C83-94B3-EC4E-BEEA-9171F86308F2}" srcId="{36775F15-A915-C544-9E46-7EFAE107A537}" destId="{FF07DFA2-AFFB-1349-9AAA-B16EA63FD986}" srcOrd="2" destOrd="0" parTransId="{5E37C94D-6E93-7F4F-A051-FF192B75CB86}" sibTransId="{82348AB6-38D0-CD4D-A8B9-EB014DAC154D}"/>
    <dgm:cxn modelId="{3042033C-D9D0-B543-9C00-04785534373C}" type="presOf" srcId="{484A9C90-BF12-C145-83FF-0A82676B1182}" destId="{4D31D618-C5E5-3D49-A200-594BAF37BBDB}" srcOrd="0" destOrd="0" presId="urn:microsoft.com/office/officeart/2008/layout/HalfCircleOrganizationChart"/>
    <dgm:cxn modelId="{9ED13A8B-59CA-0E40-892B-E93095453E48}" type="presOf" srcId="{949736A7-D25F-D448-8437-58D48094CE49}" destId="{C7A94C2D-4868-9943-BB73-C11470265C14}" srcOrd="1" destOrd="0" presId="urn:microsoft.com/office/officeart/2008/layout/HalfCircleOrganizationChart"/>
    <dgm:cxn modelId="{2CFA026A-DFFF-8447-A7C5-F4680C794F1B}" type="presOf" srcId="{F559463E-C1F8-1242-B2B5-78C1AA80FBDA}" destId="{150D7016-2B15-7A4B-8D92-1A760D7051AA}" srcOrd="0" destOrd="0" presId="urn:microsoft.com/office/officeart/2008/layout/HalfCircleOrganizationChart"/>
    <dgm:cxn modelId="{030519FE-8B8C-2244-BCDA-3181CBF14410}" type="presOf" srcId="{9891CDB4-1027-7749-90AF-066AF7BB8384}" destId="{5E3A52E0-A185-A843-A977-3CA974B21B79}" srcOrd="0" destOrd="0" presId="urn:microsoft.com/office/officeart/2008/layout/HalfCircleOrganizationChart"/>
    <dgm:cxn modelId="{2C4B9C01-37CE-6840-A5F3-AFFC41355E87}" srcId="{F80D352C-1C43-CA45-90B6-86BF418AA106}" destId="{661BE31B-B80E-7943-992E-4C079734C856}" srcOrd="0" destOrd="0" parTransId="{BD2E3721-E6F7-E948-BC1C-A031075C1F97}" sibTransId="{EA330D41-02CA-294F-8C06-9044690B4E39}"/>
    <dgm:cxn modelId="{C31C4E85-C4C9-C949-82E6-39AE7C289604}" type="presOf" srcId="{949736A7-D25F-D448-8437-58D48094CE49}" destId="{F08E4C5B-D00C-2344-A83D-DB4B1B9BBF05}" srcOrd="0" destOrd="0" presId="urn:microsoft.com/office/officeart/2008/layout/HalfCircleOrganizationChart"/>
    <dgm:cxn modelId="{6CA902EE-61BF-B647-AE15-C60457796B3B}" type="presOf" srcId="{D31FE8F5-49B8-0443-A6E1-B0585183EDDD}" destId="{18F40B29-0E2E-1044-B7B6-61F5360C6FF9}" srcOrd="0" destOrd="0" presId="urn:microsoft.com/office/officeart/2008/layout/HalfCircleOrganizationChart"/>
    <dgm:cxn modelId="{18030CAC-9325-1D4F-8C94-8766391DEE56}" srcId="{3920046F-5336-434F-AE8B-17EFA1423F56}" destId="{A6A1BA53-A3BE-074C-97EC-35CE80DB6DD3}" srcOrd="0" destOrd="0" parTransId="{449DF27A-295B-4B4F-ADFF-6D7E4C2A8151}" sibTransId="{5BC1CB7A-6AD6-C544-B035-56F88C16B7F0}"/>
    <dgm:cxn modelId="{2DE29B12-FC95-F541-BB43-31A7BC6BFBD7}" type="presOf" srcId="{436C075E-0F1B-4C41-9907-83617C6BBE64}" destId="{1A762225-5F37-0146-BC5A-5C3B6AC3BD2F}" srcOrd="0" destOrd="0" presId="urn:microsoft.com/office/officeart/2008/layout/HalfCircleOrganizationChart"/>
    <dgm:cxn modelId="{D9333E43-DAC0-E242-BEC8-48324BD53B44}" type="presOf" srcId="{E9873A29-BE7E-794A-A602-517E535E61F8}" destId="{A881A157-1E52-FE4E-8393-330492988DB0}" srcOrd="0" destOrd="0" presId="urn:microsoft.com/office/officeart/2008/layout/HalfCircleOrganizationChart"/>
    <dgm:cxn modelId="{5579966F-F6CC-274A-930F-B27D0083FC36}" type="presOf" srcId="{9BB35473-06EF-2243-8B1B-C5B9B927E791}" destId="{EB9F72FB-9313-8447-A1F2-D3024CA83725}" srcOrd="1" destOrd="0" presId="urn:microsoft.com/office/officeart/2008/layout/HalfCircleOrganizationChart"/>
    <dgm:cxn modelId="{CB504E12-AD94-E148-B7BC-E5470832BA0B}" type="presOf" srcId="{E0A34CEA-6A49-4544-BC16-573BBEA3BCB0}" destId="{BBE1BE24-DC25-C848-958D-2BE1C6F37F3E}" srcOrd="0" destOrd="0" presId="urn:microsoft.com/office/officeart/2008/layout/HalfCircleOrganizationChart"/>
    <dgm:cxn modelId="{8A226B6E-29AD-F049-9F78-ED27523B199D}" type="presOf" srcId="{30F5E67A-8B12-684D-B788-1A455F71E987}" destId="{28ECBC23-70CF-7E41-B8B7-8784367F377A}" srcOrd="1" destOrd="0" presId="urn:microsoft.com/office/officeart/2008/layout/HalfCircleOrganizationChart"/>
    <dgm:cxn modelId="{23E2A17C-1A02-9141-A0A4-64E6503431F9}" srcId="{4230242D-EE04-1340-A70F-507E2C57940F}" destId="{677C5F8F-CCBB-3D49-BFA3-DE548F14C2E3}" srcOrd="1" destOrd="0" parTransId="{DAFC282E-0B3F-6247-A797-BDA8E9AD2A58}" sibTransId="{B9CF658F-1924-F34A-89A0-4CB75608C441}"/>
    <dgm:cxn modelId="{9BF8BCB0-A29E-0648-AEB8-AA185E07454E}" type="presOf" srcId="{F3779866-80F8-A744-BC3A-A0B736435F71}" destId="{A7D6EEA1-7EA2-F64C-837D-C89EE334611B}" srcOrd="0" destOrd="0" presId="urn:microsoft.com/office/officeart/2008/layout/HalfCircleOrganizationChart"/>
    <dgm:cxn modelId="{A308A0F8-A256-9F46-A346-798445A441CE}" type="presOf" srcId="{88CD01FF-B0D5-B14D-B176-8FAEAD82CA9D}" destId="{CCCFFF5C-5F3E-B941-8552-700890360D6B}" srcOrd="0" destOrd="0" presId="urn:microsoft.com/office/officeart/2008/layout/HalfCircleOrganizationChart"/>
    <dgm:cxn modelId="{791B9050-3094-F344-9BD5-C6ABD3ABD4E7}" type="presOf" srcId="{8F40E699-5E9B-4748-A95F-4AF9B7A1336C}" destId="{EC5BA559-BBD2-874F-99B0-6A31025A8031}" srcOrd="0" destOrd="0" presId="urn:microsoft.com/office/officeart/2008/layout/HalfCircleOrganizationChart"/>
    <dgm:cxn modelId="{3E4E55F3-9BFB-D148-B6C3-8E992155BAB8}" type="presOf" srcId="{FAC643D6-0939-864F-96CA-D1E08830451B}" destId="{9C70ED8F-95F0-F945-A008-F378A8506023}" srcOrd="0" destOrd="0" presId="urn:microsoft.com/office/officeart/2008/layout/HalfCircleOrganizationChart"/>
    <dgm:cxn modelId="{683C0C2E-4C4A-0942-9367-35B3108BA9A7}" type="presOf" srcId="{4CF1E4E9-24D2-8A4A-AFCA-9DF05952E200}" destId="{2B01E64C-1748-7C4C-BDB4-979CB156FB66}" srcOrd="1" destOrd="0" presId="urn:microsoft.com/office/officeart/2008/layout/HalfCircleOrganizationChart"/>
    <dgm:cxn modelId="{951666B9-F064-184D-BF6A-8BA6E917A6F2}" type="presOf" srcId="{4E53E169-4379-8248-ACDD-B31E69C00225}" destId="{4199A590-7A9C-A74E-9D88-E6457B9E84B5}" srcOrd="1" destOrd="0" presId="urn:microsoft.com/office/officeart/2008/layout/HalfCircleOrganizationChart"/>
    <dgm:cxn modelId="{16183903-DB2A-B240-8E1F-0AAC1300F974}" srcId="{0022AA4D-81EE-1642-98A2-D728374D0044}" destId="{EFBC4A44-46E3-C742-A267-44D46E878D6F}" srcOrd="1" destOrd="0" parTransId="{048DEC6F-9ED7-644C-AEBF-683684EEFC80}" sibTransId="{9C367397-1E84-0C42-ACC4-0750040FAB8F}"/>
    <dgm:cxn modelId="{90C698E1-A405-9D41-87C0-9614CEC34F7E}" srcId="{D31FE8F5-49B8-0443-A6E1-B0585183EDDD}" destId="{CF3B5908-E415-F54A-9E96-C3E92C201114}" srcOrd="1" destOrd="0" parTransId="{D5558B7E-7061-5142-B6B0-BAE06BD4E6B1}" sibTransId="{6F26AE1E-968C-ED48-9FCB-40E427659AFA}"/>
    <dgm:cxn modelId="{39161A48-4BF9-8A48-86C8-FFF8F43CEC05}" srcId="{F5DAC30E-7CC9-C341-9F92-520F417D4102}" destId="{0BBD213B-AE61-6341-AE9D-CF7202A3AA8A}" srcOrd="0" destOrd="0" parTransId="{E9873A29-BE7E-794A-A602-517E535E61F8}" sibTransId="{605AC384-DAA7-2643-951F-22E12BF6DC28}"/>
    <dgm:cxn modelId="{9045AB56-840D-AB46-AA15-D29F3471789C}" type="presOf" srcId="{11879252-6853-4749-9D4F-827ACA91F9DB}" destId="{A9D70EBE-2D75-1849-9CE4-ADDB7BC40C3C}" srcOrd="0" destOrd="0" presId="urn:microsoft.com/office/officeart/2008/layout/HalfCircleOrganizationChart"/>
    <dgm:cxn modelId="{76FEE7B1-88E0-7049-BCEE-6E877AE77350}" type="presOf" srcId="{889678AD-6C53-7C45-ADB8-22ED67137516}" destId="{3442ED39-2D63-2546-89FB-D0A7FB519ADC}" srcOrd="1" destOrd="0" presId="urn:microsoft.com/office/officeart/2008/layout/HalfCircleOrganizationChart"/>
    <dgm:cxn modelId="{6349B656-9221-854F-AD12-FF5220329951}" type="presOf" srcId="{CB7E588E-4A22-4F42-BE7B-4CAC913AA910}" destId="{94A88B3F-79D3-2E42-B164-BD3B9419CA3B}" srcOrd="0" destOrd="0" presId="urn:microsoft.com/office/officeart/2008/layout/HalfCircleOrganizationChart"/>
    <dgm:cxn modelId="{43B9EC81-2C8D-994D-B584-E219606CE54D}" srcId="{33522939-FD94-8B49-9F44-129AE43EBA09}" destId="{210055FC-966F-6944-9A19-F0FB1FAE11A1}" srcOrd="0" destOrd="0" parTransId="{61885A7D-FA60-BC46-B335-3D72B207FAB3}" sibTransId="{7A167F0B-46E5-2D40-926A-562948EDA824}"/>
    <dgm:cxn modelId="{EE24B296-FD39-F549-B003-C7DD3194B9E9}" type="presOf" srcId="{FB540C7A-1F49-1541-A900-1727D3B42BD0}" destId="{BAC147F8-7FC5-F84B-8A46-A7703C009270}" srcOrd="0" destOrd="0" presId="urn:microsoft.com/office/officeart/2008/layout/HalfCircleOrganizationChart"/>
    <dgm:cxn modelId="{444196DB-42D4-0745-AD83-17E343A49032}" srcId="{11879252-6853-4749-9D4F-827ACA91F9DB}" destId="{1D640B08-B54C-C24A-BD8C-8484D46AB437}" srcOrd="0" destOrd="0" parTransId="{0D77D899-518B-7F40-8472-7BCE729629DF}" sibTransId="{584BD413-EA5D-8248-8593-E4535C27B533}"/>
    <dgm:cxn modelId="{DC121935-52AB-0148-B9CC-6FF325130FBC}" srcId="{0022AA4D-81EE-1642-98A2-D728374D0044}" destId="{9BB35473-06EF-2243-8B1B-C5B9B927E791}" srcOrd="0" destOrd="0" parTransId="{F41F2E14-AA0E-EF40-8497-E724EDE70F0D}" sibTransId="{2487B061-5309-C84F-9DE1-A2F9567C2F7C}"/>
    <dgm:cxn modelId="{840F40EB-3AC1-9A48-AB54-CEC8B82B24ED}" type="presOf" srcId="{4B4DAF05-6198-4242-963E-8F2AC41F64EB}" destId="{D6EA1E4D-B195-4C4B-A5D7-D630E5E35821}" srcOrd="1" destOrd="0" presId="urn:microsoft.com/office/officeart/2008/layout/HalfCircleOrganizationChart"/>
    <dgm:cxn modelId="{A2E49B44-EE08-7E49-AF0D-EB751C4387D7}" type="presOf" srcId="{210055FC-966F-6944-9A19-F0FB1FAE11A1}" destId="{1C5046E9-D5DE-B341-A62E-0895FBEDEAB9}" srcOrd="1" destOrd="0" presId="urn:microsoft.com/office/officeart/2008/layout/HalfCircleOrganizationChart"/>
    <dgm:cxn modelId="{34676999-7086-EE48-8C5D-63DA2C7D88A5}" type="presOf" srcId="{9389DF52-C627-5C40-8FA1-C77808F475A5}" destId="{2695D463-6E25-B745-86D3-67EA289111CA}" srcOrd="0" destOrd="0" presId="urn:microsoft.com/office/officeart/2008/layout/HalfCircleOrganizationChart"/>
    <dgm:cxn modelId="{B2D69AAE-7FFE-A24F-81AF-4FB4ED29C319}" srcId="{9C9165CC-47BA-4748-A78B-C3A3BA08603F}" destId="{F5DAC30E-7CC9-C341-9F92-520F417D4102}" srcOrd="1" destOrd="0" parTransId="{F3779866-80F8-A744-BC3A-A0B736435F71}" sibTransId="{4D9DC2C7-0E5E-6149-9752-AC0D31679004}"/>
    <dgm:cxn modelId="{43A184F3-0A3B-A841-BBF4-4B6AFD9B6EF1}" srcId="{95DBE9AE-9257-DA49-8B7F-A2A579C09BE7}" destId="{EFA64BA9-0DCF-3C4F-ACB8-CC97936B9617}" srcOrd="2" destOrd="0" parTransId="{A671893B-AA56-4F4F-B1E5-476F2EF1DBA9}" sibTransId="{12DCE42C-D6EB-2E44-A15D-E1A1E9889A84}"/>
    <dgm:cxn modelId="{587A76BC-2EBD-8948-8072-D3F49987CBB8}" type="presOf" srcId="{CCB9EDD4-E373-3040-918A-1374049A963E}" destId="{2B19CD1F-CFB7-2442-A65C-EDAD0F2ABFC2}" srcOrd="1" destOrd="0" presId="urn:microsoft.com/office/officeart/2008/layout/HalfCircleOrganizationChart"/>
    <dgm:cxn modelId="{C9F2EC10-9A23-2F46-919F-7C7CF89346AD}" srcId="{A177CAC0-DAD1-5143-A686-806B7CB688A0}" destId="{56D8BA3F-2F6B-CB47-8620-62A65704E199}" srcOrd="0" destOrd="0" parTransId="{8D5CB54B-5D29-BE4B-BF14-88C2D1F87C6E}" sibTransId="{FE87A207-D2DC-F14F-9C5B-AAAC9BDF5651}"/>
    <dgm:cxn modelId="{F1140D4C-1FBC-B347-AED8-04BAFED7D4B8}" type="presOf" srcId="{FF4EE301-7C7A-5E45-A285-208F19744F4E}" destId="{2B64A7E5-936C-6841-A017-FC1A065723D4}" srcOrd="0" destOrd="0" presId="urn:microsoft.com/office/officeart/2008/layout/HalfCircleOrganizationChart"/>
    <dgm:cxn modelId="{AEAA62C3-FB23-8A49-BEFA-B97458F9D067}" srcId="{A177CAC0-DAD1-5143-A686-806B7CB688A0}" destId="{887832D1-89A1-1C43-A226-E51A9295A41E}" srcOrd="1" destOrd="0" parTransId="{166AF39E-0F03-7544-B583-74461CAE8E25}" sibTransId="{6C8CC160-B796-CC43-AE04-5BE48ADF1929}"/>
    <dgm:cxn modelId="{1007EF78-2253-B84E-9E6C-F16955BC5ABC}" type="presOf" srcId="{91167B4B-7883-9148-9689-15250D88A6CE}" destId="{CEE1E9B1-784F-3A45-8E88-CA714D8F2CDC}" srcOrd="0" destOrd="0" presId="urn:microsoft.com/office/officeart/2008/layout/HalfCircleOrganizationChart"/>
    <dgm:cxn modelId="{9DF4D659-A0C0-DE46-865B-E51235260C73}" type="presOf" srcId="{27D4797F-E967-7D4D-A4FD-9C7A4217BD6E}" destId="{BA98032F-DA36-A547-933C-2A2AFD06FD22}" srcOrd="1" destOrd="0" presId="urn:microsoft.com/office/officeart/2008/layout/HalfCircleOrganizationChart"/>
    <dgm:cxn modelId="{2945503C-B6DB-BC42-B885-64A5E0971137}" type="presOf" srcId="{B2A0D8EF-53E8-CE40-B353-36B443FC84FD}" destId="{642DF617-212D-254F-800B-07B0381D5E10}" srcOrd="0" destOrd="0" presId="urn:microsoft.com/office/officeart/2008/layout/HalfCircleOrganizationChart"/>
    <dgm:cxn modelId="{CA6CD234-C5A0-DC4C-891A-1D222CC6EAA6}" type="presOf" srcId="{0FDAD92B-16E3-F14C-ABF9-201D6E5A1BFE}" destId="{38AF1CBB-9443-F443-AAAA-DB1E0B51CACD}" srcOrd="1" destOrd="0" presId="urn:microsoft.com/office/officeart/2008/layout/HalfCircleOrganizationChart"/>
    <dgm:cxn modelId="{2BE8FDCD-D9CE-694B-8402-70984131C861}" type="presOf" srcId="{BA2188FA-09F5-3048-A2D8-4727DE05C748}" destId="{327B8ECC-4A66-C248-AC88-1F166E74B6FD}" srcOrd="0" destOrd="0" presId="urn:microsoft.com/office/officeart/2008/layout/HalfCircleOrganizationChart"/>
    <dgm:cxn modelId="{C82EF473-B16B-6443-9E64-E31179905C62}" srcId="{F5DAC30E-7CC9-C341-9F92-520F417D4102}" destId="{4B4DAF05-6198-4242-963E-8F2AC41F64EB}" srcOrd="2" destOrd="0" parTransId="{84EE0A80-7814-2A4A-AB8C-75B982668601}" sibTransId="{2771A76F-0D4B-CA4E-BE2E-60C6F65DCC6D}"/>
    <dgm:cxn modelId="{0ED65ADA-1A69-B043-ACE1-2254B0EA69C3}" srcId="{989B7E11-F326-2A44-AAD5-A19B1C6C9F5C}" destId="{EC721086-DC02-6B4E-BC05-A528E903AF44}" srcOrd="0" destOrd="0" parTransId="{DBE552E1-D5D6-C54A-A196-BDFA15664D88}" sibTransId="{0B4EA847-254C-0B47-A117-2EED18D3B100}"/>
    <dgm:cxn modelId="{E275027F-0633-A846-A923-2E2815BB0592}" type="presOf" srcId="{5021C8A0-EB13-9A40-909B-ED4241689EFE}" destId="{F8FB7752-9ACB-EE41-87AC-D8F9D398435E}" srcOrd="0" destOrd="0" presId="urn:microsoft.com/office/officeart/2008/layout/HalfCircleOrganizationChart"/>
    <dgm:cxn modelId="{5B962F5C-5C4E-6640-B896-F4E2BC5234C5}" type="presOf" srcId="{B526E22C-2723-2243-BF5D-9583CAF7C55B}" destId="{51736C24-EAA7-A642-A063-5B3C659A6165}" srcOrd="1" destOrd="0" presId="urn:microsoft.com/office/officeart/2008/layout/HalfCircleOrganizationChart"/>
    <dgm:cxn modelId="{1731412F-D00C-E544-BD0C-F50A9F33D522}" type="presOf" srcId="{33522939-FD94-8B49-9F44-129AE43EBA09}" destId="{8A110994-1E63-E24B-87D2-C9EAAD2F46C8}" srcOrd="0" destOrd="0" presId="urn:microsoft.com/office/officeart/2008/layout/HalfCircleOrganizationChart"/>
    <dgm:cxn modelId="{82E27364-74C8-174C-8F41-3ABF130ED902}" type="presOf" srcId="{80278590-AAE9-C64F-B8EF-598BDC3EFCFF}" destId="{AF92B421-D1D5-EA48-A3C9-0B142833292A}" srcOrd="0" destOrd="0" presId="urn:microsoft.com/office/officeart/2008/layout/HalfCircleOrganizationChart"/>
    <dgm:cxn modelId="{DCAC29AD-2ACB-1D45-B773-5B88681BA92F}" type="presOf" srcId="{F41F2E14-AA0E-EF40-8497-E724EDE70F0D}" destId="{92C9ACC2-E36E-7146-B393-E48C00BB6CEF}" srcOrd="0" destOrd="0" presId="urn:microsoft.com/office/officeart/2008/layout/HalfCircleOrganizationChart"/>
    <dgm:cxn modelId="{B3BDB87E-8CE2-F54E-AD29-9FFEBFF3FC59}" type="presOf" srcId="{55DB6EE2-787C-2E42-B466-5DEBD2D569BE}" destId="{CC3B5450-2C51-074B-8FA6-1C92C85E0426}" srcOrd="1" destOrd="0" presId="urn:microsoft.com/office/officeart/2008/layout/HalfCircleOrganizationChart"/>
    <dgm:cxn modelId="{8B942F6E-D2C7-9F41-A55D-49959AE78DDA}" type="presOf" srcId="{75539266-2792-654E-99B5-6852B4C44FAB}" destId="{B56F0774-DAEF-CE42-A9B0-39CFE0E4A03B}" srcOrd="0" destOrd="0" presId="urn:microsoft.com/office/officeart/2008/layout/HalfCircleOrganizationChart"/>
    <dgm:cxn modelId="{A85A4532-5344-8349-85D1-57AD15106BF7}" type="presOf" srcId="{0BBD213B-AE61-6341-AE9D-CF7202A3AA8A}" destId="{40E5EEF3-61F7-E74B-B160-7CA50A643C5C}" srcOrd="1" destOrd="0" presId="urn:microsoft.com/office/officeart/2008/layout/HalfCircleOrganizationChart"/>
    <dgm:cxn modelId="{ED3758EF-6FA7-AB46-A7C3-A5CD5A58DA82}" type="presOf" srcId="{4825C12C-472B-4F44-92DB-A0D85A63DB2E}" destId="{A265437D-7D38-204C-9737-DD1EA0F67588}" srcOrd="0" destOrd="0" presId="urn:microsoft.com/office/officeart/2008/layout/HalfCircleOrganizationChart"/>
    <dgm:cxn modelId="{EF33A240-0729-C048-BBD9-84FB98EE6C68}" type="presOf" srcId="{E28E13F9-0721-4E48-90F4-428F54E8C6D0}" destId="{31DEC77E-3C8B-A348-833C-B38261B80670}" srcOrd="0" destOrd="0" presId="urn:microsoft.com/office/officeart/2008/layout/HalfCircleOrganizationChart"/>
    <dgm:cxn modelId="{7B1CCBC9-E147-804A-9C5E-EC86251917E5}" type="presOf" srcId="{4A60A459-F706-0D4E-8413-205506AFE4DD}" destId="{E0CB91E5-98E4-3840-B93A-21B53552588F}" srcOrd="0" destOrd="0" presId="urn:microsoft.com/office/officeart/2008/layout/HalfCircleOrganizationChart"/>
    <dgm:cxn modelId="{4E1D2B04-E888-674D-BCBB-263971C51A25}" srcId="{5021C8A0-EB13-9A40-909B-ED4241689EFE}" destId="{26227565-7F0C-3A4D-9683-6BF1E5F29A18}" srcOrd="3" destOrd="0" parTransId="{5BCAE815-4C57-CC48-AA7B-D829C1E0147D}" sibTransId="{12AD7196-3F01-244F-8508-9C7BEBE3D6B1}"/>
    <dgm:cxn modelId="{FD83B9F8-F090-D948-86D8-BC85DABD70EC}" srcId="{0FDAD92B-16E3-F14C-ABF9-201D6E5A1BFE}" destId="{B5D7D6D7-D366-F14D-B6FF-B8EA36561387}" srcOrd="1" destOrd="0" parTransId="{4825C12C-472B-4F44-92DB-A0D85A63DB2E}" sibTransId="{9BDEB6C5-6F76-4744-BBB7-E27E4271C433}"/>
    <dgm:cxn modelId="{AB4874CE-93DB-DF4C-8F2D-77F97091956E}" srcId="{14E62FEC-284B-D64C-BD7A-55719875713F}" destId="{949736A7-D25F-D448-8437-58D48094CE49}" srcOrd="3" destOrd="0" parTransId="{E77729F7-C213-3D4F-9E8E-9F306F592071}" sibTransId="{7A211AD2-45DF-5947-A516-E8827FCF7379}"/>
    <dgm:cxn modelId="{3A673EC8-1FB6-8248-B130-F46619F43DCB}" type="presOf" srcId="{F80D352C-1C43-CA45-90B6-86BF418AA106}" destId="{C1B1989E-CA61-D74D-9EF1-5F493554C590}" srcOrd="0" destOrd="0" presId="urn:microsoft.com/office/officeart/2008/layout/HalfCircleOrganizationChart"/>
    <dgm:cxn modelId="{5D5FBE5F-A057-C44C-B289-70AFFC494D55}" srcId="{37DCF01D-BD38-184C-A8D5-2BEA3ED4A882}" destId="{751D351A-9304-C44E-B7C1-3996ACF423E1}" srcOrd="1" destOrd="0" parTransId="{D33FC099-ADF1-284F-8F4B-B066719BCB94}" sibTransId="{9C58164C-52EA-7A41-A1CB-4D9F501789AD}"/>
    <dgm:cxn modelId="{B9E0F310-8382-6F47-8281-8FD774F8C036}" type="presOf" srcId="{72B0C650-74B6-6940-A343-D8B2C69C5F35}" destId="{2525694C-53CC-E541-821A-D95C0101E078}" srcOrd="0" destOrd="0" presId="urn:microsoft.com/office/officeart/2008/layout/HalfCircleOrganizationChart"/>
    <dgm:cxn modelId="{F53391C6-1D33-924D-AA84-C14F2238472C}" type="presOf" srcId="{CF3B5908-E415-F54A-9E96-C3E92C201114}" destId="{25FF6AC4-BF9F-BD43-9215-46AA15E8BB40}" srcOrd="1" destOrd="0" presId="urn:microsoft.com/office/officeart/2008/layout/HalfCircleOrganizationChart"/>
    <dgm:cxn modelId="{34A7034E-50B1-D441-A5EE-D3168C103E57}" type="presOf" srcId="{5F07D473-51C7-D441-B15B-DBF0C689D478}" destId="{534BCFB9-094E-5549-A023-F07E8A3584CC}" srcOrd="1" destOrd="0" presId="urn:microsoft.com/office/officeart/2008/layout/HalfCircleOrganizationChart"/>
    <dgm:cxn modelId="{0A1D2C62-4538-E543-9531-1ECC5EDED447}" srcId="{D31FE8F5-49B8-0443-A6E1-B0585183EDDD}" destId="{59DE3292-9983-FA4F-944F-ED538020F472}" srcOrd="0" destOrd="0" parTransId="{484A9C90-BF12-C145-83FF-0A82676B1182}" sibTransId="{7DF7E39C-0E86-4F41-AE56-F2F6D6F76F5F}"/>
    <dgm:cxn modelId="{511D0AC1-5D0A-344E-AA76-E352B1E2756E}" type="presOf" srcId="{5BCAE815-4C57-CC48-AA7B-D829C1E0147D}" destId="{481EABA7-ED9E-FF4F-A545-7639B812210D}" srcOrd="0" destOrd="0" presId="urn:microsoft.com/office/officeart/2008/layout/HalfCircleOrganizationChart"/>
    <dgm:cxn modelId="{65358B21-03A5-CB41-A42D-5D6953B8287D}" srcId="{EC721086-DC02-6B4E-BC05-A528E903AF44}" destId="{FA7D6903-F053-254A-AC9B-B01E03FB6806}" srcOrd="2" destOrd="0" parTransId="{436C075E-0F1B-4C41-9907-83617C6BBE64}" sibTransId="{7F88009E-9CD6-434B-85B9-F4D6521EF4AD}"/>
    <dgm:cxn modelId="{285FE3A4-9744-3041-90DB-5F248B6BD7A9}" type="presOf" srcId="{7B4A8566-3858-1D4F-923D-18DC2C21FC1C}" destId="{F8A5478D-D64E-294C-BD18-CD38AD4082A0}" srcOrd="1" destOrd="0" presId="urn:microsoft.com/office/officeart/2008/layout/HalfCircleOrganizationChart"/>
    <dgm:cxn modelId="{74D19A6C-31B9-054E-B29E-D6238AB44659}" type="presOf" srcId="{FF4EE301-7C7A-5E45-A285-208F19744F4E}" destId="{95891AC9-4384-7C43-8CE8-ADA40095AD1F}" srcOrd="1" destOrd="0" presId="urn:microsoft.com/office/officeart/2008/layout/HalfCircleOrganizationChart"/>
    <dgm:cxn modelId="{56D1B2B6-DD17-FB4B-96EB-39677F312DD2}" type="presOf" srcId="{3274AC34-2DB4-3046-80BE-003119924D23}" destId="{1EAB509E-BEB0-CC44-9173-0BA567BEE16F}" srcOrd="0" destOrd="0" presId="urn:microsoft.com/office/officeart/2008/layout/HalfCircleOrganizationChart"/>
    <dgm:cxn modelId="{CBB8EF94-D606-584F-AEE9-B58D03091137}" type="presOf" srcId="{A671893B-AA56-4F4F-B1E5-476F2EF1DBA9}" destId="{8846BCAA-78F6-3B44-A7E1-B9CFF2EC0CE0}" srcOrd="0" destOrd="0" presId="urn:microsoft.com/office/officeart/2008/layout/HalfCircleOrganizationChart"/>
    <dgm:cxn modelId="{C7E29CFE-B1E4-C44C-92C1-5282401D88B4}" type="presOf" srcId="{A177CAC0-DAD1-5143-A686-806B7CB688A0}" destId="{C3C76A8F-965B-C04C-906C-15876512B31E}" srcOrd="1" destOrd="0" presId="urn:microsoft.com/office/officeart/2008/layout/HalfCircleOrganizationChart"/>
    <dgm:cxn modelId="{2B0486E7-8EC0-C44E-9B60-CC6FD4D723D5}" type="presOf" srcId="{C4C0CDF0-D8D5-EA49-A6E8-91E354DD95CB}" destId="{F7B68C34-C6D0-DC41-A6D5-7AE3B091CE91}" srcOrd="0" destOrd="0" presId="urn:microsoft.com/office/officeart/2008/layout/HalfCircleOrganizationChart"/>
    <dgm:cxn modelId="{1505E981-7DEE-5345-B876-F8CDF18D6CFC}" type="presOf" srcId="{B526E22C-2723-2243-BF5D-9583CAF7C55B}" destId="{E0EA4F3C-6BD6-4D42-8D4F-8C49BE079D1D}" srcOrd="0" destOrd="0" presId="urn:microsoft.com/office/officeart/2008/layout/HalfCircleOrganizationChart"/>
    <dgm:cxn modelId="{61C90F00-DFBB-6B4F-BFDB-FBDC921FF69C}" srcId="{0FDAD92B-16E3-F14C-ABF9-201D6E5A1BFE}" destId="{B619A03C-D4BC-7743-AFB3-223E8DE85B63}" srcOrd="2" destOrd="0" parTransId="{165E4B5F-6AF0-6745-B06F-2BA9597C3DC1}" sibTransId="{3CDF547B-46C7-204F-8F1A-1FBF03E08B32}"/>
    <dgm:cxn modelId="{5E453B7B-E718-3342-A58A-2759DFE87AF8}" srcId="{5021C8A0-EB13-9A40-909B-ED4241689EFE}" destId="{3E4CFFAE-D435-1F49-882F-BE2EB89E4CE9}" srcOrd="2" destOrd="0" parTransId="{A61469F2-6E74-0C45-942C-8C28C165947C}" sibTransId="{B4CC7B16-DB77-F643-8AD6-A9BF5370D4D8}"/>
    <dgm:cxn modelId="{B41A7B1B-0802-CF47-B25C-DE7D152171AB}" type="presOf" srcId="{B50B2727-0A9F-B64F-B415-AA509A364483}" destId="{6EB5DEEB-9D09-324E-8E44-E3ED7EA2DD58}" srcOrd="1" destOrd="0" presId="urn:microsoft.com/office/officeart/2008/layout/HalfCircleOrganizationChart"/>
    <dgm:cxn modelId="{3CFAD784-B1A9-974C-85FB-7B00DEB04A66}" srcId="{0FDAD92B-16E3-F14C-ABF9-201D6E5A1BFE}" destId="{5021C8A0-EB13-9A40-909B-ED4241689EFE}" srcOrd="4" destOrd="0" parTransId="{FF63E0C8-844C-F04F-874B-309D27D5E3C8}" sibTransId="{BB523402-A832-0F4A-AED4-D2B8EAB54A22}"/>
    <dgm:cxn modelId="{204516DC-13B2-B34C-9613-07690AA6D5F7}" type="presOf" srcId="{6E900C93-DFDD-5147-ACF3-94327F0FBF5F}" destId="{CA0B0212-A53D-AD4E-8A9D-2B441F94AE1A}" srcOrd="0" destOrd="0" presId="urn:microsoft.com/office/officeart/2008/layout/HalfCircleOrganizationChart"/>
    <dgm:cxn modelId="{55B3F9A5-31D2-1E44-9148-69F820B8032C}" type="presOf" srcId="{E0209CE5-D88C-ED49-AC81-D916505AFF53}" destId="{16F841C9-4B4D-7D41-8A57-616B70F52733}" srcOrd="0" destOrd="0" presId="urn:microsoft.com/office/officeart/2008/layout/HalfCircleOrganizationChart"/>
    <dgm:cxn modelId="{3C499AE3-687C-8D48-B258-4A5A79F4AEDA}" type="presOf" srcId="{61885A7D-FA60-BC46-B335-3D72B207FAB3}" destId="{483BB0E3-A8FD-464D-8C00-D26836ABEED1}" srcOrd="0" destOrd="0" presId="urn:microsoft.com/office/officeart/2008/layout/HalfCircleOrganizationChart"/>
    <dgm:cxn modelId="{0CE645CD-BFF9-E742-979C-F779A4FD96AC}" type="presOf" srcId="{93B4183E-A452-FA4A-A9AD-ED4F87FF5CF7}" destId="{709258FA-938B-6348-AFE2-7C332243DB3E}" srcOrd="0" destOrd="0" presId="urn:microsoft.com/office/officeart/2008/layout/HalfCircleOrganizationChart"/>
    <dgm:cxn modelId="{1264E232-788A-DF4A-BFF4-3C5B4E947B74}" type="presOf" srcId="{95DBE9AE-9257-DA49-8B7F-A2A579C09BE7}" destId="{EB3C4409-4F47-4E42-ABF8-DF159DFCC36B}" srcOrd="1" destOrd="0" presId="urn:microsoft.com/office/officeart/2008/layout/HalfCircleOrganizationChart"/>
    <dgm:cxn modelId="{9AF6FD3C-A636-BB42-AF0C-36636DAAFA51}" type="presOf" srcId="{5E37C94D-6E93-7F4F-A051-FF192B75CB86}" destId="{365EE46F-3A3C-CA4B-AEB9-B8CC871920B5}" srcOrd="0" destOrd="0" presId="urn:microsoft.com/office/officeart/2008/layout/HalfCircleOrganizationChart"/>
    <dgm:cxn modelId="{B4C6C0FA-5546-9041-81A2-CB607B7581BD}" type="presOf" srcId="{D33FD893-34E7-E941-A048-A53F30345081}" destId="{29459C18-7EAB-0843-8B74-1D981B0A0C02}" srcOrd="0" destOrd="0" presId="urn:microsoft.com/office/officeart/2008/layout/HalfCircleOrganizationChart"/>
    <dgm:cxn modelId="{9DAB9011-B265-A148-9123-A2AB9C43D974}" type="presOf" srcId="{40A76CBD-D3B5-F143-8E07-5CEBEBF4F139}" destId="{5D1C9F23-A3A6-1D4D-B1E0-5A59D0A8D8E9}" srcOrd="0" destOrd="0" presId="urn:microsoft.com/office/officeart/2008/layout/HalfCircleOrganizationChart"/>
    <dgm:cxn modelId="{7C92D0EA-009A-F648-96FF-7B33B17759ED}" srcId="{14E62FEC-284B-D64C-BD7A-55719875713F}" destId="{13C42F1C-5A50-C246-839B-9B671D89DDE7}" srcOrd="2" destOrd="0" parTransId="{0B1559F2-30CE-4C48-A541-D640A97A06A5}" sibTransId="{2F42F293-0861-6441-9A7C-019362A92E29}"/>
    <dgm:cxn modelId="{58C5FF12-DD37-2242-BDDA-8FFCF398CE87}" type="presOf" srcId="{12F474CB-58A4-114E-A5FE-279FA631E529}" destId="{6E701859-4771-4E46-994E-FB52135C14CB}" srcOrd="0" destOrd="0" presId="urn:microsoft.com/office/officeart/2008/layout/HalfCircleOrganizationChart"/>
    <dgm:cxn modelId="{1A53B6CB-B3B4-5B46-8A83-3830EFA6BADC}" type="presOf" srcId="{5021C8A0-EB13-9A40-909B-ED4241689EFE}" destId="{5F20A4B2-7555-8C48-A540-B2DE8882263B}" srcOrd="1" destOrd="0" presId="urn:microsoft.com/office/officeart/2008/layout/HalfCircleOrganizationChart"/>
    <dgm:cxn modelId="{BC14E366-4535-544B-AAA9-00D6406B0470}" type="presOf" srcId="{4F909F5F-76FE-F34F-B6A6-75758D5C2272}" destId="{842DEECC-7B56-0140-94E6-B4A12FCD04F1}" srcOrd="0" destOrd="0" presId="urn:microsoft.com/office/officeart/2008/layout/HalfCircleOrganizationChart"/>
    <dgm:cxn modelId="{744F1C9C-3BCE-804C-93EA-84B87112A02A}" type="presOf" srcId="{FD827BDF-5A80-A147-85F6-7704C3B0D334}" destId="{31FDE281-1490-D94C-9820-775138CB8F0C}" srcOrd="0" destOrd="0" presId="urn:microsoft.com/office/officeart/2008/layout/HalfCircleOrganizationChart"/>
    <dgm:cxn modelId="{3B7C9B0C-CE26-3941-B032-F5B6CE261064}" type="presOf" srcId="{3274AC34-2DB4-3046-80BE-003119924D23}" destId="{C0AEE071-E7AA-0845-B0ED-D7F69B49C80C}" srcOrd="1" destOrd="0" presId="urn:microsoft.com/office/officeart/2008/layout/HalfCircleOrganizationChart"/>
    <dgm:cxn modelId="{A4BA03FC-05C7-754A-AEA0-9538FF171093}" type="presOf" srcId="{5F07D473-51C7-D441-B15B-DBF0C689D478}" destId="{3FA15007-1D87-9A44-95FC-6EF120743471}" srcOrd="0" destOrd="0" presId="urn:microsoft.com/office/officeart/2008/layout/HalfCircleOrganizationChart"/>
    <dgm:cxn modelId="{37DA38AC-C9A1-FB42-B8B1-46A3C53BF3F7}" type="presOf" srcId="{677C5F8F-CCBB-3D49-BFA3-DE548F14C2E3}" destId="{EA1EC725-942C-6E43-94E4-F8C8415578A3}" srcOrd="1" destOrd="0" presId="urn:microsoft.com/office/officeart/2008/layout/HalfCircleOrganizationChart"/>
    <dgm:cxn modelId="{7107B14F-A522-A042-B9A5-16C93EF474E0}" srcId="{A177CAC0-DAD1-5143-A686-806B7CB688A0}" destId="{F97C0F87-8277-564F-A691-F068BAE1EA7E}" srcOrd="2" destOrd="0" parTransId="{1950F1E0-C360-884D-BFA1-DFAD125716E7}" sibTransId="{A822BD08-AAAA-5143-9053-1E67824B056E}"/>
    <dgm:cxn modelId="{FCC48963-A4BF-3C4E-9FFC-5027B1BBF278}" type="presOf" srcId="{F80D352C-1C43-CA45-90B6-86BF418AA106}" destId="{10636A9D-494E-A64B-9EC5-91277A506817}" srcOrd="1" destOrd="0" presId="urn:microsoft.com/office/officeart/2008/layout/HalfCircleOrganizationChart"/>
    <dgm:cxn modelId="{A1D47743-9598-7349-A2C0-7DAF0A494372}" type="presOf" srcId="{9C9165CC-47BA-4748-A78B-C3A3BA08603F}" destId="{EE1DB949-3ACB-4E4B-A200-B49F917798D9}" srcOrd="0" destOrd="0" presId="urn:microsoft.com/office/officeart/2008/layout/HalfCircleOrganizationChart"/>
    <dgm:cxn modelId="{8779F83B-4D2E-5742-8946-08F02AEB4B3D}" srcId="{4E53E169-4379-8248-ACDD-B31E69C00225}" destId="{3920046F-5336-434F-AE8B-17EFA1423F56}" srcOrd="2" destOrd="0" parTransId="{4A60A459-F706-0D4E-8413-205506AFE4DD}" sibTransId="{009B8153-FE85-894C-98D8-5BAFBB58F496}"/>
    <dgm:cxn modelId="{19A57089-C60A-5644-AB16-2871E800195E}" srcId="{14E62FEC-284B-D64C-BD7A-55719875713F}" destId="{93B4183E-A452-FA4A-A9AD-ED4F87FF5CF7}" srcOrd="1" destOrd="0" parTransId="{542527B4-23AD-2B47-A713-E963CD87F56B}" sibTransId="{5F4AC065-FD90-AB4E-8322-E643208ED566}"/>
    <dgm:cxn modelId="{47F43F56-87F1-C143-B54A-8817695A72EE}" type="presOf" srcId="{1325E206-9054-BC4C-846E-22F89DA959C0}" destId="{43D39EA6-39F0-0D4B-8335-8971FAC9C4AA}" srcOrd="1" destOrd="0" presId="urn:microsoft.com/office/officeart/2008/layout/HalfCircleOrganizationChart"/>
    <dgm:cxn modelId="{A9D0854D-5060-EC4A-8CE6-0F9599688EA3}" type="presOf" srcId="{55DB6EE2-787C-2E42-B466-5DEBD2D569BE}" destId="{9D51478D-29F1-B640-9E49-919CBED45602}" srcOrd="0" destOrd="0" presId="urn:microsoft.com/office/officeart/2008/layout/HalfCircleOrganizationChart"/>
    <dgm:cxn modelId="{843773CE-5263-6D44-BDFA-B1511A2329C0}" type="presOf" srcId="{A60D6A97-7C82-1745-8735-8DD196F83CD4}" destId="{7403762C-FD4C-8B46-AB2E-B830A7FAC260}" srcOrd="1" destOrd="0" presId="urn:microsoft.com/office/officeart/2008/layout/HalfCircleOrganizationChart"/>
    <dgm:cxn modelId="{8EA810A7-1C49-9E42-970D-985BD0B156D4}" type="presOf" srcId="{37DCF01D-BD38-184C-A8D5-2BEA3ED4A882}" destId="{1DBB5EC5-DB39-C24A-98BF-D816B4F63878}" srcOrd="0" destOrd="0" presId="urn:microsoft.com/office/officeart/2008/layout/HalfCircleOrganizationChart"/>
    <dgm:cxn modelId="{9DE37710-7B2B-FA42-A1BC-152B6822E5D5}" type="presOf" srcId="{33522939-FD94-8B49-9F44-129AE43EBA09}" destId="{E1C61A3D-EB9B-374C-83CF-0D49914069D9}" srcOrd="1" destOrd="0" presId="urn:microsoft.com/office/officeart/2008/layout/HalfCircleOrganizationChart"/>
    <dgm:cxn modelId="{308032B7-2A48-154B-BA62-29B81DFA1BFD}" type="presOf" srcId="{56DAD18C-4255-7747-96E8-909D9F452E2E}" destId="{CEEC4EBB-86D5-3E4C-B9FC-1D5C6096A10B}" srcOrd="0" destOrd="0" presId="urn:microsoft.com/office/officeart/2008/layout/HalfCircleOrganizationChart"/>
    <dgm:cxn modelId="{2BE57825-E54E-F341-A77C-CF32E9D210A3}" type="presOf" srcId="{4CF1E4E9-24D2-8A4A-AFCA-9DF05952E200}" destId="{5B2752B6-43AB-4943-9815-076422F74825}" srcOrd="0" destOrd="0" presId="urn:microsoft.com/office/officeart/2008/layout/HalfCircleOrganizationChart"/>
    <dgm:cxn modelId="{C992C9A5-72E7-084D-B9C4-C4E7B6F94759}" type="presOf" srcId="{1667349E-091C-4C47-92E3-9E835B627EE3}" destId="{286BFE26-4C35-A246-B085-251C84FDAE8D}" srcOrd="1" destOrd="0" presId="urn:microsoft.com/office/officeart/2008/layout/HalfCircleOrganizationChart"/>
    <dgm:cxn modelId="{2435272E-A32E-AB43-A39E-B3D98BBE99B2}" srcId="{EF495119-1C41-AF4A-969D-B300D6A23586}" destId="{4AB18A70-427B-104D-A4F5-A12C94659DA1}" srcOrd="1" destOrd="0" parTransId="{1305E905-1E08-564E-9053-27BBD7751C30}" sibTransId="{252BE32A-11AA-F64A-B98E-28D372F5294B}"/>
    <dgm:cxn modelId="{20BB0C0C-A64C-9044-AC1B-80E6DA306681}" type="presOf" srcId="{27D4797F-E967-7D4D-A4FD-9C7A4217BD6E}" destId="{74FDBC1E-2254-DD45-AA62-58D19673FB61}" srcOrd="0" destOrd="0" presId="urn:microsoft.com/office/officeart/2008/layout/HalfCircleOrganizationChart"/>
    <dgm:cxn modelId="{6C9247EC-38EE-A042-9389-62A77DBCD0AC}" type="presOf" srcId="{13C42F1C-5A50-C246-839B-9B671D89DDE7}" destId="{108FADB3-78BC-2141-BFDF-B32473E1124A}" srcOrd="0" destOrd="0" presId="urn:microsoft.com/office/officeart/2008/layout/HalfCircleOrganizationChart"/>
    <dgm:cxn modelId="{6A47A628-6A0E-804E-ADDF-FF19DA5E994C}" srcId="{FF07DFA2-AFFB-1349-9AAA-B16EA63FD986}" destId="{3274AC34-2DB4-3046-80BE-003119924D23}" srcOrd="1" destOrd="0" parTransId="{128BE6B4-12B7-4D4E-9F51-F13FAA38F968}" sibTransId="{AEE91E3E-428C-ED49-A7B7-D1461250C16C}"/>
    <dgm:cxn modelId="{ADE2DABE-C295-1E46-A89B-A6277CB32D18}" type="presOf" srcId="{C4A2633E-0DFE-4A48-A5E6-CF6FE53AEF47}" destId="{3E4EF94F-F47C-C646-ABBA-B7FDB2F53294}" srcOrd="0" destOrd="0" presId="urn:microsoft.com/office/officeart/2008/layout/HalfCircleOrganizationChart"/>
    <dgm:cxn modelId="{1725FE75-1EBD-0246-9AAB-B5517DB1D81C}" type="presOf" srcId="{D33FD893-34E7-E941-A048-A53F30345081}" destId="{E4845EFA-60FF-7F42-8C1E-FCE253022924}" srcOrd="1" destOrd="0" presId="urn:microsoft.com/office/officeart/2008/layout/HalfCircleOrganizationChart"/>
    <dgm:cxn modelId="{2C8574E3-41C2-214D-AE9A-917EEBE26B43}" type="presOf" srcId="{D31FE8F5-49B8-0443-A6E1-B0585183EDDD}" destId="{A8A92173-6F46-4C42-AD31-122407379CE4}" srcOrd="1" destOrd="0" presId="urn:microsoft.com/office/officeart/2008/layout/HalfCircleOrganizationChart"/>
    <dgm:cxn modelId="{B79D2EBD-DAF8-BF43-9633-77577CA76D7F}" type="presOf" srcId="{A4C41C4B-D501-5F46-976B-460DB8C7F0C2}" destId="{41E0A24C-B9DB-2943-8DAF-E792D091D804}" srcOrd="0" destOrd="0" presId="urn:microsoft.com/office/officeart/2008/layout/HalfCircleOrganizationChart"/>
    <dgm:cxn modelId="{5B631B00-F408-6E45-A760-461DD6429734}" srcId="{EF495119-1C41-AF4A-969D-B300D6A23586}" destId="{F41E1FDA-AF7E-9648-A948-69B3833C4948}" srcOrd="0" destOrd="0" parTransId="{72B0C650-74B6-6940-A343-D8B2C69C5F35}" sibTransId="{B4AFCD9A-60D7-1443-83B6-4773E11DD923}"/>
    <dgm:cxn modelId="{61C3D346-5184-6B41-AACF-2C2E6EF54E0C}" type="presOf" srcId="{CF3B5908-E415-F54A-9E96-C3E92C201114}" destId="{414E3B30-C075-4541-971D-6C6171531BC2}" srcOrd="0" destOrd="0" presId="urn:microsoft.com/office/officeart/2008/layout/HalfCircleOrganizationChart"/>
    <dgm:cxn modelId="{14E6759A-B716-D94F-9E74-F3D4F590DE31}" type="presOf" srcId="{E6F9CD64-0733-5948-AC2C-D91AAB339AE4}" destId="{198D7048-7ED4-674B-BD9C-B37C148052F2}" srcOrd="0" destOrd="0" presId="urn:microsoft.com/office/officeart/2008/layout/HalfCircleOrganizationChart"/>
    <dgm:cxn modelId="{55CCB1E3-0326-0244-A824-BCDCE56F921E}" type="presOf" srcId="{6CEBEB08-76C8-924B-8AF1-C41671D8D6D6}" destId="{88068650-DBE9-A547-8B94-8FAAD6867D6B}" srcOrd="1" destOrd="0" presId="urn:microsoft.com/office/officeart/2008/layout/HalfCircleOrganizationChart"/>
    <dgm:cxn modelId="{25F8EF0D-92AA-6342-8A71-B2565A3F8A18}" type="presOf" srcId="{59DE3292-9983-FA4F-944F-ED538020F472}" destId="{B9134F35-B2C7-424E-818F-FE77F68C9804}" srcOrd="1" destOrd="0" presId="urn:microsoft.com/office/officeart/2008/layout/HalfCircleOrganizationChart"/>
    <dgm:cxn modelId="{45D20525-FCB4-9F40-BCA3-328D65C89807}" type="presOf" srcId="{30F5E67A-8B12-684D-B788-1A455F71E987}" destId="{B0EAB101-2303-8442-99CB-7B0E012BECEF}" srcOrd="0" destOrd="0" presId="urn:microsoft.com/office/officeart/2008/layout/HalfCircleOrganizationChart"/>
    <dgm:cxn modelId="{AB4B6692-638A-214B-A1A6-BC4A5D679B38}" type="presOf" srcId="{F5F3F83E-6DC7-B441-86BE-6D9634B6C42B}" destId="{4831BCFE-6291-404B-AE37-2380230136A0}" srcOrd="0" destOrd="0" presId="urn:microsoft.com/office/officeart/2008/layout/HalfCircleOrganizationChart"/>
    <dgm:cxn modelId="{2673BACD-66A2-074B-B094-47AAE58D8082}" type="presOf" srcId="{9D8D9EE9-E45D-124A-8D62-A9E7F8465ACC}" destId="{5F5EC8DF-5DE3-754A-8100-BCB8EBBF4036}" srcOrd="0" destOrd="0" presId="urn:microsoft.com/office/officeart/2008/layout/HalfCircleOrganizationChart"/>
    <dgm:cxn modelId="{D9DCAF70-72A0-A844-8F14-DFB8A312954E}" srcId="{08024C75-2213-6F46-8F81-1E698F1B2B62}" destId="{4E53E169-4379-8248-ACDD-B31E69C00225}" srcOrd="0" destOrd="0" parTransId="{64D75DEF-45EB-754F-A88C-028376B42F9E}" sibTransId="{9EE736AD-D0B5-6F47-842B-A6C9BC83210F}"/>
    <dgm:cxn modelId="{D55A61D9-7EC2-4440-BC44-2B4E7AF1D80C}" type="presOf" srcId="{CCB9EDD4-E373-3040-918A-1374049A963E}" destId="{7A7935C4-90BD-644B-AF82-BB086FA0B1F2}" srcOrd="0" destOrd="0" presId="urn:microsoft.com/office/officeart/2008/layout/HalfCircleOrganizationChart"/>
    <dgm:cxn modelId="{7CABD94B-4219-E245-A632-176EF1A0FC39}" srcId="{FB540C7A-1F49-1541-A900-1727D3B42BD0}" destId="{9891CDB4-1027-7749-90AF-066AF7BB8384}" srcOrd="0" destOrd="0" parTransId="{A4C41C4B-D501-5F46-976B-460DB8C7F0C2}" sibTransId="{C8257C8E-B299-B742-A3BA-A3C9CD60D54B}"/>
    <dgm:cxn modelId="{469A4917-8892-7243-A70F-C3539C9D794E}" srcId="{0FDAD92B-16E3-F14C-ABF9-201D6E5A1BFE}" destId="{36775F15-A915-C544-9E46-7EFAE107A537}" srcOrd="0" destOrd="0" parTransId="{BBB98746-F2DF-734B-B522-952654EBF230}" sibTransId="{AB4D3712-7518-B24A-BACC-8C552682D5E4}"/>
    <dgm:cxn modelId="{7380D219-86DE-514F-8BE3-4BB6A69C803E}" type="presOf" srcId="{0B1559F2-30CE-4C48-A541-D640A97A06A5}" destId="{A210D95B-B888-0E47-9F3D-D1C0548A36A9}" srcOrd="0" destOrd="0" presId="urn:microsoft.com/office/officeart/2008/layout/HalfCircleOrganizationChart"/>
    <dgm:cxn modelId="{505893A3-574C-8C4D-9C8A-BBF08544D9C1}" srcId="{B619A03C-D4BC-7743-AFB3-223E8DE85B63}" destId="{95DBE9AE-9257-DA49-8B7F-A2A579C09BE7}" srcOrd="0" destOrd="0" parTransId="{10D12E1A-8F78-E84B-803D-A023A358FBF8}" sibTransId="{CE2E6BC6-0A5F-A94D-91F1-1E8240E399C5}"/>
    <dgm:cxn modelId="{A39EEC2A-B4C7-3541-B5FB-694E70B56437}" type="presOf" srcId="{2AA79957-0EF9-9C46-A3E3-CFFFA220702B}" destId="{F15543D5-9459-9B4A-874E-CD8EE1E12150}" srcOrd="1" destOrd="0" presId="urn:microsoft.com/office/officeart/2008/layout/HalfCircleOrganizationChart"/>
    <dgm:cxn modelId="{FC51C617-78CA-E64F-8568-FFCE3C6B700A}" type="presOf" srcId="{A6A1BA53-A3BE-074C-97EC-35CE80DB6DD3}" destId="{B5E355A5-425D-E34E-A91D-902135B554D0}" srcOrd="0" destOrd="0" presId="urn:microsoft.com/office/officeart/2008/layout/HalfCircleOrganizationChart"/>
    <dgm:cxn modelId="{C74FC552-2505-C146-B460-9B61328081F9}" type="presOf" srcId="{3A033BA4-8716-7849-95A0-A94734831312}" destId="{8DCA2F6C-DE4F-AE43-AEAF-F6F3C68FDE00}" srcOrd="0" destOrd="0" presId="urn:microsoft.com/office/officeart/2008/layout/HalfCircleOrganizationChart"/>
    <dgm:cxn modelId="{01784AA2-2C82-A743-8D6D-321482AD3E00}" type="presOf" srcId="{9DD5CB0B-A6B3-6045-9F8B-06D39EA96BAD}" destId="{19DEE967-91E8-1B42-8A72-6C266F9BF60B}" srcOrd="1" destOrd="0" presId="urn:microsoft.com/office/officeart/2008/layout/HalfCircleOrganizationChart"/>
    <dgm:cxn modelId="{0276AA15-6E5C-6C42-B901-3A11C54E3E7E}" type="presOf" srcId="{C4A2633E-0DFE-4A48-A5E6-CF6FE53AEF47}" destId="{A249B339-A8E7-3443-A76B-02106847AA6B}" srcOrd="1" destOrd="0" presId="urn:microsoft.com/office/officeart/2008/layout/HalfCircleOrganizationChart"/>
    <dgm:cxn modelId="{6EFD2EE3-F04E-7D46-B638-0007FACE9A7C}" type="presOf" srcId="{FF07DFA2-AFFB-1349-9AAA-B16EA63FD986}" destId="{2E2F0C30-0F83-544E-8B1F-F9C6826482DE}" srcOrd="1" destOrd="0" presId="urn:microsoft.com/office/officeart/2008/layout/HalfCircleOrganizationChart"/>
    <dgm:cxn modelId="{A29CF11E-DE49-0447-9B60-00D00CC37EA3}" srcId="{95DBE9AE-9257-DA49-8B7F-A2A579C09BE7}" destId="{2AA79957-0EF9-9C46-A3E3-CFFFA220702B}" srcOrd="1" destOrd="0" parTransId="{75539266-2792-654E-99B5-6852B4C44FAB}" sibTransId="{ACA43CCC-7583-FD44-902A-BDB6D273B2D1}"/>
    <dgm:cxn modelId="{AF524DE7-9D73-C44C-97AC-7D82B587601B}" type="presOf" srcId="{889678AD-6C53-7C45-ADB8-22ED67137516}" destId="{DADB33C9-D8DA-1B4A-984A-F59FD9D7D40C}" srcOrd="0" destOrd="0" presId="urn:microsoft.com/office/officeart/2008/layout/HalfCircleOrganizationChart"/>
    <dgm:cxn modelId="{50F1A392-6010-0E49-84E2-0DA48612F8C7}" type="presOf" srcId="{F41E1FDA-AF7E-9648-A948-69B3833C4948}" destId="{E239D69A-1711-8145-97C0-7789FA3E4170}" srcOrd="1" destOrd="0" presId="urn:microsoft.com/office/officeart/2008/layout/HalfCircleOrganizationChart"/>
    <dgm:cxn modelId="{A344C586-FD2A-884E-9602-8F3D1FB2B160}" srcId="{27D4797F-E967-7D4D-A4FD-9C7A4217BD6E}" destId="{4CF1E4E9-24D2-8A4A-AFCA-9DF05952E200}" srcOrd="1" destOrd="0" parTransId="{3AD113AB-C7D4-BB4C-9E03-3540D8789A35}" sibTransId="{D0CCCCD7-2C68-2440-93C1-33A302B8C5DB}"/>
    <dgm:cxn modelId="{A46193C5-855E-8643-B5EF-97DE3FC65484}" type="presOf" srcId="{82A09B9B-DF4D-0248-8666-97156059A867}" destId="{65BAD639-2AC0-6D4A-8804-6F415AE05DFF}" srcOrd="0" destOrd="0" presId="urn:microsoft.com/office/officeart/2008/layout/HalfCircleOrganizationChart"/>
    <dgm:cxn modelId="{47D4B61E-B5A2-6A42-914A-69F4DE8D45A6}" srcId="{989B7E11-F326-2A44-AAD5-A19B1C6C9F5C}" destId="{FB540C7A-1F49-1541-A900-1727D3B42BD0}" srcOrd="3" destOrd="0" parTransId="{67208045-B922-F240-B875-DAEB95C38CD8}" sibTransId="{F988CAA9-DA18-824E-B205-7407F748F3F2}"/>
    <dgm:cxn modelId="{B74F5505-7ED6-EE42-8776-C1E1744B5330}" type="presParOf" srcId="{365E5FF4-5C33-594F-93C9-B5BC6F05B536}" destId="{35CED484-BDC5-9F45-BB95-28C138029D58}" srcOrd="0" destOrd="0" presId="urn:microsoft.com/office/officeart/2008/layout/HalfCircleOrganizationChart"/>
    <dgm:cxn modelId="{0DCD1C81-6302-9F4C-BE63-11AEAE817E37}" type="presParOf" srcId="{35CED484-BDC5-9F45-BB95-28C138029D58}" destId="{7F1CD44C-865F-4142-A205-E052FA58E4A4}" srcOrd="0" destOrd="0" presId="urn:microsoft.com/office/officeart/2008/layout/HalfCircleOrganizationChart"/>
    <dgm:cxn modelId="{6AE78B70-CA30-EA43-9F30-97667C05CCC2}" type="presParOf" srcId="{7F1CD44C-865F-4142-A205-E052FA58E4A4}" destId="{0F5DEF98-60CF-B54B-B980-7E01A5C8687E}" srcOrd="0" destOrd="0" presId="urn:microsoft.com/office/officeart/2008/layout/HalfCircleOrganizationChart"/>
    <dgm:cxn modelId="{08A8C5F4-A7FC-084E-9940-74D90C6BFB6F}" type="presParOf" srcId="{7F1CD44C-865F-4142-A205-E052FA58E4A4}" destId="{BC9B23C9-AF56-174F-A869-B39A742EA0A4}" srcOrd="1" destOrd="0" presId="urn:microsoft.com/office/officeart/2008/layout/HalfCircleOrganizationChart"/>
    <dgm:cxn modelId="{E15D299E-4121-3A4E-B788-11F0155E9BB6}" type="presParOf" srcId="{7F1CD44C-865F-4142-A205-E052FA58E4A4}" destId="{DAC7203A-877B-3847-B52A-46DB8D065AB2}" srcOrd="2" destOrd="0" presId="urn:microsoft.com/office/officeart/2008/layout/HalfCircleOrganizationChart"/>
    <dgm:cxn modelId="{C1F02676-0D64-B944-B8BB-50D78A736B32}" type="presParOf" srcId="{7F1CD44C-865F-4142-A205-E052FA58E4A4}" destId="{4199A590-7A9C-A74E-9D88-E6457B9E84B5}" srcOrd="3" destOrd="0" presId="urn:microsoft.com/office/officeart/2008/layout/HalfCircleOrganizationChart"/>
    <dgm:cxn modelId="{1B6E1D30-EF0D-FE4A-AABC-63D73244FFC9}" type="presParOf" srcId="{35CED484-BDC5-9F45-BB95-28C138029D58}" destId="{09EAB920-5BAD-8B4E-B44A-9CF3F3360B2F}" srcOrd="1" destOrd="0" presId="urn:microsoft.com/office/officeart/2008/layout/HalfCircleOrganizationChart"/>
    <dgm:cxn modelId="{6201E39A-0FD7-1048-BEEA-F23DAFC55D51}" type="presParOf" srcId="{09EAB920-5BAD-8B4E-B44A-9CF3F3360B2F}" destId="{D3158CC7-82ED-C54F-9A3A-7540D27CC837}" srcOrd="0" destOrd="0" presId="urn:microsoft.com/office/officeart/2008/layout/HalfCircleOrganizationChart"/>
    <dgm:cxn modelId="{CC49B0E2-4B30-294C-A03D-DC710C29412F}" type="presParOf" srcId="{09EAB920-5BAD-8B4E-B44A-9CF3F3360B2F}" destId="{6046665A-0724-1242-8DD1-58C009E7951A}" srcOrd="1" destOrd="0" presId="urn:microsoft.com/office/officeart/2008/layout/HalfCircleOrganizationChart"/>
    <dgm:cxn modelId="{BB4FA64E-ABED-0546-9043-BFD0A7EFCD10}" type="presParOf" srcId="{6046665A-0724-1242-8DD1-58C009E7951A}" destId="{B290227A-FD95-B545-B05C-CC49A77E8DAE}" srcOrd="0" destOrd="0" presId="urn:microsoft.com/office/officeart/2008/layout/HalfCircleOrganizationChart"/>
    <dgm:cxn modelId="{6EA4F764-F5A0-CD4D-BA10-9C52BE22C1AA}" type="presParOf" srcId="{B290227A-FD95-B545-B05C-CC49A77E8DAE}" destId="{A6F45B1B-CC2E-D34A-89B4-92050EC8D4BF}" srcOrd="0" destOrd="0" presId="urn:microsoft.com/office/officeart/2008/layout/HalfCircleOrganizationChart"/>
    <dgm:cxn modelId="{D5479582-8997-A745-B9B3-9775BFCE81F0}" type="presParOf" srcId="{B290227A-FD95-B545-B05C-CC49A77E8DAE}" destId="{D94B5BD4-ACDE-C645-BEFE-FC81052499A0}" srcOrd="1" destOrd="0" presId="urn:microsoft.com/office/officeart/2008/layout/HalfCircleOrganizationChart"/>
    <dgm:cxn modelId="{9BFAC338-8AD2-224D-A37F-4AE87F668DA3}" type="presParOf" srcId="{B290227A-FD95-B545-B05C-CC49A77E8DAE}" destId="{E1B8A005-B693-A148-9827-776B3BCB97F1}" srcOrd="2" destOrd="0" presId="urn:microsoft.com/office/officeart/2008/layout/HalfCircleOrganizationChart"/>
    <dgm:cxn modelId="{9E70B9DF-F6B8-9B4A-9CD7-1B4B60D0B35E}" type="presParOf" srcId="{B290227A-FD95-B545-B05C-CC49A77E8DAE}" destId="{38AF1CBB-9443-F443-AAAA-DB1E0B51CACD}" srcOrd="3" destOrd="0" presId="urn:microsoft.com/office/officeart/2008/layout/HalfCircleOrganizationChart"/>
    <dgm:cxn modelId="{A61D51ED-8722-E140-8E1B-74B4D18B47A0}" type="presParOf" srcId="{6046665A-0724-1242-8DD1-58C009E7951A}" destId="{44F7797A-031F-764E-A7CC-33627E68FA6A}" srcOrd="1" destOrd="0" presId="urn:microsoft.com/office/officeart/2008/layout/HalfCircleOrganizationChart"/>
    <dgm:cxn modelId="{8C9E51A6-A90A-864A-AEF7-B32F84E30006}" type="presParOf" srcId="{44F7797A-031F-764E-A7CC-33627E68FA6A}" destId="{34EDE4FC-8968-B547-9F59-D9B8E33AB21C}" srcOrd="0" destOrd="0" presId="urn:microsoft.com/office/officeart/2008/layout/HalfCircleOrganizationChart"/>
    <dgm:cxn modelId="{3D1F091D-94C7-A24C-AD71-ED7B58653633}" type="presParOf" srcId="{44F7797A-031F-764E-A7CC-33627E68FA6A}" destId="{B4F83437-64F7-FC4B-8E7E-A4530C81E116}" srcOrd="1" destOrd="0" presId="urn:microsoft.com/office/officeart/2008/layout/HalfCircleOrganizationChart"/>
    <dgm:cxn modelId="{A3DF3736-47E9-504E-A2CB-5C0295A5339F}" type="presParOf" srcId="{B4F83437-64F7-FC4B-8E7E-A4530C81E116}" destId="{0A21F2C6-B22F-2540-AA1D-56DDDBC4299A}" srcOrd="0" destOrd="0" presId="urn:microsoft.com/office/officeart/2008/layout/HalfCircleOrganizationChart"/>
    <dgm:cxn modelId="{8D0D54BB-98D5-334B-B7F3-3591B9125961}" type="presParOf" srcId="{0A21F2C6-B22F-2540-AA1D-56DDDBC4299A}" destId="{8D82A143-12E5-9C47-9BDB-C337B225D440}" srcOrd="0" destOrd="0" presId="urn:microsoft.com/office/officeart/2008/layout/HalfCircleOrganizationChart"/>
    <dgm:cxn modelId="{279E19AC-06CB-1A4A-A81B-9483DC1A0348}" type="presParOf" srcId="{0A21F2C6-B22F-2540-AA1D-56DDDBC4299A}" destId="{ADAD4AB6-415F-C243-801D-1677EAF4D36A}" srcOrd="1" destOrd="0" presId="urn:microsoft.com/office/officeart/2008/layout/HalfCircleOrganizationChart"/>
    <dgm:cxn modelId="{35EF889C-5A1D-824E-B2BF-80BEC01F8D8B}" type="presParOf" srcId="{0A21F2C6-B22F-2540-AA1D-56DDDBC4299A}" destId="{233E4C28-1D5E-EB41-A763-77AFB62ED002}" srcOrd="2" destOrd="0" presId="urn:microsoft.com/office/officeart/2008/layout/HalfCircleOrganizationChart"/>
    <dgm:cxn modelId="{B058BF1A-EBFB-6F4B-9904-339D1EB68023}" type="presParOf" srcId="{0A21F2C6-B22F-2540-AA1D-56DDDBC4299A}" destId="{EF3A38CB-D36B-A245-B6D1-FC79209F733F}" srcOrd="3" destOrd="0" presId="urn:microsoft.com/office/officeart/2008/layout/HalfCircleOrganizationChart"/>
    <dgm:cxn modelId="{4723F689-7F23-C348-99C2-048125BB3E0C}" type="presParOf" srcId="{B4F83437-64F7-FC4B-8E7E-A4530C81E116}" destId="{5AC75078-82BA-1C41-8A66-36A221CCC13A}" srcOrd="1" destOrd="0" presId="urn:microsoft.com/office/officeart/2008/layout/HalfCircleOrganizationChart"/>
    <dgm:cxn modelId="{CC7386D9-048B-224D-8034-E2EE980686F1}" type="presParOf" srcId="{5AC75078-82BA-1C41-8A66-36A221CCC13A}" destId="{86A0F565-8769-894F-9AF4-50ADD1BAA2AF}" srcOrd="0" destOrd="0" presId="urn:microsoft.com/office/officeart/2008/layout/HalfCircleOrganizationChart"/>
    <dgm:cxn modelId="{836CBBFD-999B-E645-B5EE-0DF3AAF6D0A7}" type="presParOf" srcId="{5AC75078-82BA-1C41-8A66-36A221CCC13A}" destId="{4BE48FC5-4340-1D41-8868-C33ACC720A8E}" srcOrd="1" destOrd="0" presId="urn:microsoft.com/office/officeart/2008/layout/HalfCircleOrganizationChart"/>
    <dgm:cxn modelId="{BC5FFD22-6227-6046-9170-1F4484075BED}" type="presParOf" srcId="{4BE48FC5-4340-1D41-8868-C33ACC720A8E}" destId="{4FE76398-70EA-9B4A-99BE-D95D0E7DC072}" srcOrd="0" destOrd="0" presId="urn:microsoft.com/office/officeart/2008/layout/HalfCircleOrganizationChart"/>
    <dgm:cxn modelId="{49751E5B-C75C-C14F-9025-2FBEE9AC22BE}" type="presParOf" srcId="{4FE76398-70EA-9B4A-99BE-D95D0E7DC072}" destId="{C1B1989E-CA61-D74D-9EF1-5F493554C590}" srcOrd="0" destOrd="0" presId="urn:microsoft.com/office/officeart/2008/layout/HalfCircleOrganizationChart"/>
    <dgm:cxn modelId="{AD574E69-8044-9D4D-9919-A8615868A5A9}" type="presParOf" srcId="{4FE76398-70EA-9B4A-99BE-D95D0E7DC072}" destId="{3F321286-1824-F347-8F31-1397B392796F}" srcOrd="1" destOrd="0" presId="urn:microsoft.com/office/officeart/2008/layout/HalfCircleOrganizationChart"/>
    <dgm:cxn modelId="{EFEC45A6-4A46-E44D-8838-141C13CEB123}" type="presParOf" srcId="{4FE76398-70EA-9B4A-99BE-D95D0E7DC072}" destId="{B71A0B6D-FEE3-E44F-A275-2DBFF04A1A4E}" srcOrd="2" destOrd="0" presId="urn:microsoft.com/office/officeart/2008/layout/HalfCircleOrganizationChart"/>
    <dgm:cxn modelId="{415EECB8-826C-FC4D-BA08-5F510DBDD17D}" type="presParOf" srcId="{4FE76398-70EA-9B4A-99BE-D95D0E7DC072}" destId="{10636A9D-494E-A64B-9EC5-91277A506817}" srcOrd="3" destOrd="0" presId="urn:microsoft.com/office/officeart/2008/layout/HalfCircleOrganizationChart"/>
    <dgm:cxn modelId="{E82EC8B9-28F1-E244-B5EE-FE0B3E17E4E5}" type="presParOf" srcId="{4BE48FC5-4340-1D41-8868-C33ACC720A8E}" destId="{3E5AB395-346F-744E-8612-5DFD437AEDB0}" srcOrd="1" destOrd="0" presId="urn:microsoft.com/office/officeart/2008/layout/HalfCircleOrganizationChart"/>
    <dgm:cxn modelId="{7C716AA7-3E4E-5146-AC30-C141CCBAF2F3}" type="presParOf" srcId="{3E5AB395-346F-744E-8612-5DFD437AEDB0}" destId="{6350D56E-BE73-714C-9A07-3CB49966B202}" srcOrd="0" destOrd="0" presId="urn:microsoft.com/office/officeart/2008/layout/HalfCircleOrganizationChart"/>
    <dgm:cxn modelId="{AF1B9AC7-6EE9-A74C-85E6-4A38FE8CFEAE}" type="presParOf" srcId="{3E5AB395-346F-744E-8612-5DFD437AEDB0}" destId="{A0FABD3A-F64D-3343-A10C-AB4453C4D928}" srcOrd="1" destOrd="0" presId="urn:microsoft.com/office/officeart/2008/layout/HalfCircleOrganizationChart"/>
    <dgm:cxn modelId="{CA46289D-3E34-D243-97F9-F69AFABB8DE4}" type="presParOf" srcId="{A0FABD3A-F64D-3343-A10C-AB4453C4D928}" destId="{3C58F78E-73D2-EA45-B930-F3D5E0736E03}" srcOrd="0" destOrd="0" presId="urn:microsoft.com/office/officeart/2008/layout/HalfCircleOrganizationChart"/>
    <dgm:cxn modelId="{39C40B05-C912-5447-B7A4-98F8F3B5BB75}" type="presParOf" srcId="{3C58F78E-73D2-EA45-B930-F3D5E0736E03}" destId="{F0EBF2E6-E9B8-3947-B21C-739D3E99F5E1}" srcOrd="0" destOrd="0" presId="urn:microsoft.com/office/officeart/2008/layout/HalfCircleOrganizationChart"/>
    <dgm:cxn modelId="{96207056-E5A1-C34C-AD7D-05EC5AE7B700}" type="presParOf" srcId="{3C58F78E-73D2-EA45-B930-F3D5E0736E03}" destId="{66CBE82D-9C76-7F40-9D5B-C4BAEC51E84A}" srcOrd="1" destOrd="0" presId="urn:microsoft.com/office/officeart/2008/layout/HalfCircleOrganizationChart"/>
    <dgm:cxn modelId="{50D86B3E-FB7D-154C-A74C-C2A4C46840D1}" type="presParOf" srcId="{3C58F78E-73D2-EA45-B930-F3D5E0736E03}" destId="{9A4E14F5-16BA-6940-A609-CABD9F9BDA20}" srcOrd="2" destOrd="0" presId="urn:microsoft.com/office/officeart/2008/layout/HalfCircleOrganizationChart"/>
    <dgm:cxn modelId="{42F5F948-673B-B44A-9A32-447E0D456BD6}" type="presParOf" srcId="{3C58F78E-73D2-EA45-B930-F3D5E0736E03}" destId="{57EF276B-72AC-8745-94DD-6BBE302B2C98}" srcOrd="3" destOrd="0" presId="urn:microsoft.com/office/officeart/2008/layout/HalfCircleOrganizationChart"/>
    <dgm:cxn modelId="{1445118B-8665-784B-9F05-DB3D872730B8}" type="presParOf" srcId="{A0FABD3A-F64D-3343-A10C-AB4453C4D928}" destId="{5EE68DC7-F962-844B-BBFE-27FBC63254A5}" srcOrd="1" destOrd="0" presId="urn:microsoft.com/office/officeart/2008/layout/HalfCircleOrganizationChart"/>
    <dgm:cxn modelId="{9FA7B9C4-E86D-764D-B698-4C13B539F927}" type="presParOf" srcId="{A0FABD3A-F64D-3343-A10C-AB4453C4D928}" destId="{D900488F-7F7C-EA43-AD73-E42320B7A380}" srcOrd="2" destOrd="0" presId="urn:microsoft.com/office/officeart/2008/layout/HalfCircleOrganizationChart"/>
    <dgm:cxn modelId="{EE9DB0A6-52F3-BB43-B236-70F60617DE9F}" type="presParOf" srcId="{4BE48FC5-4340-1D41-8868-C33ACC720A8E}" destId="{31716C9C-B732-134B-A7C4-12D0199AE290}" srcOrd="2" destOrd="0" presId="urn:microsoft.com/office/officeart/2008/layout/HalfCircleOrganizationChart"/>
    <dgm:cxn modelId="{734B6D47-3ABD-5A4F-83DF-28C11B851FBB}" type="presParOf" srcId="{5AC75078-82BA-1C41-8A66-36A221CCC13A}" destId="{1594EE28-0E8C-CE43-B56E-E64C4E6B1F6F}" srcOrd="2" destOrd="0" presId="urn:microsoft.com/office/officeart/2008/layout/HalfCircleOrganizationChart"/>
    <dgm:cxn modelId="{4C68CAC1-EEAD-7C48-9B53-A86CE5F597F5}" type="presParOf" srcId="{5AC75078-82BA-1C41-8A66-36A221CCC13A}" destId="{4BCA4DF8-23E3-5A44-8100-B5E7B634CA30}" srcOrd="3" destOrd="0" presId="urn:microsoft.com/office/officeart/2008/layout/HalfCircleOrganizationChart"/>
    <dgm:cxn modelId="{E9E2E1AB-3A5D-F945-8311-882A71F0ED3F}" type="presParOf" srcId="{4BCA4DF8-23E3-5A44-8100-B5E7B634CA30}" destId="{3A21AFBC-B8AC-C546-840B-52212E7EB994}" srcOrd="0" destOrd="0" presId="urn:microsoft.com/office/officeart/2008/layout/HalfCircleOrganizationChart"/>
    <dgm:cxn modelId="{C344282C-E54B-C748-AC1B-6D76E4699095}" type="presParOf" srcId="{3A21AFBC-B8AC-C546-840B-52212E7EB994}" destId="{8A110994-1E63-E24B-87D2-C9EAAD2F46C8}" srcOrd="0" destOrd="0" presId="urn:microsoft.com/office/officeart/2008/layout/HalfCircleOrganizationChart"/>
    <dgm:cxn modelId="{A7F9E1D6-D752-0445-AB94-06968DBE82C4}" type="presParOf" srcId="{3A21AFBC-B8AC-C546-840B-52212E7EB994}" destId="{7E7AF822-79DC-4A46-903B-56C71C176194}" srcOrd="1" destOrd="0" presId="urn:microsoft.com/office/officeart/2008/layout/HalfCircleOrganizationChart"/>
    <dgm:cxn modelId="{779A01CD-D460-3949-9A73-B6583F30DAE2}" type="presParOf" srcId="{3A21AFBC-B8AC-C546-840B-52212E7EB994}" destId="{871EAE79-EA9A-4A45-A3A5-B8ECF6A61DA8}" srcOrd="2" destOrd="0" presId="urn:microsoft.com/office/officeart/2008/layout/HalfCircleOrganizationChart"/>
    <dgm:cxn modelId="{7B9CD015-7F6E-CE46-979B-F48854DD2A75}" type="presParOf" srcId="{3A21AFBC-B8AC-C546-840B-52212E7EB994}" destId="{E1C61A3D-EB9B-374C-83CF-0D49914069D9}" srcOrd="3" destOrd="0" presId="urn:microsoft.com/office/officeart/2008/layout/HalfCircleOrganizationChart"/>
    <dgm:cxn modelId="{241B0E41-6A41-0F49-8D72-71F2F3820941}" type="presParOf" srcId="{4BCA4DF8-23E3-5A44-8100-B5E7B634CA30}" destId="{709D27F9-7F97-FA45-873E-6A649DFA1656}" srcOrd="1" destOrd="0" presId="urn:microsoft.com/office/officeart/2008/layout/HalfCircleOrganizationChart"/>
    <dgm:cxn modelId="{E1FC0144-1231-074D-9DB3-5D6C75D3A6BF}" type="presParOf" srcId="{709D27F9-7F97-FA45-873E-6A649DFA1656}" destId="{483BB0E3-A8FD-464D-8C00-D26836ABEED1}" srcOrd="0" destOrd="0" presId="urn:microsoft.com/office/officeart/2008/layout/HalfCircleOrganizationChart"/>
    <dgm:cxn modelId="{26D01B7C-7674-4E4F-A0E6-31200A9531F9}" type="presParOf" srcId="{709D27F9-7F97-FA45-873E-6A649DFA1656}" destId="{3FBAB4A3-C0F3-8846-B267-824A9FF07BAE}" srcOrd="1" destOrd="0" presId="urn:microsoft.com/office/officeart/2008/layout/HalfCircleOrganizationChart"/>
    <dgm:cxn modelId="{6301F75D-8FC8-5E44-955C-FC5F695DF07B}" type="presParOf" srcId="{3FBAB4A3-C0F3-8846-B267-824A9FF07BAE}" destId="{8DF7FF5E-889F-7344-8B48-10FF762CB294}" srcOrd="0" destOrd="0" presId="urn:microsoft.com/office/officeart/2008/layout/HalfCircleOrganizationChart"/>
    <dgm:cxn modelId="{53C39BB9-2442-EC43-865C-C2A7AAAC5DE8}" type="presParOf" srcId="{8DF7FF5E-889F-7344-8B48-10FF762CB294}" destId="{49E5288B-B4E6-DA40-B53B-37252825D487}" srcOrd="0" destOrd="0" presId="urn:microsoft.com/office/officeart/2008/layout/HalfCircleOrganizationChart"/>
    <dgm:cxn modelId="{F8DD3BDE-5D75-204E-BC49-2D6B666D2E07}" type="presParOf" srcId="{8DF7FF5E-889F-7344-8B48-10FF762CB294}" destId="{0788DC2E-F8D3-8045-A309-E984C722D4E3}" srcOrd="1" destOrd="0" presId="urn:microsoft.com/office/officeart/2008/layout/HalfCircleOrganizationChart"/>
    <dgm:cxn modelId="{2DD3F4FB-03A8-A046-A662-CED6311E6435}" type="presParOf" srcId="{8DF7FF5E-889F-7344-8B48-10FF762CB294}" destId="{A582E969-27B1-8448-9DB0-4F51955D7581}" srcOrd="2" destOrd="0" presId="urn:microsoft.com/office/officeart/2008/layout/HalfCircleOrganizationChart"/>
    <dgm:cxn modelId="{3CF4A077-F715-F14D-B591-2743FA88525A}" type="presParOf" srcId="{8DF7FF5E-889F-7344-8B48-10FF762CB294}" destId="{1C5046E9-D5DE-B341-A62E-0895FBEDEAB9}" srcOrd="3" destOrd="0" presId="urn:microsoft.com/office/officeart/2008/layout/HalfCircleOrganizationChart"/>
    <dgm:cxn modelId="{719BCC47-FD77-EE4A-9711-EDF3D976B224}" type="presParOf" srcId="{3FBAB4A3-C0F3-8846-B267-824A9FF07BAE}" destId="{04D24AD3-C54C-0F4A-9D3A-EBE2BF3D9BDE}" srcOrd="1" destOrd="0" presId="urn:microsoft.com/office/officeart/2008/layout/HalfCircleOrganizationChart"/>
    <dgm:cxn modelId="{567BE299-F865-9D43-B5CB-684DCF999A5F}" type="presParOf" srcId="{3FBAB4A3-C0F3-8846-B267-824A9FF07BAE}" destId="{3450160E-3DF2-7D45-9B09-27C447861B5F}" srcOrd="2" destOrd="0" presId="urn:microsoft.com/office/officeart/2008/layout/HalfCircleOrganizationChart"/>
    <dgm:cxn modelId="{FF4CDEA0-092C-2E42-ACD0-97D3C432832E}" type="presParOf" srcId="{709D27F9-7F97-FA45-873E-6A649DFA1656}" destId="{00B873A6-B331-DE42-909B-66B4B01D8158}" srcOrd="2" destOrd="0" presId="urn:microsoft.com/office/officeart/2008/layout/HalfCircleOrganizationChart"/>
    <dgm:cxn modelId="{295AE2BB-2F62-FD46-B366-8FC46C76D3F1}" type="presParOf" srcId="{709D27F9-7F97-FA45-873E-6A649DFA1656}" destId="{6E7D35C2-12D7-494B-AA6F-C255322345E1}" srcOrd="3" destOrd="0" presId="urn:microsoft.com/office/officeart/2008/layout/HalfCircleOrganizationChart"/>
    <dgm:cxn modelId="{64018FA5-2EEB-F945-8B41-CC280FC089A3}" type="presParOf" srcId="{6E7D35C2-12D7-494B-AA6F-C255322345E1}" destId="{CE88C1F8-7799-CA4A-BD29-0388B35BA2CB}" srcOrd="0" destOrd="0" presId="urn:microsoft.com/office/officeart/2008/layout/HalfCircleOrganizationChart"/>
    <dgm:cxn modelId="{C1C48023-40E9-3C47-863D-7A46A6075260}" type="presParOf" srcId="{CE88C1F8-7799-CA4A-BD29-0388B35BA2CB}" destId="{2B64A7E5-936C-6841-A017-FC1A065723D4}" srcOrd="0" destOrd="0" presId="urn:microsoft.com/office/officeart/2008/layout/HalfCircleOrganizationChart"/>
    <dgm:cxn modelId="{F1FBB4DD-F2A5-3A40-9B10-0990DD10D9F5}" type="presParOf" srcId="{CE88C1F8-7799-CA4A-BD29-0388B35BA2CB}" destId="{16558BC0-EE8E-7447-A428-AAEF13B77DA2}" srcOrd="1" destOrd="0" presId="urn:microsoft.com/office/officeart/2008/layout/HalfCircleOrganizationChart"/>
    <dgm:cxn modelId="{128D3D3D-3E57-4B4D-B4B3-FE027B04DECC}" type="presParOf" srcId="{CE88C1F8-7799-CA4A-BD29-0388B35BA2CB}" destId="{57981EAC-6213-AF4C-8AE9-F5470B2982B2}" srcOrd="2" destOrd="0" presId="urn:microsoft.com/office/officeart/2008/layout/HalfCircleOrganizationChart"/>
    <dgm:cxn modelId="{335215C5-D7E6-3943-8B63-E7C2C70240D9}" type="presParOf" srcId="{CE88C1F8-7799-CA4A-BD29-0388B35BA2CB}" destId="{95891AC9-4384-7C43-8CE8-ADA40095AD1F}" srcOrd="3" destOrd="0" presId="urn:microsoft.com/office/officeart/2008/layout/HalfCircleOrganizationChart"/>
    <dgm:cxn modelId="{3EBC67B0-F9CA-884F-A00B-1B11541ACFCF}" type="presParOf" srcId="{6E7D35C2-12D7-494B-AA6F-C255322345E1}" destId="{2AA36E3B-C2AA-CE41-AD38-B1D56CE55CD6}" srcOrd="1" destOrd="0" presId="urn:microsoft.com/office/officeart/2008/layout/HalfCircleOrganizationChart"/>
    <dgm:cxn modelId="{A3DC7140-BC4F-CA42-92ED-E32CDDC39452}" type="presParOf" srcId="{6E7D35C2-12D7-494B-AA6F-C255322345E1}" destId="{F4A126A8-E986-8945-9339-9058FAA9BA05}" srcOrd="2" destOrd="0" presId="urn:microsoft.com/office/officeart/2008/layout/HalfCircleOrganizationChart"/>
    <dgm:cxn modelId="{61E108D3-AA27-2740-AEFF-11183CAF1153}" type="presParOf" srcId="{709D27F9-7F97-FA45-873E-6A649DFA1656}" destId="{1A4181A4-CF85-9F46-80B9-9FA310331E9F}" srcOrd="4" destOrd="0" presId="urn:microsoft.com/office/officeart/2008/layout/HalfCircleOrganizationChart"/>
    <dgm:cxn modelId="{952CCD75-CC76-1A43-9A26-A0FECCC4B234}" type="presParOf" srcId="{709D27F9-7F97-FA45-873E-6A649DFA1656}" destId="{61669A9F-584B-8440-998E-0D024A244B18}" srcOrd="5" destOrd="0" presId="urn:microsoft.com/office/officeart/2008/layout/HalfCircleOrganizationChart"/>
    <dgm:cxn modelId="{3F4D5FC1-DC5D-664C-9218-82D6DEBBED50}" type="presParOf" srcId="{61669A9F-584B-8440-998E-0D024A244B18}" destId="{E2661FED-3788-FF49-A6C2-459337DE3021}" srcOrd="0" destOrd="0" presId="urn:microsoft.com/office/officeart/2008/layout/HalfCircleOrganizationChart"/>
    <dgm:cxn modelId="{CF32FB8B-8D9C-A542-8EC8-5D7CEA52103A}" type="presParOf" srcId="{E2661FED-3788-FF49-A6C2-459337DE3021}" destId="{198D7048-7ED4-674B-BD9C-B37C148052F2}" srcOrd="0" destOrd="0" presId="urn:microsoft.com/office/officeart/2008/layout/HalfCircleOrganizationChart"/>
    <dgm:cxn modelId="{98B5BD65-D0C0-404B-8BBA-E0FD98A9D64C}" type="presParOf" srcId="{E2661FED-3788-FF49-A6C2-459337DE3021}" destId="{5D3D0D4B-1C86-3E43-B3CA-6019693A1C5B}" srcOrd="1" destOrd="0" presId="urn:microsoft.com/office/officeart/2008/layout/HalfCircleOrganizationChart"/>
    <dgm:cxn modelId="{6676D2A6-9C18-D146-9B1C-A82E6668DEE8}" type="presParOf" srcId="{E2661FED-3788-FF49-A6C2-459337DE3021}" destId="{7B2506FA-2C85-2D4C-A6E6-23F27CB077C5}" srcOrd="2" destOrd="0" presId="urn:microsoft.com/office/officeart/2008/layout/HalfCircleOrganizationChart"/>
    <dgm:cxn modelId="{7D028E8B-09F9-0944-B816-6CBC2C51A5FE}" type="presParOf" srcId="{E2661FED-3788-FF49-A6C2-459337DE3021}" destId="{F7328919-F9D9-8C42-952B-0DF4E876BE00}" srcOrd="3" destOrd="0" presId="urn:microsoft.com/office/officeart/2008/layout/HalfCircleOrganizationChart"/>
    <dgm:cxn modelId="{0A974521-5B47-2148-907A-BDD72BCF8388}" type="presParOf" srcId="{61669A9F-584B-8440-998E-0D024A244B18}" destId="{4ECB0F65-62F2-7444-AC8C-602A17B8E09F}" srcOrd="1" destOrd="0" presId="urn:microsoft.com/office/officeart/2008/layout/HalfCircleOrganizationChart"/>
    <dgm:cxn modelId="{03B5F0AC-8874-EE46-8E49-95FF6AEB7827}" type="presParOf" srcId="{61669A9F-584B-8440-998E-0D024A244B18}" destId="{26F45758-7B98-F843-BAE3-9061995D7B96}" srcOrd="2" destOrd="0" presId="urn:microsoft.com/office/officeart/2008/layout/HalfCircleOrganizationChart"/>
    <dgm:cxn modelId="{F8F44512-67C1-B64D-AF51-8006AB20A16F}" type="presParOf" srcId="{709D27F9-7F97-FA45-873E-6A649DFA1656}" destId="{D9C524D2-562B-6B4B-9AF6-849F22E4F133}" srcOrd="6" destOrd="0" presId="urn:microsoft.com/office/officeart/2008/layout/HalfCircleOrganizationChart"/>
    <dgm:cxn modelId="{5FE9C154-9091-4D40-ABCA-651B49BCB285}" type="presParOf" srcId="{709D27F9-7F97-FA45-873E-6A649DFA1656}" destId="{C4E20072-1D6E-8647-974E-07D3CF114B78}" srcOrd="7" destOrd="0" presId="urn:microsoft.com/office/officeart/2008/layout/HalfCircleOrganizationChart"/>
    <dgm:cxn modelId="{FC2851FC-70B1-EA4F-9382-BBB40EB60460}" type="presParOf" srcId="{C4E20072-1D6E-8647-974E-07D3CF114B78}" destId="{580D0096-0B79-6548-8BDC-5BBCBFD4BEF2}" srcOrd="0" destOrd="0" presId="urn:microsoft.com/office/officeart/2008/layout/HalfCircleOrganizationChart"/>
    <dgm:cxn modelId="{D8B6ACCE-B23D-5842-9A06-BD41615ADF83}" type="presParOf" srcId="{580D0096-0B79-6548-8BDC-5BBCBFD4BEF2}" destId="{D346CCF3-ED24-1D46-9B55-24789D332389}" srcOrd="0" destOrd="0" presId="urn:microsoft.com/office/officeart/2008/layout/HalfCircleOrganizationChart"/>
    <dgm:cxn modelId="{904E0E14-197A-0340-BCCA-7624556AF77F}" type="presParOf" srcId="{580D0096-0B79-6548-8BDC-5BBCBFD4BEF2}" destId="{D1228945-0766-9948-BEE7-89BF199461BC}" srcOrd="1" destOrd="0" presId="urn:microsoft.com/office/officeart/2008/layout/HalfCircleOrganizationChart"/>
    <dgm:cxn modelId="{61118821-6A7E-F44C-9167-C9E150F76738}" type="presParOf" srcId="{580D0096-0B79-6548-8BDC-5BBCBFD4BEF2}" destId="{5879A9A0-437B-EB45-B723-F22DDF6B9F9D}" srcOrd="2" destOrd="0" presId="urn:microsoft.com/office/officeart/2008/layout/HalfCircleOrganizationChart"/>
    <dgm:cxn modelId="{2A6BC25B-819A-4A48-9C24-15BC224E02DF}" type="presParOf" srcId="{580D0096-0B79-6548-8BDC-5BBCBFD4BEF2}" destId="{1C460FCE-0466-3048-A8EC-77CAFD2FACC0}" srcOrd="3" destOrd="0" presId="urn:microsoft.com/office/officeart/2008/layout/HalfCircleOrganizationChart"/>
    <dgm:cxn modelId="{E4166916-C69E-3941-8CFE-913C7A53F539}" type="presParOf" srcId="{C4E20072-1D6E-8647-974E-07D3CF114B78}" destId="{91644D95-8766-0447-A5F1-9041A567260A}" srcOrd="1" destOrd="0" presId="urn:microsoft.com/office/officeart/2008/layout/HalfCircleOrganizationChart"/>
    <dgm:cxn modelId="{C937722C-6934-D249-8454-59279693D2E2}" type="presParOf" srcId="{C4E20072-1D6E-8647-974E-07D3CF114B78}" destId="{9DDA1F24-F1A8-B746-B868-4224F5BCD465}" srcOrd="2" destOrd="0" presId="urn:microsoft.com/office/officeart/2008/layout/HalfCircleOrganizationChart"/>
    <dgm:cxn modelId="{003B46E2-7F11-6740-9DBB-65E7B840811A}" type="presParOf" srcId="{709D27F9-7F97-FA45-873E-6A649DFA1656}" destId="{4F97B73A-FD98-2A40-9EB1-6468F25C10CE}" srcOrd="8" destOrd="0" presId="urn:microsoft.com/office/officeart/2008/layout/HalfCircleOrganizationChart"/>
    <dgm:cxn modelId="{02EF5175-788D-A94F-B7F5-CF54F19A603F}" type="presParOf" srcId="{709D27F9-7F97-FA45-873E-6A649DFA1656}" destId="{341448FD-9498-DB41-8D07-D53C35CF792A}" srcOrd="9" destOrd="0" presId="urn:microsoft.com/office/officeart/2008/layout/HalfCircleOrganizationChart"/>
    <dgm:cxn modelId="{B6A062E1-3110-9E46-ACE1-82487D93F539}" type="presParOf" srcId="{341448FD-9498-DB41-8D07-D53C35CF792A}" destId="{32FABB6E-5CC4-6A4C-A468-86F230DB4BA2}" srcOrd="0" destOrd="0" presId="urn:microsoft.com/office/officeart/2008/layout/HalfCircleOrganizationChart"/>
    <dgm:cxn modelId="{85C6293D-E73A-7544-BA9F-17F0EB8A7628}" type="presParOf" srcId="{32FABB6E-5CC4-6A4C-A468-86F230DB4BA2}" destId="{AFF8DF9B-8DF0-BA43-938B-DF5632D12EFC}" srcOrd="0" destOrd="0" presId="urn:microsoft.com/office/officeart/2008/layout/HalfCircleOrganizationChart"/>
    <dgm:cxn modelId="{22DD5CDF-A9EB-724C-986E-0DAAF7E4C9A8}" type="presParOf" srcId="{32FABB6E-5CC4-6A4C-A468-86F230DB4BA2}" destId="{71B5F98F-0991-424D-81D3-F04932E995FF}" srcOrd="1" destOrd="0" presId="urn:microsoft.com/office/officeart/2008/layout/HalfCircleOrganizationChart"/>
    <dgm:cxn modelId="{EAB18E1A-EC9C-DE48-987A-1885E0202724}" type="presParOf" srcId="{32FABB6E-5CC4-6A4C-A468-86F230DB4BA2}" destId="{1BE5FB83-0EAB-7F40-A914-D906EC9254CF}" srcOrd="2" destOrd="0" presId="urn:microsoft.com/office/officeart/2008/layout/HalfCircleOrganizationChart"/>
    <dgm:cxn modelId="{84535155-6D1B-0D43-8BCA-E0577633BCA0}" type="presParOf" srcId="{32FABB6E-5CC4-6A4C-A468-86F230DB4BA2}" destId="{80A9181D-0969-5941-ADEC-B1FC66F0A7AB}" srcOrd="3" destOrd="0" presId="urn:microsoft.com/office/officeart/2008/layout/HalfCircleOrganizationChart"/>
    <dgm:cxn modelId="{77F81DB5-E1B6-3946-8996-1EF2BCE017F5}" type="presParOf" srcId="{341448FD-9498-DB41-8D07-D53C35CF792A}" destId="{7ECA9DF5-8D4F-9541-8223-A9288632FB6E}" srcOrd="1" destOrd="0" presId="urn:microsoft.com/office/officeart/2008/layout/HalfCircleOrganizationChart"/>
    <dgm:cxn modelId="{496D3944-C232-0342-854F-BEB6B94EF841}" type="presParOf" srcId="{341448FD-9498-DB41-8D07-D53C35CF792A}" destId="{20A377CC-F06F-4741-92DD-6925F28E9B3C}" srcOrd="2" destOrd="0" presId="urn:microsoft.com/office/officeart/2008/layout/HalfCircleOrganizationChart"/>
    <dgm:cxn modelId="{5E9AB547-4F18-D642-A3FE-4774A160D305}" type="presParOf" srcId="{4BCA4DF8-23E3-5A44-8100-B5E7B634CA30}" destId="{9215D958-06BF-004E-8D6E-0CD7915BA3EB}" srcOrd="2" destOrd="0" presId="urn:microsoft.com/office/officeart/2008/layout/HalfCircleOrganizationChart"/>
    <dgm:cxn modelId="{ADE78444-B26E-C141-88EA-1D3EBDE451CA}" type="presParOf" srcId="{5AC75078-82BA-1C41-8A66-36A221CCC13A}" destId="{365EE46F-3A3C-CA4B-AEB9-B8CC871920B5}" srcOrd="4" destOrd="0" presId="urn:microsoft.com/office/officeart/2008/layout/HalfCircleOrganizationChart"/>
    <dgm:cxn modelId="{99832AC7-2525-424C-8A97-9DDE225F1454}" type="presParOf" srcId="{5AC75078-82BA-1C41-8A66-36A221CCC13A}" destId="{FD5FEF37-2B91-CC42-B4A9-A3996BE80653}" srcOrd="5" destOrd="0" presId="urn:microsoft.com/office/officeart/2008/layout/HalfCircleOrganizationChart"/>
    <dgm:cxn modelId="{25EA5529-F504-6946-876D-DBC181EDCED7}" type="presParOf" srcId="{FD5FEF37-2B91-CC42-B4A9-A3996BE80653}" destId="{BA27814A-66C5-6C40-8650-BB15F9A12332}" srcOrd="0" destOrd="0" presId="urn:microsoft.com/office/officeart/2008/layout/HalfCircleOrganizationChart"/>
    <dgm:cxn modelId="{D6E7B0C3-2123-9849-9B4F-F1403A592DE2}" type="presParOf" srcId="{BA27814A-66C5-6C40-8650-BB15F9A12332}" destId="{416007CE-A9AA-BA48-8A33-CE7424F80851}" srcOrd="0" destOrd="0" presId="urn:microsoft.com/office/officeart/2008/layout/HalfCircleOrganizationChart"/>
    <dgm:cxn modelId="{7CB28EEE-4D2A-5049-BDFF-AC477598FD8E}" type="presParOf" srcId="{BA27814A-66C5-6C40-8650-BB15F9A12332}" destId="{72E3FB4A-F40F-4F4E-AECB-73E625CD20C7}" srcOrd="1" destOrd="0" presId="urn:microsoft.com/office/officeart/2008/layout/HalfCircleOrganizationChart"/>
    <dgm:cxn modelId="{2139A936-A8F0-904F-B5C5-145C35435ECF}" type="presParOf" srcId="{BA27814A-66C5-6C40-8650-BB15F9A12332}" destId="{6786B677-BEF6-0248-B122-5CB718F0529B}" srcOrd="2" destOrd="0" presId="urn:microsoft.com/office/officeart/2008/layout/HalfCircleOrganizationChart"/>
    <dgm:cxn modelId="{FD823E90-BF58-B04C-8D3C-A3B89AA0295D}" type="presParOf" srcId="{BA27814A-66C5-6C40-8650-BB15F9A12332}" destId="{2E2F0C30-0F83-544E-8B1F-F9C6826482DE}" srcOrd="3" destOrd="0" presId="urn:microsoft.com/office/officeart/2008/layout/HalfCircleOrganizationChart"/>
    <dgm:cxn modelId="{EA33EED3-E92A-4E44-83F3-46F9A35CE5A2}" type="presParOf" srcId="{FD5FEF37-2B91-CC42-B4A9-A3996BE80653}" destId="{A1A70F54-EA52-EA40-AA10-721B3A8F5728}" srcOrd="1" destOrd="0" presId="urn:microsoft.com/office/officeart/2008/layout/HalfCircleOrganizationChart"/>
    <dgm:cxn modelId="{D639EF51-B607-B14E-82EC-F8E29EE97621}" type="presParOf" srcId="{A1A70F54-EA52-EA40-AA10-721B3A8F5728}" destId="{ACACBAE2-856F-9F4E-9D95-E18EA79E4ED0}" srcOrd="0" destOrd="0" presId="urn:microsoft.com/office/officeart/2008/layout/HalfCircleOrganizationChart"/>
    <dgm:cxn modelId="{CEA20EBE-C55D-EA4F-8C2A-F988F1BA0571}" type="presParOf" srcId="{A1A70F54-EA52-EA40-AA10-721B3A8F5728}" destId="{4EBA7AF6-E98B-F545-B4C0-89B94B644C8B}" srcOrd="1" destOrd="0" presId="urn:microsoft.com/office/officeart/2008/layout/HalfCircleOrganizationChart"/>
    <dgm:cxn modelId="{CF98E282-CBF6-2046-9EDA-2C06AB8B7012}" type="presParOf" srcId="{4EBA7AF6-E98B-F545-B4C0-89B94B644C8B}" destId="{0E746651-CBFF-8E42-A0AC-70F0CF97054D}" srcOrd="0" destOrd="0" presId="urn:microsoft.com/office/officeart/2008/layout/HalfCircleOrganizationChart"/>
    <dgm:cxn modelId="{79DE992C-D7F7-1442-B750-5B629170040F}" type="presParOf" srcId="{0E746651-CBFF-8E42-A0AC-70F0CF97054D}" destId="{A3B9F632-C356-A344-8E53-1C11E52DDB6A}" srcOrd="0" destOrd="0" presId="urn:microsoft.com/office/officeart/2008/layout/HalfCircleOrganizationChart"/>
    <dgm:cxn modelId="{AEBA9941-7DAB-8E40-95FA-F6341E311381}" type="presParOf" srcId="{0E746651-CBFF-8E42-A0AC-70F0CF97054D}" destId="{A20EB631-98C2-9A45-9B76-69142AD69432}" srcOrd="1" destOrd="0" presId="urn:microsoft.com/office/officeart/2008/layout/HalfCircleOrganizationChart"/>
    <dgm:cxn modelId="{6232F712-CAB2-A348-B0AA-3A7BF895ED4D}" type="presParOf" srcId="{0E746651-CBFF-8E42-A0AC-70F0CF97054D}" destId="{E4548449-8408-6949-874A-FCBB93B93A7C}" srcOrd="2" destOrd="0" presId="urn:microsoft.com/office/officeart/2008/layout/HalfCircleOrganizationChart"/>
    <dgm:cxn modelId="{832B5B16-3F68-9E4E-B5C7-47518931FDE9}" type="presParOf" srcId="{0E746651-CBFF-8E42-A0AC-70F0CF97054D}" destId="{919AF894-A810-5D4A-81DD-82547B66CA5C}" srcOrd="3" destOrd="0" presId="urn:microsoft.com/office/officeart/2008/layout/HalfCircleOrganizationChart"/>
    <dgm:cxn modelId="{BA1DD07E-401C-7E45-A854-66032ECA0ABF}" type="presParOf" srcId="{4EBA7AF6-E98B-F545-B4C0-89B94B644C8B}" destId="{33326C4F-D435-D446-B131-8355E4D5D919}" srcOrd="1" destOrd="0" presId="urn:microsoft.com/office/officeart/2008/layout/HalfCircleOrganizationChart"/>
    <dgm:cxn modelId="{863B4728-B15E-E742-9DA4-E91582F1C9F7}" type="presParOf" srcId="{4EBA7AF6-E98B-F545-B4C0-89B94B644C8B}" destId="{F02E0A08-1429-2C4D-8B45-35DFD4C55267}" srcOrd="2" destOrd="0" presId="urn:microsoft.com/office/officeart/2008/layout/HalfCircleOrganizationChart"/>
    <dgm:cxn modelId="{910C48C8-CBA1-FB40-8366-DF1DD6C2B261}" type="presParOf" srcId="{A1A70F54-EA52-EA40-AA10-721B3A8F5728}" destId="{5A104FD2-4439-6446-BBFD-DA0D4B93BFB9}" srcOrd="2" destOrd="0" presId="urn:microsoft.com/office/officeart/2008/layout/HalfCircleOrganizationChart"/>
    <dgm:cxn modelId="{A7060AC9-B083-C34E-9C73-D3970E85AA7D}" type="presParOf" srcId="{A1A70F54-EA52-EA40-AA10-721B3A8F5728}" destId="{08999047-4254-1F45-A7D5-DB9D2A15DA09}" srcOrd="3" destOrd="0" presId="urn:microsoft.com/office/officeart/2008/layout/HalfCircleOrganizationChart"/>
    <dgm:cxn modelId="{B33BD055-E394-EF49-BB58-F11A4CC525A3}" type="presParOf" srcId="{08999047-4254-1F45-A7D5-DB9D2A15DA09}" destId="{D4D7E16B-B7D5-6B4A-879A-315FD56C3639}" srcOrd="0" destOrd="0" presId="urn:microsoft.com/office/officeart/2008/layout/HalfCircleOrganizationChart"/>
    <dgm:cxn modelId="{BEDE9D4A-6322-844C-A984-4828A99F4E1D}" type="presParOf" srcId="{D4D7E16B-B7D5-6B4A-879A-315FD56C3639}" destId="{1EAB509E-BEB0-CC44-9173-0BA567BEE16F}" srcOrd="0" destOrd="0" presId="urn:microsoft.com/office/officeart/2008/layout/HalfCircleOrganizationChart"/>
    <dgm:cxn modelId="{CF6FBD7E-255F-9248-9BB3-38915D0E7154}" type="presParOf" srcId="{D4D7E16B-B7D5-6B4A-879A-315FD56C3639}" destId="{34119DE9-0B32-C849-858D-7F00D620C1B1}" srcOrd="1" destOrd="0" presId="urn:microsoft.com/office/officeart/2008/layout/HalfCircleOrganizationChart"/>
    <dgm:cxn modelId="{D822A2C8-B742-1D45-9A11-27EDB3A71904}" type="presParOf" srcId="{D4D7E16B-B7D5-6B4A-879A-315FD56C3639}" destId="{7185EC1B-3F9F-E948-A90B-7933E59F1468}" srcOrd="2" destOrd="0" presId="urn:microsoft.com/office/officeart/2008/layout/HalfCircleOrganizationChart"/>
    <dgm:cxn modelId="{5658190F-3DC7-A640-BDE2-25CBBE0D2EF6}" type="presParOf" srcId="{D4D7E16B-B7D5-6B4A-879A-315FD56C3639}" destId="{C0AEE071-E7AA-0845-B0ED-D7F69B49C80C}" srcOrd="3" destOrd="0" presId="urn:microsoft.com/office/officeart/2008/layout/HalfCircleOrganizationChart"/>
    <dgm:cxn modelId="{A95C5FD2-F53D-E94F-B1B3-A3419565958E}" type="presParOf" srcId="{08999047-4254-1F45-A7D5-DB9D2A15DA09}" destId="{1C163EA2-C65F-F349-BEDC-C30F8FF48961}" srcOrd="1" destOrd="0" presId="urn:microsoft.com/office/officeart/2008/layout/HalfCircleOrganizationChart"/>
    <dgm:cxn modelId="{3383EBA3-91B6-5A4F-A516-6AB7DBA17E04}" type="presParOf" srcId="{08999047-4254-1F45-A7D5-DB9D2A15DA09}" destId="{94440BB5-34EF-1240-B95F-A8D835B47460}" srcOrd="2" destOrd="0" presId="urn:microsoft.com/office/officeart/2008/layout/HalfCircleOrganizationChart"/>
    <dgm:cxn modelId="{51750FEF-5009-8940-A094-2BD773D2C55A}" type="presParOf" srcId="{FD5FEF37-2B91-CC42-B4A9-A3996BE80653}" destId="{704AB308-826B-E646-B6B4-3D3C01CA3F55}" srcOrd="2" destOrd="0" presId="urn:microsoft.com/office/officeart/2008/layout/HalfCircleOrganizationChart"/>
    <dgm:cxn modelId="{FB0FF616-0FEE-284E-9E74-2A46DF14B182}" type="presParOf" srcId="{B4F83437-64F7-FC4B-8E7E-A4530C81E116}" destId="{520B277D-8C09-0D4B-A409-4848E2C32E19}" srcOrd="2" destOrd="0" presId="urn:microsoft.com/office/officeart/2008/layout/HalfCircleOrganizationChart"/>
    <dgm:cxn modelId="{B18AB533-940E-CC41-98F2-09E93AE07546}" type="presParOf" srcId="{44F7797A-031F-764E-A7CC-33627E68FA6A}" destId="{A265437D-7D38-204C-9737-DD1EA0F67588}" srcOrd="2" destOrd="0" presId="urn:microsoft.com/office/officeart/2008/layout/HalfCircleOrganizationChart"/>
    <dgm:cxn modelId="{4134FFF2-584E-9549-A6FF-5EA99C3944BE}" type="presParOf" srcId="{44F7797A-031F-764E-A7CC-33627E68FA6A}" destId="{20542C3F-BCC9-924D-9342-B45165F5D4E6}" srcOrd="3" destOrd="0" presId="urn:microsoft.com/office/officeart/2008/layout/HalfCircleOrganizationChart"/>
    <dgm:cxn modelId="{677857BE-7358-8F45-BBCD-B8A6134ECDF3}" type="presParOf" srcId="{20542C3F-BCC9-924D-9342-B45165F5D4E6}" destId="{0EDDA91C-3480-3847-ACCF-DE260892128C}" srcOrd="0" destOrd="0" presId="urn:microsoft.com/office/officeart/2008/layout/HalfCircleOrganizationChart"/>
    <dgm:cxn modelId="{6006BD58-91ED-3C48-ABDB-FE81FE768D19}" type="presParOf" srcId="{0EDDA91C-3480-3847-ACCF-DE260892128C}" destId="{BB670ED6-8FFF-9945-8C2C-312CA096CAEA}" srcOrd="0" destOrd="0" presId="urn:microsoft.com/office/officeart/2008/layout/HalfCircleOrganizationChart"/>
    <dgm:cxn modelId="{50C45A02-AF2E-134F-841F-CF0C542C4084}" type="presParOf" srcId="{0EDDA91C-3480-3847-ACCF-DE260892128C}" destId="{137D48CB-D30E-0948-BF84-46A1D94572FC}" srcOrd="1" destOrd="0" presId="urn:microsoft.com/office/officeart/2008/layout/HalfCircleOrganizationChart"/>
    <dgm:cxn modelId="{9232E18E-FE5B-7043-A12B-FE6053D911D9}" type="presParOf" srcId="{0EDDA91C-3480-3847-ACCF-DE260892128C}" destId="{A3936713-4E16-0C48-87B6-3296E45FC63E}" srcOrd="2" destOrd="0" presId="urn:microsoft.com/office/officeart/2008/layout/HalfCircleOrganizationChart"/>
    <dgm:cxn modelId="{6A9EFCB5-B882-8E4F-8AED-E493FA599E9D}" type="presParOf" srcId="{0EDDA91C-3480-3847-ACCF-DE260892128C}" destId="{A4AFDFE9-1B4B-2744-8CD6-51833FF5A2B3}" srcOrd="3" destOrd="0" presId="urn:microsoft.com/office/officeart/2008/layout/HalfCircleOrganizationChart"/>
    <dgm:cxn modelId="{CD6FB8DD-60AE-A040-ADD5-ABBB3B0B69AB}" type="presParOf" srcId="{20542C3F-BCC9-924D-9342-B45165F5D4E6}" destId="{257FDE8B-044C-C041-AD95-1DCFED80EC05}" srcOrd="1" destOrd="0" presId="urn:microsoft.com/office/officeart/2008/layout/HalfCircleOrganizationChart"/>
    <dgm:cxn modelId="{342535FD-9E7B-9146-AE68-2B9FF933B77F}" type="presParOf" srcId="{257FDE8B-044C-C041-AD95-1DCFED80EC05}" destId="{64430648-C63F-3948-8B4B-AD0585A00A5F}" srcOrd="0" destOrd="0" presId="urn:microsoft.com/office/officeart/2008/layout/HalfCircleOrganizationChart"/>
    <dgm:cxn modelId="{FE0410E8-91B6-0F44-94B9-945D7C050643}" type="presParOf" srcId="{257FDE8B-044C-C041-AD95-1DCFED80EC05}" destId="{53EFDD2B-4900-1A49-BB1B-2D5DE4563ADC}" srcOrd="1" destOrd="0" presId="urn:microsoft.com/office/officeart/2008/layout/HalfCircleOrganizationChart"/>
    <dgm:cxn modelId="{8F2FB708-A08F-864E-8CDD-01F5A87180D4}" type="presParOf" srcId="{53EFDD2B-4900-1A49-BB1B-2D5DE4563ADC}" destId="{8DE0E3B7-05C3-A24F-9DEA-3D201A5049E5}" srcOrd="0" destOrd="0" presId="urn:microsoft.com/office/officeart/2008/layout/HalfCircleOrganizationChart"/>
    <dgm:cxn modelId="{0E90DB4D-B85C-E941-9A20-3047213B77E0}" type="presParOf" srcId="{8DE0E3B7-05C3-A24F-9DEA-3D201A5049E5}" destId="{BEEC2332-8289-CE4F-A978-61211954C7AF}" srcOrd="0" destOrd="0" presId="urn:microsoft.com/office/officeart/2008/layout/HalfCircleOrganizationChart"/>
    <dgm:cxn modelId="{CAD5D8CF-C018-B446-8EB8-A6F9B151A3EB}" type="presParOf" srcId="{8DE0E3B7-05C3-A24F-9DEA-3D201A5049E5}" destId="{EF2A0AF8-0DF3-9042-A496-CCE7F1CA1B69}" srcOrd="1" destOrd="0" presId="urn:microsoft.com/office/officeart/2008/layout/HalfCircleOrganizationChart"/>
    <dgm:cxn modelId="{7C016654-F36D-E046-92FF-FF51B2CE29E6}" type="presParOf" srcId="{8DE0E3B7-05C3-A24F-9DEA-3D201A5049E5}" destId="{A4AEA179-F178-994E-8396-4CA20C5CC170}" srcOrd="2" destOrd="0" presId="urn:microsoft.com/office/officeart/2008/layout/HalfCircleOrganizationChart"/>
    <dgm:cxn modelId="{6146EDE9-A962-F242-B7D0-A3E152CCB70D}" type="presParOf" srcId="{8DE0E3B7-05C3-A24F-9DEA-3D201A5049E5}" destId="{286BFE26-4C35-A246-B085-251C84FDAE8D}" srcOrd="3" destOrd="0" presId="urn:microsoft.com/office/officeart/2008/layout/HalfCircleOrganizationChart"/>
    <dgm:cxn modelId="{27A61AD4-A187-904A-BA74-ED47DBF45D5D}" type="presParOf" srcId="{53EFDD2B-4900-1A49-BB1B-2D5DE4563ADC}" destId="{6848059C-8D25-A44E-820E-AB365948C08E}" srcOrd="1" destOrd="0" presId="urn:microsoft.com/office/officeart/2008/layout/HalfCircleOrganizationChart"/>
    <dgm:cxn modelId="{E81DD4AD-3A35-ED40-9D1B-0C2448951125}" type="presParOf" srcId="{6848059C-8D25-A44E-820E-AB365948C08E}" destId="{4831BCFE-6291-404B-AE37-2380230136A0}" srcOrd="0" destOrd="0" presId="urn:microsoft.com/office/officeart/2008/layout/HalfCircleOrganizationChart"/>
    <dgm:cxn modelId="{C05CE114-3A23-524E-B757-E8DE9FE29B29}" type="presParOf" srcId="{6848059C-8D25-A44E-820E-AB365948C08E}" destId="{67A1F37F-EDFE-114B-9B40-A6849AB688FA}" srcOrd="1" destOrd="0" presId="urn:microsoft.com/office/officeart/2008/layout/HalfCircleOrganizationChart"/>
    <dgm:cxn modelId="{62BC2F7B-38C2-0242-A318-48B17AD0422F}" type="presParOf" srcId="{67A1F37F-EDFE-114B-9B40-A6849AB688FA}" destId="{76062575-8B1E-AD42-86E9-73621ABC8542}" srcOrd="0" destOrd="0" presId="urn:microsoft.com/office/officeart/2008/layout/HalfCircleOrganizationChart"/>
    <dgm:cxn modelId="{B85A32B5-6A6D-494E-AE80-C36937B80686}" type="presParOf" srcId="{76062575-8B1E-AD42-86E9-73621ABC8542}" destId="{B7498A3D-8499-5A42-A4D0-43D9D1C200ED}" srcOrd="0" destOrd="0" presId="urn:microsoft.com/office/officeart/2008/layout/HalfCircleOrganizationChart"/>
    <dgm:cxn modelId="{190FDA14-1CE9-D042-A204-8375DB544859}" type="presParOf" srcId="{76062575-8B1E-AD42-86E9-73621ABC8542}" destId="{67C66FE1-3F53-F94F-84EE-276DB2B4721F}" srcOrd="1" destOrd="0" presId="urn:microsoft.com/office/officeart/2008/layout/HalfCircleOrganizationChart"/>
    <dgm:cxn modelId="{66B5B3E0-2983-204E-A3D1-1A353A402BDA}" type="presParOf" srcId="{76062575-8B1E-AD42-86E9-73621ABC8542}" destId="{8E61687D-F60D-D641-BC4F-C7D6B30C3F5A}" srcOrd="2" destOrd="0" presId="urn:microsoft.com/office/officeart/2008/layout/HalfCircleOrganizationChart"/>
    <dgm:cxn modelId="{BD377B20-9A03-5942-8AB2-20F1E1112E7C}" type="presParOf" srcId="{76062575-8B1E-AD42-86E9-73621ABC8542}" destId="{9EA8A6A4-2038-314C-8D91-C04BA74C8C8F}" srcOrd="3" destOrd="0" presId="urn:microsoft.com/office/officeart/2008/layout/HalfCircleOrganizationChart"/>
    <dgm:cxn modelId="{A62B1106-1AD7-0541-9E7B-31B24EE92E11}" type="presParOf" srcId="{67A1F37F-EDFE-114B-9B40-A6849AB688FA}" destId="{D89A6869-9432-744D-AD21-10FE960D60ED}" srcOrd="1" destOrd="0" presId="urn:microsoft.com/office/officeart/2008/layout/HalfCircleOrganizationChart"/>
    <dgm:cxn modelId="{AC516974-A8E3-9A40-8C51-4BEDC6BDFDE7}" type="presParOf" srcId="{D89A6869-9432-744D-AD21-10FE960D60ED}" destId="{CCCFFF5C-5F3E-B941-8552-700890360D6B}" srcOrd="0" destOrd="0" presId="urn:microsoft.com/office/officeart/2008/layout/HalfCircleOrganizationChart"/>
    <dgm:cxn modelId="{444078BC-4D74-5F4A-A9FE-C16E54036446}" type="presParOf" srcId="{D89A6869-9432-744D-AD21-10FE960D60ED}" destId="{D5FF6B9D-B1E2-1C43-A4AD-0C326C328E9C}" srcOrd="1" destOrd="0" presId="urn:microsoft.com/office/officeart/2008/layout/HalfCircleOrganizationChart"/>
    <dgm:cxn modelId="{09210915-A82D-2944-BEAD-F67B91DBAB28}" type="presParOf" srcId="{D5FF6B9D-B1E2-1C43-A4AD-0C326C328E9C}" destId="{0C31C37F-3AEC-934B-896E-B0C2FE56286F}" srcOrd="0" destOrd="0" presId="urn:microsoft.com/office/officeart/2008/layout/HalfCircleOrganizationChart"/>
    <dgm:cxn modelId="{F3EFFE0A-2460-464C-B263-CC43D17CB8BF}" type="presParOf" srcId="{0C31C37F-3AEC-934B-896E-B0C2FE56286F}" destId="{27342562-3689-764D-AC77-F87764AD4E6C}" srcOrd="0" destOrd="0" presId="urn:microsoft.com/office/officeart/2008/layout/HalfCircleOrganizationChart"/>
    <dgm:cxn modelId="{61CAC2C4-3849-174B-8D5D-113916B0A304}" type="presParOf" srcId="{0C31C37F-3AEC-934B-896E-B0C2FE56286F}" destId="{B6D5EB89-57F3-1541-A6EE-7B80C8251431}" srcOrd="1" destOrd="0" presId="urn:microsoft.com/office/officeart/2008/layout/HalfCircleOrganizationChart"/>
    <dgm:cxn modelId="{9A0F2383-5621-B647-82FE-203156A39EE6}" type="presParOf" srcId="{0C31C37F-3AEC-934B-896E-B0C2FE56286F}" destId="{0E05455F-3407-5045-8A5E-6051E7CFB9BC}" srcOrd="2" destOrd="0" presId="urn:microsoft.com/office/officeart/2008/layout/HalfCircleOrganizationChart"/>
    <dgm:cxn modelId="{42AFDBBC-44E7-6C45-ABF4-345C6BB4EEF6}" type="presParOf" srcId="{0C31C37F-3AEC-934B-896E-B0C2FE56286F}" destId="{23D8D4CC-8E71-BE4B-87B1-DC1035EC57B1}" srcOrd="3" destOrd="0" presId="urn:microsoft.com/office/officeart/2008/layout/HalfCircleOrganizationChart"/>
    <dgm:cxn modelId="{7E20FD8F-4FED-2C42-B6D9-603CC4594A44}" type="presParOf" srcId="{D5FF6B9D-B1E2-1C43-A4AD-0C326C328E9C}" destId="{B5726D2A-9381-044F-A557-9625B37661E9}" srcOrd="1" destOrd="0" presId="urn:microsoft.com/office/officeart/2008/layout/HalfCircleOrganizationChart"/>
    <dgm:cxn modelId="{B42B39BE-D4C0-784C-8D47-55B870FF8AFA}" type="presParOf" srcId="{D5FF6B9D-B1E2-1C43-A4AD-0C326C328E9C}" destId="{217788EB-074F-0C4D-BBDE-4C8CCF6FE5D4}" srcOrd="2" destOrd="0" presId="urn:microsoft.com/office/officeart/2008/layout/HalfCircleOrganizationChart"/>
    <dgm:cxn modelId="{F18DB6D2-6025-CA45-93A2-699860E6A9B7}" type="presParOf" srcId="{D89A6869-9432-744D-AD21-10FE960D60ED}" destId="{F5AB683C-AAB8-3C4C-80CD-98937487A4D2}" srcOrd="2" destOrd="0" presId="urn:microsoft.com/office/officeart/2008/layout/HalfCircleOrganizationChart"/>
    <dgm:cxn modelId="{D08A297C-70DD-3847-B965-1EA5A5303D91}" type="presParOf" srcId="{D89A6869-9432-744D-AD21-10FE960D60ED}" destId="{F169D774-F1B1-D440-B764-B6074683B06E}" srcOrd="3" destOrd="0" presId="urn:microsoft.com/office/officeart/2008/layout/HalfCircleOrganizationChart"/>
    <dgm:cxn modelId="{24BE692C-E2D0-714A-ABCE-2F431852458C}" type="presParOf" srcId="{F169D774-F1B1-D440-B764-B6074683B06E}" destId="{C51BBF48-65FC-C046-BD76-1FFD9598DC54}" srcOrd="0" destOrd="0" presId="urn:microsoft.com/office/officeart/2008/layout/HalfCircleOrganizationChart"/>
    <dgm:cxn modelId="{78C6002F-F21E-5A46-84EE-B40B8C8CCB12}" type="presParOf" srcId="{C51BBF48-65FC-C046-BD76-1FFD9598DC54}" destId="{709258FA-938B-6348-AFE2-7C332243DB3E}" srcOrd="0" destOrd="0" presId="urn:microsoft.com/office/officeart/2008/layout/HalfCircleOrganizationChart"/>
    <dgm:cxn modelId="{BA50D127-3DCD-C145-AF0A-39368187EF01}" type="presParOf" srcId="{C51BBF48-65FC-C046-BD76-1FFD9598DC54}" destId="{A663DB6D-883D-4B49-8512-2A4AEC1A6FA5}" srcOrd="1" destOrd="0" presId="urn:microsoft.com/office/officeart/2008/layout/HalfCircleOrganizationChart"/>
    <dgm:cxn modelId="{EACBA42E-964F-2648-929F-F61B8E38C825}" type="presParOf" srcId="{C51BBF48-65FC-C046-BD76-1FFD9598DC54}" destId="{48F297EC-D6AD-3144-809A-A1C583F335AB}" srcOrd="2" destOrd="0" presId="urn:microsoft.com/office/officeart/2008/layout/HalfCircleOrganizationChart"/>
    <dgm:cxn modelId="{6149E306-D772-4540-A45D-71F17034A46C}" type="presParOf" srcId="{C51BBF48-65FC-C046-BD76-1FFD9598DC54}" destId="{4DFDC056-B999-0B4C-BD4F-AA755C2ECFCA}" srcOrd="3" destOrd="0" presId="urn:microsoft.com/office/officeart/2008/layout/HalfCircleOrganizationChart"/>
    <dgm:cxn modelId="{9C2D45C1-CB47-8642-A78F-321976C72AC2}" type="presParOf" srcId="{F169D774-F1B1-D440-B764-B6074683B06E}" destId="{1E530C7F-8C86-F840-A67D-75CE0A65F992}" srcOrd="1" destOrd="0" presId="urn:microsoft.com/office/officeart/2008/layout/HalfCircleOrganizationChart"/>
    <dgm:cxn modelId="{6A181C4E-B88B-D44B-B8A1-2847FF509BB8}" type="presParOf" srcId="{F169D774-F1B1-D440-B764-B6074683B06E}" destId="{70A5A55B-9BD0-114B-A572-18F447D795BA}" srcOrd="2" destOrd="0" presId="urn:microsoft.com/office/officeart/2008/layout/HalfCircleOrganizationChart"/>
    <dgm:cxn modelId="{36702EF9-9439-9449-9D4C-29C085520581}" type="presParOf" srcId="{D89A6869-9432-744D-AD21-10FE960D60ED}" destId="{A210D95B-B888-0E47-9F3D-D1C0548A36A9}" srcOrd="4" destOrd="0" presId="urn:microsoft.com/office/officeart/2008/layout/HalfCircleOrganizationChart"/>
    <dgm:cxn modelId="{4A5F06ED-6C24-FF4F-BD4F-102F862A8A96}" type="presParOf" srcId="{D89A6869-9432-744D-AD21-10FE960D60ED}" destId="{805A80FC-C4A5-8A40-8AA5-6A9DE03813E1}" srcOrd="5" destOrd="0" presId="urn:microsoft.com/office/officeart/2008/layout/HalfCircleOrganizationChart"/>
    <dgm:cxn modelId="{1E5818B4-E504-7343-9F96-98600EDDA7C3}" type="presParOf" srcId="{805A80FC-C4A5-8A40-8AA5-6A9DE03813E1}" destId="{E36FD2AD-AC13-FF43-AD4F-85C5069008BB}" srcOrd="0" destOrd="0" presId="urn:microsoft.com/office/officeart/2008/layout/HalfCircleOrganizationChart"/>
    <dgm:cxn modelId="{EC1939FC-A9BB-4C45-A715-FF0BAAA7F3B0}" type="presParOf" srcId="{E36FD2AD-AC13-FF43-AD4F-85C5069008BB}" destId="{108FADB3-78BC-2141-BFDF-B32473E1124A}" srcOrd="0" destOrd="0" presId="urn:microsoft.com/office/officeart/2008/layout/HalfCircleOrganizationChart"/>
    <dgm:cxn modelId="{6FC12A86-BE2B-0442-9DDC-EB5CC4936B3F}" type="presParOf" srcId="{E36FD2AD-AC13-FF43-AD4F-85C5069008BB}" destId="{F42615F2-FB1F-AD47-845A-05F9AF951F31}" srcOrd="1" destOrd="0" presId="urn:microsoft.com/office/officeart/2008/layout/HalfCircleOrganizationChart"/>
    <dgm:cxn modelId="{30F4EB5C-F8CF-DD40-AA40-0CCF3BD116C5}" type="presParOf" srcId="{E36FD2AD-AC13-FF43-AD4F-85C5069008BB}" destId="{567FA7D5-EAD9-2B4B-B88E-7842B506C931}" srcOrd="2" destOrd="0" presId="urn:microsoft.com/office/officeart/2008/layout/HalfCircleOrganizationChart"/>
    <dgm:cxn modelId="{8F057B8E-B443-5C40-A705-CE47C5D4DFD3}" type="presParOf" srcId="{E36FD2AD-AC13-FF43-AD4F-85C5069008BB}" destId="{C408A58E-345E-A04B-9412-263FC4E1FB87}" srcOrd="3" destOrd="0" presId="urn:microsoft.com/office/officeart/2008/layout/HalfCircleOrganizationChart"/>
    <dgm:cxn modelId="{A1D3FB13-9E73-624F-817B-4B6D549AEDD4}" type="presParOf" srcId="{805A80FC-C4A5-8A40-8AA5-6A9DE03813E1}" destId="{3ADA3C33-7A0E-D14B-8C83-CA4AA2A7EA51}" srcOrd="1" destOrd="0" presId="urn:microsoft.com/office/officeart/2008/layout/HalfCircleOrganizationChart"/>
    <dgm:cxn modelId="{FD32CD52-E68B-C447-9C4C-DEBE1C307775}" type="presParOf" srcId="{805A80FC-C4A5-8A40-8AA5-6A9DE03813E1}" destId="{B02A7F07-CC88-F746-99AB-452E4943BD6E}" srcOrd="2" destOrd="0" presId="urn:microsoft.com/office/officeart/2008/layout/HalfCircleOrganizationChart"/>
    <dgm:cxn modelId="{124D0578-1A7B-F249-8429-05CCA7E3A766}" type="presParOf" srcId="{D89A6869-9432-744D-AD21-10FE960D60ED}" destId="{DA3DABBB-40D7-A74D-86AD-294634CB4082}" srcOrd="6" destOrd="0" presId="urn:microsoft.com/office/officeart/2008/layout/HalfCircleOrganizationChart"/>
    <dgm:cxn modelId="{189C0B26-5298-2C42-BDAD-AE16E052B152}" type="presParOf" srcId="{D89A6869-9432-744D-AD21-10FE960D60ED}" destId="{17292000-66F8-6845-A012-73B1DE9BB479}" srcOrd="7" destOrd="0" presId="urn:microsoft.com/office/officeart/2008/layout/HalfCircleOrganizationChart"/>
    <dgm:cxn modelId="{17CD4A20-F99B-9041-9151-B0E2908BE7BE}" type="presParOf" srcId="{17292000-66F8-6845-A012-73B1DE9BB479}" destId="{DE002294-8415-DA46-B51D-2A51735DDCBB}" srcOrd="0" destOrd="0" presId="urn:microsoft.com/office/officeart/2008/layout/HalfCircleOrganizationChart"/>
    <dgm:cxn modelId="{9B7BB1EE-AD40-B845-82B1-45E38CAC3334}" type="presParOf" srcId="{DE002294-8415-DA46-B51D-2A51735DDCBB}" destId="{F08E4C5B-D00C-2344-A83D-DB4B1B9BBF05}" srcOrd="0" destOrd="0" presId="urn:microsoft.com/office/officeart/2008/layout/HalfCircleOrganizationChart"/>
    <dgm:cxn modelId="{9F139789-E8AA-9B41-904E-D3F29DA41874}" type="presParOf" srcId="{DE002294-8415-DA46-B51D-2A51735DDCBB}" destId="{54631748-4AA0-1E4C-89F1-AB36A3410551}" srcOrd="1" destOrd="0" presId="urn:microsoft.com/office/officeart/2008/layout/HalfCircleOrganizationChart"/>
    <dgm:cxn modelId="{A93B2BEB-2C89-4E4F-B16F-6E08D100A9FF}" type="presParOf" srcId="{DE002294-8415-DA46-B51D-2A51735DDCBB}" destId="{585211DC-020B-8147-819F-10DF6A7F0A0C}" srcOrd="2" destOrd="0" presId="urn:microsoft.com/office/officeart/2008/layout/HalfCircleOrganizationChart"/>
    <dgm:cxn modelId="{31D2ED07-FC8B-9B42-B0BB-1655285433AB}" type="presParOf" srcId="{DE002294-8415-DA46-B51D-2A51735DDCBB}" destId="{C7A94C2D-4868-9943-BB73-C11470265C14}" srcOrd="3" destOrd="0" presId="urn:microsoft.com/office/officeart/2008/layout/HalfCircleOrganizationChart"/>
    <dgm:cxn modelId="{F72D10CD-EE93-1D4C-A186-281EA990CAF0}" type="presParOf" srcId="{17292000-66F8-6845-A012-73B1DE9BB479}" destId="{20918FF0-78F6-9249-9FDD-AC476637B0CB}" srcOrd="1" destOrd="0" presId="urn:microsoft.com/office/officeart/2008/layout/HalfCircleOrganizationChart"/>
    <dgm:cxn modelId="{F76E6EAA-BCB8-4A43-95D2-123E611E8A69}" type="presParOf" srcId="{17292000-66F8-6845-A012-73B1DE9BB479}" destId="{C95D32E6-D62F-7341-A1F8-EB6BF02556F9}" srcOrd="2" destOrd="0" presId="urn:microsoft.com/office/officeart/2008/layout/HalfCircleOrganizationChart"/>
    <dgm:cxn modelId="{022E11C1-DC15-3345-9AB6-4EEAC37FB688}" type="presParOf" srcId="{67A1F37F-EDFE-114B-9B40-A6849AB688FA}" destId="{EEB33D97-E581-EE4E-AE5C-1D79B550412D}" srcOrd="2" destOrd="0" presId="urn:microsoft.com/office/officeart/2008/layout/HalfCircleOrganizationChart"/>
    <dgm:cxn modelId="{2B6310FB-7046-564C-80D2-4B810D5597AC}" type="presParOf" srcId="{6848059C-8D25-A44E-820E-AB365948C08E}" destId="{320D3847-58B5-594C-A04A-739B390EFB10}" srcOrd="2" destOrd="0" presId="urn:microsoft.com/office/officeart/2008/layout/HalfCircleOrganizationChart"/>
    <dgm:cxn modelId="{EC3817C1-CEFF-BC47-B769-2230EC356C53}" type="presParOf" srcId="{6848059C-8D25-A44E-820E-AB365948C08E}" destId="{933BA500-0AF1-8F44-8D30-F68AF8E95786}" srcOrd="3" destOrd="0" presId="urn:microsoft.com/office/officeart/2008/layout/HalfCircleOrganizationChart"/>
    <dgm:cxn modelId="{7B1AC338-7401-E145-83FD-715EF689214E}" type="presParOf" srcId="{933BA500-0AF1-8F44-8D30-F68AF8E95786}" destId="{CDB28FDD-0A6A-B94B-98B1-633B312CE668}" srcOrd="0" destOrd="0" presId="urn:microsoft.com/office/officeart/2008/layout/HalfCircleOrganizationChart"/>
    <dgm:cxn modelId="{9A2B259A-E1BB-9145-8BB0-873FAD32DB26}" type="presParOf" srcId="{CDB28FDD-0A6A-B94B-98B1-633B312CE668}" destId="{B0EAB101-2303-8442-99CB-7B0E012BECEF}" srcOrd="0" destOrd="0" presId="urn:microsoft.com/office/officeart/2008/layout/HalfCircleOrganizationChart"/>
    <dgm:cxn modelId="{E5ECAC16-53AA-0144-B424-E5CD3CEA92F7}" type="presParOf" srcId="{CDB28FDD-0A6A-B94B-98B1-633B312CE668}" destId="{AEF9B6C2-E148-E44C-8EF3-265175F5B89E}" srcOrd="1" destOrd="0" presId="urn:microsoft.com/office/officeart/2008/layout/HalfCircleOrganizationChart"/>
    <dgm:cxn modelId="{A502B0E8-152E-B141-8110-77ECD19D3B47}" type="presParOf" srcId="{CDB28FDD-0A6A-B94B-98B1-633B312CE668}" destId="{334B2F73-3950-2048-BF32-78F78F4041D6}" srcOrd="2" destOrd="0" presId="urn:microsoft.com/office/officeart/2008/layout/HalfCircleOrganizationChart"/>
    <dgm:cxn modelId="{B37371C6-5CB1-7643-B75A-5D96EFDDD58F}" type="presParOf" srcId="{CDB28FDD-0A6A-B94B-98B1-633B312CE668}" destId="{28ECBC23-70CF-7E41-B8B7-8784367F377A}" srcOrd="3" destOrd="0" presId="urn:microsoft.com/office/officeart/2008/layout/HalfCircleOrganizationChart"/>
    <dgm:cxn modelId="{081D737B-A245-4540-80EE-6EDF6C84CABC}" type="presParOf" srcId="{933BA500-0AF1-8F44-8D30-F68AF8E95786}" destId="{5913F3F2-5870-DD4F-9040-86DD5FAB740C}" srcOrd="1" destOrd="0" presId="urn:microsoft.com/office/officeart/2008/layout/HalfCircleOrganizationChart"/>
    <dgm:cxn modelId="{DC91FE6C-CFCE-4647-A76D-A220E63EE435}" type="presParOf" srcId="{5913F3F2-5870-DD4F-9040-86DD5FAB740C}" destId="{465636F1-DCF5-394E-A4CC-A125187C48FD}" srcOrd="0" destOrd="0" presId="urn:microsoft.com/office/officeart/2008/layout/HalfCircleOrganizationChart"/>
    <dgm:cxn modelId="{660037C5-8DF9-0349-9F25-06AC693FAE4A}" type="presParOf" srcId="{5913F3F2-5870-DD4F-9040-86DD5FAB740C}" destId="{59BC4279-ABDE-4349-B4C3-0E57C2D60C1E}" srcOrd="1" destOrd="0" presId="urn:microsoft.com/office/officeart/2008/layout/HalfCircleOrganizationChart"/>
    <dgm:cxn modelId="{032C6C39-4FD5-DD4C-AEEE-88785A8BBCFD}" type="presParOf" srcId="{59BC4279-ABDE-4349-B4C3-0E57C2D60C1E}" destId="{DE3BDA51-632B-B048-A0D5-71DD33600872}" srcOrd="0" destOrd="0" presId="urn:microsoft.com/office/officeart/2008/layout/HalfCircleOrganizationChart"/>
    <dgm:cxn modelId="{9B673430-D180-114C-87AE-C84F29DDE787}" type="presParOf" srcId="{DE3BDA51-632B-B048-A0D5-71DD33600872}" destId="{CEEC4EBB-86D5-3E4C-B9FC-1D5C6096A10B}" srcOrd="0" destOrd="0" presId="urn:microsoft.com/office/officeart/2008/layout/HalfCircleOrganizationChart"/>
    <dgm:cxn modelId="{470F1467-78D7-C04C-941C-A5B0832A4EBC}" type="presParOf" srcId="{DE3BDA51-632B-B048-A0D5-71DD33600872}" destId="{4F9F0250-518E-E744-99A1-5157ACE59817}" srcOrd="1" destOrd="0" presId="urn:microsoft.com/office/officeart/2008/layout/HalfCircleOrganizationChart"/>
    <dgm:cxn modelId="{C2E6F3AD-9DBC-E54F-B87A-86E8D7AAF23F}" type="presParOf" srcId="{DE3BDA51-632B-B048-A0D5-71DD33600872}" destId="{4045F5FE-9CB4-FB44-97A0-AF510680EBDA}" srcOrd="2" destOrd="0" presId="urn:microsoft.com/office/officeart/2008/layout/HalfCircleOrganizationChart"/>
    <dgm:cxn modelId="{D42CE158-09C7-A944-853C-585041F5702D}" type="presParOf" srcId="{DE3BDA51-632B-B048-A0D5-71DD33600872}" destId="{6ABD1DB3-87DA-0343-AE44-2EB89BD1489B}" srcOrd="3" destOrd="0" presId="urn:microsoft.com/office/officeart/2008/layout/HalfCircleOrganizationChart"/>
    <dgm:cxn modelId="{B4E5A415-8BC6-2547-8533-66242EA6A660}" type="presParOf" srcId="{59BC4279-ABDE-4349-B4C3-0E57C2D60C1E}" destId="{18D28934-D852-1745-A85B-AE3E47965125}" srcOrd="1" destOrd="0" presId="urn:microsoft.com/office/officeart/2008/layout/HalfCircleOrganizationChart"/>
    <dgm:cxn modelId="{9DA2C3FF-B178-CE4B-8377-FEB86B934187}" type="presParOf" srcId="{59BC4279-ABDE-4349-B4C3-0E57C2D60C1E}" destId="{7B875E6F-E414-D642-8A91-21FFAF39E576}" srcOrd="2" destOrd="0" presId="urn:microsoft.com/office/officeart/2008/layout/HalfCircleOrganizationChart"/>
    <dgm:cxn modelId="{2E3C1047-9A51-3042-A157-F2AEB9493D9A}" type="presParOf" srcId="{933BA500-0AF1-8F44-8D30-F68AF8E95786}" destId="{E0E41B1A-B00A-ED4C-B773-848C4EDEB3CC}" srcOrd="2" destOrd="0" presId="urn:microsoft.com/office/officeart/2008/layout/HalfCircleOrganizationChart"/>
    <dgm:cxn modelId="{5EC92F92-C62E-BA4E-B7C8-9112861B391C}" type="presParOf" srcId="{53EFDD2B-4900-1A49-BB1B-2D5DE4563ADC}" destId="{097267E3-6CF9-D24E-93C4-180339D4A71E}" srcOrd="2" destOrd="0" presId="urn:microsoft.com/office/officeart/2008/layout/HalfCircleOrganizationChart"/>
    <dgm:cxn modelId="{35FF879D-712C-0C41-9DF8-9C04E5DBFB67}" type="presParOf" srcId="{257FDE8B-044C-C041-AD95-1DCFED80EC05}" destId="{D2240CEE-A7DE-974B-8059-9A6629A410FF}" srcOrd="2" destOrd="0" presId="urn:microsoft.com/office/officeart/2008/layout/HalfCircleOrganizationChart"/>
    <dgm:cxn modelId="{7DFAA7DC-C332-A448-8D74-D8333F7DB557}" type="presParOf" srcId="{257FDE8B-044C-C041-AD95-1DCFED80EC05}" destId="{17156DEF-FDD7-D44A-BF4A-B56C7E74C509}" srcOrd="3" destOrd="0" presId="urn:microsoft.com/office/officeart/2008/layout/HalfCircleOrganizationChart"/>
    <dgm:cxn modelId="{9175C36A-A96B-0842-AFD7-91F72B30BD6F}" type="presParOf" srcId="{17156DEF-FDD7-D44A-BF4A-B56C7E74C509}" destId="{2F86EEF6-AEB5-0043-A846-958352CAD6C2}" srcOrd="0" destOrd="0" presId="urn:microsoft.com/office/officeart/2008/layout/HalfCircleOrganizationChart"/>
    <dgm:cxn modelId="{85D1625B-5178-FC49-928B-AAD815E777B2}" type="presParOf" srcId="{2F86EEF6-AEB5-0043-A846-958352CAD6C2}" destId="{5EAECC03-2F6B-CF47-8D3A-C1C2041B798B}" srcOrd="0" destOrd="0" presId="urn:microsoft.com/office/officeart/2008/layout/HalfCircleOrganizationChart"/>
    <dgm:cxn modelId="{2C2220D8-A77B-4342-ADF2-261CEC4FEE80}" type="presParOf" srcId="{2F86EEF6-AEB5-0043-A846-958352CAD6C2}" destId="{1B943036-FDAA-334D-9EF6-B43AE78E8283}" srcOrd="1" destOrd="0" presId="urn:microsoft.com/office/officeart/2008/layout/HalfCircleOrganizationChart"/>
    <dgm:cxn modelId="{BA71BFCA-65B4-284C-972B-F205B5A3B6BF}" type="presParOf" srcId="{2F86EEF6-AEB5-0043-A846-958352CAD6C2}" destId="{73051AB8-3014-FE42-8204-28C0EFC20AE7}" srcOrd="2" destOrd="0" presId="urn:microsoft.com/office/officeart/2008/layout/HalfCircleOrganizationChart"/>
    <dgm:cxn modelId="{18F984FD-E1EE-3C4A-B1CC-C4E9C007E690}" type="presParOf" srcId="{2F86EEF6-AEB5-0043-A846-958352CAD6C2}" destId="{95DADAB0-4B0A-1947-BD4E-4F6DBD200282}" srcOrd="3" destOrd="0" presId="urn:microsoft.com/office/officeart/2008/layout/HalfCircleOrganizationChart"/>
    <dgm:cxn modelId="{8F04D8C2-0C91-6846-B0CA-2BF594B9AC44}" type="presParOf" srcId="{17156DEF-FDD7-D44A-BF4A-B56C7E74C509}" destId="{1D0D374A-A823-EB41-80D1-D051134D23B4}" srcOrd="1" destOrd="0" presId="urn:microsoft.com/office/officeart/2008/layout/HalfCircleOrganizationChart"/>
    <dgm:cxn modelId="{058C13F8-F393-EF4E-9DC2-037C923195BA}" type="presParOf" srcId="{1D0D374A-A823-EB41-80D1-D051134D23B4}" destId="{89A9664D-767A-4241-B146-F6676C15C014}" srcOrd="0" destOrd="0" presId="urn:microsoft.com/office/officeart/2008/layout/HalfCircleOrganizationChart"/>
    <dgm:cxn modelId="{DF444290-71C2-2046-B4B5-7C99B1D97D6E}" type="presParOf" srcId="{1D0D374A-A823-EB41-80D1-D051134D23B4}" destId="{BC05AA28-DCF9-FA42-8286-47E9E8C64948}" srcOrd="1" destOrd="0" presId="urn:microsoft.com/office/officeart/2008/layout/HalfCircleOrganizationChart"/>
    <dgm:cxn modelId="{66B07138-F260-1649-981F-A34AFA81FB76}" type="presParOf" srcId="{BC05AA28-DCF9-FA42-8286-47E9E8C64948}" destId="{4E4DE0B3-B6A6-324F-9C09-0439FB85218D}" srcOrd="0" destOrd="0" presId="urn:microsoft.com/office/officeart/2008/layout/HalfCircleOrganizationChart"/>
    <dgm:cxn modelId="{46E29244-6DAD-ED45-8A96-BA4A1064BF4D}" type="presParOf" srcId="{4E4DE0B3-B6A6-324F-9C09-0439FB85218D}" destId="{5F5EC8DF-5DE3-754A-8100-BCB8EBBF4036}" srcOrd="0" destOrd="0" presId="urn:microsoft.com/office/officeart/2008/layout/HalfCircleOrganizationChart"/>
    <dgm:cxn modelId="{D51E7ABC-9469-E841-B726-01007A1E5182}" type="presParOf" srcId="{4E4DE0B3-B6A6-324F-9C09-0439FB85218D}" destId="{70C9E354-B4FD-0142-B737-E93C6B0AAA5E}" srcOrd="1" destOrd="0" presId="urn:microsoft.com/office/officeart/2008/layout/HalfCircleOrganizationChart"/>
    <dgm:cxn modelId="{3F79B255-49BA-4646-AA43-240AC8C49947}" type="presParOf" srcId="{4E4DE0B3-B6A6-324F-9C09-0439FB85218D}" destId="{7C099307-AF4D-F045-AFD6-682DA7DC8F47}" srcOrd="2" destOrd="0" presId="urn:microsoft.com/office/officeart/2008/layout/HalfCircleOrganizationChart"/>
    <dgm:cxn modelId="{3DBE417B-393D-504A-81E6-C658F4935832}" type="presParOf" srcId="{4E4DE0B3-B6A6-324F-9C09-0439FB85218D}" destId="{5E8C85FA-F855-EE42-825A-F3F4A0761F41}" srcOrd="3" destOrd="0" presId="urn:microsoft.com/office/officeart/2008/layout/HalfCircleOrganizationChart"/>
    <dgm:cxn modelId="{31B91F30-51AA-E940-B26D-CF70EA1EABD6}" type="presParOf" srcId="{BC05AA28-DCF9-FA42-8286-47E9E8C64948}" destId="{889941B3-0860-8242-BB52-7CDE3CBB8417}" srcOrd="1" destOrd="0" presId="urn:microsoft.com/office/officeart/2008/layout/HalfCircleOrganizationChart"/>
    <dgm:cxn modelId="{CF5D0E05-0181-4544-B0B2-701AF4E4D401}" type="presParOf" srcId="{BC05AA28-DCF9-FA42-8286-47E9E8C64948}" destId="{B8D80B23-6BBD-0D43-A041-A1EB18B513B4}" srcOrd="2" destOrd="0" presId="urn:microsoft.com/office/officeart/2008/layout/HalfCircleOrganizationChart"/>
    <dgm:cxn modelId="{08DCBFA5-4455-D549-AFEC-8961BA166995}" type="presParOf" srcId="{1D0D374A-A823-EB41-80D1-D051134D23B4}" destId="{2D177FEF-62B6-2E48-8B8C-5A976ECC4459}" srcOrd="2" destOrd="0" presId="urn:microsoft.com/office/officeart/2008/layout/HalfCircleOrganizationChart"/>
    <dgm:cxn modelId="{39D78144-6D9B-DC49-9727-435A704C6522}" type="presParOf" srcId="{1D0D374A-A823-EB41-80D1-D051134D23B4}" destId="{5376A18A-D24D-D045-AE7D-904F2517365B}" srcOrd="3" destOrd="0" presId="urn:microsoft.com/office/officeart/2008/layout/HalfCircleOrganizationChart"/>
    <dgm:cxn modelId="{10DB6EBF-839D-924A-80CE-87C47409AE5C}" type="presParOf" srcId="{5376A18A-D24D-D045-AE7D-904F2517365B}" destId="{B24132DC-133B-F143-BFED-7C99B1C2E150}" srcOrd="0" destOrd="0" presId="urn:microsoft.com/office/officeart/2008/layout/HalfCircleOrganizationChart"/>
    <dgm:cxn modelId="{EC274489-8819-AC4A-A6CB-01D29EF2F79C}" type="presParOf" srcId="{B24132DC-133B-F143-BFED-7C99B1C2E150}" destId="{7C500799-D1CD-BA40-938C-802A4039C76C}" srcOrd="0" destOrd="0" presId="urn:microsoft.com/office/officeart/2008/layout/HalfCircleOrganizationChart"/>
    <dgm:cxn modelId="{80E8C60D-BD17-CE47-BB05-D3CC46F67925}" type="presParOf" srcId="{B24132DC-133B-F143-BFED-7C99B1C2E150}" destId="{2EBCEAE7-477A-A44A-B2D4-215177529190}" srcOrd="1" destOrd="0" presId="urn:microsoft.com/office/officeart/2008/layout/HalfCircleOrganizationChart"/>
    <dgm:cxn modelId="{DF6B6FD1-E191-8947-B45B-BE28D67A3DE2}" type="presParOf" srcId="{B24132DC-133B-F143-BFED-7C99B1C2E150}" destId="{9320DF66-6DA0-EA42-A53C-BCCC3E534A61}" srcOrd="2" destOrd="0" presId="urn:microsoft.com/office/officeart/2008/layout/HalfCircleOrganizationChart"/>
    <dgm:cxn modelId="{3CB1A0B2-79B1-924C-A826-122F0AE6829E}" type="presParOf" srcId="{B24132DC-133B-F143-BFED-7C99B1C2E150}" destId="{8922E4B7-BD62-4644-A150-3101BEDADD6C}" srcOrd="3" destOrd="0" presId="urn:microsoft.com/office/officeart/2008/layout/HalfCircleOrganizationChart"/>
    <dgm:cxn modelId="{83783092-CB0D-004A-8822-24D9766911CF}" type="presParOf" srcId="{5376A18A-D24D-D045-AE7D-904F2517365B}" destId="{2D85596C-243C-FC49-AF75-8AE8959351E0}" srcOrd="1" destOrd="0" presId="urn:microsoft.com/office/officeart/2008/layout/HalfCircleOrganizationChart"/>
    <dgm:cxn modelId="{78948F09-CF6E-2342-B950-58E7F5A112AC}" type="presParOf" srcId="{5376A18A-D24D-D045-AE7D-904F2517365B}" destId="{47C59C32-ECAA-6947-B7BA-90777FB55A9D}" srcOrd="2" destOrd="0" presId="urn:microsoft.com/office/officeart/2008/layout/HalfCircleOrganizationChart"/>
    <dgm:cxn modelId="{02A5BFB1-92C5-9E4D-AD72-4F9FCC4282B2}" type="presParOf" srcId="{1D0D374A-A823-EB41-80D1-D051134D23B4}" destId="{FC12E841-34BE-3046-B6B5-295CC53731CD}" srcOrd="4" destOrd="0" presId="urn:microsoft.com/office/officeart/2008/layout/HalfCircleOrganizationChart"/>
    <dgm:cxn modelId="{54C5D8EC-997F-7B42-AA45-F4A13A8F7FD9}" type="presParOf" srcId="{1D0D374A-A823-EB41-80D1-D051134D23B4}" destId="{B39B463F-681A-0E41-9C27-CA0096E915DF}" srcOrd="5" destOrd="0" presId="urn:microsoft.com/office/officeart/2008/layout/HalfCircleOrganizationChart"/>
    <dgm:cxn modelId="{3FAF03AA-AE13-114E-A9A9-8F4E09BA090C}" type="presParOf" srcId="{B39B463F-681A-0E41-9C27-CA0096E915DF}" destId="{90412272-6780-6349-A294-74431E499922}" srcOrd="0" destOrd="0" presId="urn:microsoft.com/office/officeart/2008/layout/HalfCircleOrganizationChart"/>
    <dgm:cxn modelId="{2A8A6245-414E-5549-91BB-8FF6F010565A}" type="presParOf" srcId="{90412272-6780-6349-A294-74431E499922}" destId="{9849600F-0113-8044-9AAB-0DA51566BC7B}" srcOrd="0" destOrd="0" presId="urn:microsoft.com/office/officeart/2008/layout/HalfCircleOrganizationChart"/>
    <dgm:cxn modelId="{B0DBB3B5-874F-0B41-B81A-92F5CB2689D0}" type="presParOf" srcId="{90412272-6780-6349-A294-74431E499922}" destId="{03329069-F094-8944-A0F3-3D09BE8B2D85}" srcOrd="1" destOrd="0" presId="urn:microsoft.com/office/officeart/2008/layout/HalfCircleOrganizationChart"/>
    <dgm:cxn modelId="{256D16C6-EAD8-E448-97B7-F233A5FBA72D}" type="presParOf" srcId="{90412272-6780-6349-A294-74431E499922}" destId="{6069081E-58CE-3A46-A0FE-10FEB3CD7B4E}" srcOrd="2" destOrd="0" presId="urn:microsoft.com/office/officeart/2008/layout/HalfCircleOrganizationChart"/>
    <dgm:cxn modelId="{2A7C6608-6CBF-5240-9ADC-69E1CBDA509B}" type="presParOf" srcId="{90412272-6780-6349-A294-74431E499922}" destId="{4CC45ACD-9D1C-FD4E-84A4-C07DE24F647C}" srcOrd="3" destOrd="0" presId="urn:microsoft.com/office/officeart/2008/layout/HalfCircleOrganizationChart"/>
    <dgm:cxn modelId="{96A68E5D-03D7-844D-B213-F1659ECE184B}" type="presParOf" srcId="{B39B463F-681A-0E41-9C27-CA0096E915DF}" destId="{3A23E505-DE93-2F4A-BA79-5898C76A5244}" srcOrd="1" destOrd="0" presId="urn:microsoft.com/office/officeart/2008/layout/HalfCircleOrganizationChart"/>
    <dgm:cxn modelId="{AFB2D350-BBB8-C84B-ACEA-94751F72EF1D}" type="presParOf" srcId="{B39B463F-681A-0E41-9C27-CA0096E915DF}" destId="{CFE1B31E-6ABE-6B4A-A47E-1A6862069C32}" srcOrd="2" destOrd="0" presId="urn:microsoft.com/office/officeart/2008/layout/HalfCircleOrganizationChart"/>
    <dgm:cxn modelId="{336C21A2-2172-D54A-8324-F81CEA4771DC}" type="presParOf" srcId="{17156DEF-FDD7-D44A-BF4A-B56C7E74C509}" destId="{88F50CA8-BA3C-6345-9C38-8589DB0425B3}" srcOrd="2" destOrd="0" presId="urn:microsoft.com/office/officeart/2008/layout/HalfCircleOrganizationChart"/>
    <dgm:cxn modelId="{14F7DBAF-DEB9-CD4B-8E91-08118E9BC412}" type="presParOf" srcId="{257FDE8B-044C-C041-AD95-1DCFED80EC05}" destId="{D56D5B2F-1350-C840-AC4A-62A5E162A5FE}" srcOrd="4" destOrd="0" presId="urn:microsoft.com/office/officeart/2008/layout/HalfCircleOrganizationChart"/>
    <dgm:cxn modelId="{1E066774-8818-3942-922D-46E03B1D8654}" type="presParOf" srcId="{257FDE8B-044C-C041-AD95-1DCFED80EC05}" destId="{3899D617-3A78-8C47-97E9-B4B70BBFD0FC}" srcOrd="5" destOrd="0" presId="urn:microsoft.com/office/officeart/2008/layout/HalfCircleOrganizationChart"/>
    <dgm:cxn modelId="{C86456E1-3B54-674B-8A27-65FA7832ADA7}" type="presParOf" srcId="{3899D617-3A78-8C47-97E9-B4B70BBFD0FC}" destId="{08BA08CD-A55F-2241-AED2-924B97AAB4FC}" srcOrd="0" destOrd="0" presId="urn:microsoft.com/office/officeart/2008/layout/HalfCircleOrganizationChart"/>
    <dgm:cxn modelId="{9EE0974A-0619-EE44-B714-EE46E9BDAA91}" type="presParOf" srcId="{08BA08CD-A55F-2241-AED2-924B97AAB4FC}" destId="{59F67C65-A208-8249-A1D7-A5F1AC2B5D27}" srcOrd="0" destOrd="0" presId="urn:microsoft.com/office/officeart/2008/layout/HalfCircleOrganizationChart"/>
    <dgm:cxn modelId="{B4704F8D-B5ED-6A43-8064-8DCA0A5817DC}" type="presParOf" srcId="{08BA08CD-A55F-2241-AED2-924B97AAB4FC}" destId="{E62442FC-6CBE-FE46-9390-DABE0F6A616D}" srcOrd="1" destOrd="0" presId="urn:microsoft.com/office/officeart/2008/layout/HalfCircleOrganizationChart"/>
    <dgm:cxn modelId="{BFE0D0B7-3A86-804E-89BE-75AADDFFCDB3}" type="presParOf" srcId="{08BA08CD-A55F-2241-AED2-924B97AAB4FC}" destId="{725D47E3-AFB9-5546-9FCD-3B1A41F35E80}" srcOrd="2" destOrd="0" presId="urn:microsoft.com/office/officeart/2008/layout/HalfCircleOrganizationChart"/>
    <dgm:cxn modelId="{14CB8490-D99C-B84D-B68E-97F134771806}" type="presParOf" srcId="{08BA08CD-A55F-2241-AED2-924B97AAB4FC}" destId="{5E0ED307-919B-1747-8769-42901CDA915D}" srcOrd="3" destOrd="0" presId="urn:microsoft.com/office/officeart/2008/layout/HalfCircleOrganizationChart"/>
    <dgm:cxn modelId="{4FE0A3EB-2607-4049-9BB3-09AE3CDC5DB2}" type="presParOf" srcId="{3899D617-3A78-8C47-97E9-B4B70BBFD0FC}" destId="{A9358463-06BC-D141-8DD4-7BE89B134DBA}" srcOrd="1" destOrd="0" presId="urn:microsoft.com/office/officeart/2008/layout/HalfCircleOrganizationChart"/>
    <dgm:cxn modelId="{67523F94-4DA5-984E-9805-5EDADFB89361}" type="presParOf" srcId="{A9358463-06BC-D141-8DD4-7BE89B134DBA}" destId="{92C9ACC2-E36E-7146-B393-E48C00BB6CEF}" srcOrd="0" destOrd="0" presId="urn:microsoft.com/office/officeart/2008/layout/HalfCircleOrganizationChart"/>
    <dgm:cxn modelId="{293544C1-B539-DF4A-9B34-037708E36110}" type="presParOf" srcId="{A9358463-06BC-D141-8DD4-7BE89B134DBA}" destId="{7DD62497-2D6A-E340-8ECC-F941C8A2C1D5}" srcOrd="1" destOrd="0" presId="urn:microsoft.com/office/officeart/2008/layout/HalfCircleOrganizationChart"/>
    <dgm:cxn modelId="{75673A02-BD65-424F-B3B9-168A5CE181A4}" type="presParOf" srcId="{7DD62497-2D6A-E340-8ECC-F941C8A2C1D5}" destId="{0F3B9E53-A3D8-7746-B07F-9913AE65F7EE}" srcOrd="0" destOrd="0" presId="urn:microsoft.com/office/officeart/2008/layout/HalfCircleOrganizationChart"/>
    <dgm:cxn modelId="{E0D14B89-BF26-C647-9BD7-1F68280FEABC}" type="presParOf" srcId="{0F3B9E53-A3D8-7746-B07F-9913AE65F7EE}" destId="{402A312E-9CC4-F24E-92AC-51C35F2AC7B1}" srcOrd="0" destOrd="0" presId="urn:microsoft.com/office/officeart/2008/layout/HalfCircleOrganizationChart"/>
    <dgm:cxn modelId="{5020D563-99F0-014C-980C-7566BB2A4E04}" type="presParOf" srcId="{0F3B9E53-A3D8-7746-B07F-9913AE65F7EE}" destId="{021243DA-D179-DC46-9F64-6A73D75FC3DA}" srcOrd="1" destOrd="0" presId="urn:microsoft.com/office/officeart/2008/layout/HalfCircleOrganizationChart"/>
    <dgm:cxn modelId="{6D2FF907-CEB2-074F-B195-A5C4EEAF69B4}" type="presParOf" srcId="{0F3B9E53-A3D8-7746-B07F-9913AE65F7EE}" destId="{1DFF5D28-8C5A-614C-81D1-E7E4AA2583CD}" srcOrd="2" destOrd="0" presId="urn:microsoft.com/office/officeart/2008/layout/HalfCircleOrganizationChart"/>
    <dgm:cxn modelId="{19E01C45-A5EF-D143-ADB1-3A794CC1D72E}" type="presParOf" srcId="{0F3B9E53-A3D8-7746-B07F-9913AE65F7EE}" destId="{EB9F72FB-9313-8447-A1F2-D3024CA83725}" srcOrd="3" destOrd="0" presId="urn:microsoft.com/office/officeart/2008/layout/HalfCircleOrganizationChart"/>
    <dgm:cxn modelId="{90569516-63AD-754E-B59F-5DAFBCB280EE}" type="presParOf" srcId="{7DD62497-2D6A-E340-8ECC-F941C8A2C1D5}" destId="{BE4295B3-52AD-7448-B33A-796D5EA17BBC}" srcOrd="1" destOrd="0" presId="urn:microsoft.com/office/officeart/2008/layout/HalfCircleOrganizationChart"/>
    <dgm:cxn modelId="{300F2770-7C1B-9548-BF21-50B8792D59F4}" type="presParOf" srcId="{7DD62497-2D6A-E340-8ECC-F941C8A2C1D5}" destId="{9579CB91-7089-6247-B97F-A55B4D1B4848}" srcOrd="2" destOrd="0" presId="urn:microsoft.com/office/officeart/2008/layout/HalfCircleOrganizationChart"/>
    <dgm:cxn modelId="{D5E6A815-7E66-D047-B486-037D5B98191D}" type="presParOf" srcId="{A9358463-06BC-D141-8DD4-7BE89B134DBA}" destId="{15AE475E-7E68-E04F-ABB7-8C83184886A7}" srcOrd="2" destOrd="0" presId="urn:microsoft.com/office/officeart/2008/layout/HalfCircleOrganizationChart"/>
    <dgm:cxn modelId="{A996FF90-5E3E-8A49-B616-487780658792}" type="presParOf" srcId="{A9358463-06BC-D141-8DD4-7BE89B134DBA}" destId="{84FAA0B3-2884-8243-9807-CF74E905F596}" srcOrd="3" destOrd="0" presId="urn:microsoft.com/office/officeart/2008/layout/HalfCircleOrganizationChart"/>
    <dgm:cxn modelId="{7DC7972D-A06A-9C4B-AC7E-C6AE32D2FC28}" type="presParOf" srcId="{84FAA0B3-2884-8243-9807-CF74E905F596}" destId="{9B00D47E-F486-8A43-AD35-2DF029C17AE8}" srcOrd="0" destOrd="0" presId="urn:microsoft.com/office/officeart/2008/layout/HalfCircleOrganizationChart"/>
    <dgm:cxn modelId="{32F106C1-011C-9C45-BABE-9327BEA70E9B}" type="presParOf" srcId="{9B00D47E-F486-8A43-AD35-2DF029C17AE8}" destId="{862B352A-F5A4-7949-B408-DAD8FA741F9E}" srcOrd="0" destOrd="0" presId="urn:microsoft.com/office/officeart/2008/layout/HalfCircleOrganizationChart"/>
    <dgm:cxn modelId="{8F2A97EA-9C53-0D48-AD85-3DEC3A97AF57}" type="presParOf" srcId="{9B00D47E-F486-8A43-AD35-2DF029C17AE8}" destId="{C8854B93-9A37-6E40-8A58-BD5498D106CC}" srcOrd="1" destOrd="0" presId="urn:microsoft.com/office/officeart/2008/layout/HalfCircleOrganizationChart"/>
    <dgm:cxn modelId="{091959F7-848D-AC4A-8D66-1B14912A26C1}" type="presParOf" srcId="{9B00D47E-F486-8A43-AD35-2DF029C17AE8}" destId="{3931DE74-8848-4E4B-835B-E93EC2DE1DFD}" srcOrd="2" destOrd="0" presId="urn:microsoft.com/office/officeart/2008/layout/HalfCircleOrganizationChart"/>
    <dgm:cxn modelId="{4F38E253-8D73-784D-BDE7-1CF46F1AD645}" type="presParOf" srcId="{9B00D47E-F486-8A43-AD35-2DF029C17AE8}" destId="{3A00C9ED-E11C-7B43-B367-068E5B9660D7}" srcOrd="3" destOrd="0" presId="urn:microsoft.com/office/officeart/2008/layout/HalfCircleOrganizationChart"/>
    <dgm:cxn modelId="{CA242579-CA20-D349-8E21-E1957F70231D}" type="presParOf" srcId="{84FAA0B3-2884-8243-9807-CF74E905F596}" destId="{C64B398D-C6BE-0346-9ECE-14C6875F4131}" srcOrd="1" destOrd="0" presId="urn:microsoft.com/office/officeart/2008/layout/HalfCircleOrganizationChart"/>
    <dgm:cxn modelId="{ACF65DE5-7457-974A-AAA2-957E18ACCBBF}" type="presParOf" srcId="{84FAA0B3-2884-8243-9807-CF74E905F596}" destId="{A45DBF39-D496-644C-A2B1-C9F780E993E6}" srcOrd="2" destOrd="0" presId="urn:microsoft.com/office/officeart/2008/layout/HalfCircleOrganizationChart"/>
    <dgm:cxn modelId="{55EB4315-E48E-A848-9206-6A94176DA572}" type="presParOf" srcId="{A9358463-06BC-D141-8DD4-7BE89B134DBA}" destId="{1D55902C-00BC-424C-91EB-01C142534165}" srcOrd="4" destOrd="0" presId="urn:microsoft.com/office/officeart/2008/layout/HalfCircleOrganizationChart"/>
    <dgm:cxn modelId="{CF2E1330-D734-204F-AEAE-8490693BFFD2}" type="presParOf" srcId="{A9358463-06BC-D141-8DD4-7BE89B134DBA}" destId="{570374A7-146E-E04A-8913-D54A27B584E4}" srcOrd="5" destOrd="0" presId="urn:microsoft.com/office/officeart/2008/layout/HalfCircleOrganizationChart"/>
    <dgm:cxn modelId="{1F9CD59B-ECC6-C44F-8C83-7833549E0064}" type="presParOf" srcId="{570374A7-146E-E04A-8913-D54A27B584E4}" destId="{F5BD0CFA-7A1D-DB41-AA3A-D67CB84FA76A}" srcOrd="0" destOrd="0" presId="urn:microsoft.com/office/officeart/2008/layout/HalfCircleOrganizationChart"/>
    <dgm:cxn modelId="{D0FE3F44-FD8B-D048-AFC9-3533ED774E1D}" type="presParOf" srcId="{F5BD0CFA-7A1D-DB41-AA3A-D67CB84FA76A}" destId="{E0EA4F3C-6BD6-4D42-8D4F-8C49BE079D1D}" srcOrd="0" destOrd="0" presId="urn:microsoft.com/office/officeart/2008/layout/HalfCircleOrganizationChart"/>
    <dgm:cxn modelId="{5AB3F798-ECC7-A347-986A-263261879B5C}" type="presParOf" srcId="{F5BD0CFA-7A1D-DB41-AA3A-D67CB84FA76A}" destId="{AC21973A-708A-0C46-B2B8-B00AC021A191}" srcOrd="1" destOrd="0" presId="urn:microsoft.com/office/officeart/2008/layout/HalfCircleOrganizationChart"/>
    <dgm:cxn modelId="{A4CC5BBD-0489-B842-88BA-B9D211B3AFC5}" type="presParOf" srcId="{F5BD0CFA-7A1D-DB41-AA3A-D67CB84FA76A}" destId="{E8623BA7-D690-7B4B-B5AA-E0B3296218CF}" srcOrd="2" destOrd="0" presId="urn:microsoft.com/office/officeart/2008/layout/HalfCircleOrganizationChart"/>
    <dgm:cxn modelId="{9920E310-58D5-D14A-81D3-C9D47D327946}" type="presParOf" srcId="{F5BD0CFA-7A1D-DB41-AA3A-D67CB84FA76A}" destId="{51736C24-EAA7-A642-A063-5B3C659A6165}" srcOrd="3" destOrd="0" presId="urn:microsoft.com/office/officeart/2008/layout/HalfCircleOrganizationChart"/>
    <dgm:cxn modelId="{38CEF4B8-0E36-4F45-9EF7-B3016BB5B14D}" type="presParOf" srcId="{570374A7-146E-E04A-8913-D54A27B584E4}" destId="{C431DD53-AA6C-BB46-B067-3D897192B18E}" srcOrd="1" destOrd="0" presId="urn:microsoft.com/office/officeart/2008/layout/HalfCircleOrganizationChart"/>
    <dgm:cxn modelId="{54AD21E3-F3E1-8A4F-A7BA-7CD879DD6777}" type="presParOf" srcId="{570374A7-146E-E04A-8913-D54A27B584E4}" destId="{3D83296C-3B13-8E44-A160-9DC9B673D06A}" srcOrd="2" destOrd="0" presId="urn:microsoft.com/office/officeart/2008/layout/HalfCircleOrganizationChart"/>
    <dgm:cxn modelId="{786A1E52-E9CA-B54D-8E1A-53FD5872666E}" type="presParOf" srcId="{3899D617-3A78-8C47-97E9-B4B70BBFD0FC}" destId="{25452718-76FE-3740-9458-9C523578B264}" srcOrd="2" destOrd="0" presId="urn:microsoft.com/office/officeart/2008/layout/HalfCircleOrganizationChart"/>
    <dgm:cxn modelId="{5FEDFDC0-15A4-B740-A613-35248B8D75F2}" type="presParOf" srcId="{20542C3F-BCC9-924D-9342-B45165F5D4E6}" destId="{DE5BEC43-30AF-1E4A-A9BC-9505A996C878}" srcOrd="2" destOrd="0" presId="urn:microsoft.com/office/officeart/2008/layout/HalfCircleOrganizationChart"/>
    <dgm:cxn modelId="{C4C6C467-89BD-EF41-AD6C-D7B5F2EA80CB}" type="presParOf" srcId="{44F7797A-031F-764E-A7CC-33627E68FA6A}" destId="{DB72B236-5822-6942-A3A9-DF8FD53158E7}" srcOrd="4" destOrd="0" presId="urn:microsoft.com/office/officeart/2008/layout/HalfCircleOrganizationChart"/>
    <dgm:cxn modelId="{36453229-6A0D-4646-8966-D1AC16DB5DBF}" type="presParOf" srcId="{44F7797A-031F-764E-A7CC-33627E68FA6A}" destId="{0A05A3FD-71B5-7F4E-8542-D44DADCBF1E4}" srcOrd="5" destOrd="0" presId="urn:microsoft.com/office/officeart/2008/layout/HalfCircleOrganizationChart"/>
    <dgm:cxn modelId="{831DDAF6-7831-0A48-A3E5-46D994312D9C}" type="presParOf" srcId="{0A05A3FD-71B5-7F4E-8542-D44DADCBF1E4}" destId="{8B725C8E-6CAC-8E4C-A6B7-62FEEC18DBE9}" srcOrd="0" destOrd="0" presId="urn:microsoft.com/office/officeart/2008/layout/HalfCircleOrganizationChart"/>
    <dgm:cxn modelId="{F586570C-2427-7646-8305-C89D7394A062}" type="presParOf" srcId="{8B725C8E-6CAC-8E4C-A6B7-62FEEC18DBE9}" destId="{6F3D7A90-2107-E244-8AFD-EB1E68FB2190}" srcOrd="0" destOrd="0" presId="urn:microsoft.com/office/officeart/2008/layout/HalfCircleOrganizationChart"/>
    <dgm:cxn modelId="{8C7B91B7-93FF-4749-9FBC-649DF02F2D4C}" type="presParOf" srcId="{8B725C8E-6CAC-8E4C-A6B7-62FEEC18DBE9}" destId="{C2EB1E53-8F56-1642-A663-E8CD9899F157}" srcOrd="1" destOrd="0" presId="urn:microsoft.com/office/officeart/2008/layout/HalfCircleOrganizationChart"/>
    <dgm:cxn modelId="{4BC62FE4-6014-E04F-B1A7-8FB354F45906}" type="presParOf" srcId="{8B725C8E-6CAC-8E4C-A6B7-62FEEC18DBE9}" destId="{5E0E8580-60A1-C54E-9FCE-681C6BDD61C6}" srcOrd="2" destOrd="0" presId="urn:microsoft.com/office/officeart/2008/layout/HalfCircleOrganizationChart"/>
    <dgm:cxn modelId="{4280D61C-895A-D14E-B547-1ACBE04C153C}" type="presParOf" srcId="{8B725C8E-6CAC-8E4C-A6B7-62FEEC18DBE9}" destId="{0878B4FC-7E96-0C4D-8F76-B6B8854E1EA5}" srcOrd="3" destOrd="0" presId="urn:microsoft.com/office/officeart/2008/layout/HalfCircleOrganizationChart"/>
    <dgm:cxn modelId="{BBCBB488-947E-CF40-AF69-6283B6BA16A0}" type="presParOf" srcId="{0A05A3FD-71B5-7F4E-8542-D44DADCBF1E4}" destId="{A6735F68-B67A-C345-8CC8-613F80DC17AF}" srcOrd="1" destOrd="0" presId="urn:microsoft.com/office/officeart/2008/layout/HalfCircleOrganizationChart"/>
    <dgm:cxn modelId="{73A81D86-28FC-2248-AC3D-B3A5338BDFC8}" type="presParOf" srcId="{A6735F68-B67A-C345-8CC8-613F80DC17AF}" destId="{C5111AFC-9E86-8247-8671-C4D1F18933B7}" srcOrd="0" destOrd="0" presId="urn:microsoft.com/office/officeart/2008/layout/HalfCircleOrganizationChart"/>
    <dgm:cxn modelId="{A280A2F6-2F30-1F4F-84F1-79E4D65BB765}" type="presParOf" srcId="{A6735F68-B67A-C345-8CC8-613F80DC17AF}" destId="{AF8A220C-F1D8-FD45-8377-9889AE21AEFE}" srcOrd="1" destOrd="0" presId="urn:microsoft.com/office/officeart/2008/layout/HalfCircleOrganizationChart"/>
    <dgm:cxn modelId="{C0F36874-2D38-9A42-B573-D8ACEF6A69AE}" type="presParOf" srcId="{AF8A220C-F1D8-FD45-8377-9889AE21AEFE}" destId="{59BA08EA-74D3-4E48-BE08-74F3AA6EFECF}" srcOrd="0" destOrd="0" presId="urn:microsoft.com/office/officeart/2008/layout/HalfCircleOrganizationChart"/>
    <dgm:cxn modelId="{0F779D02-E25F-114B-A1B0-577F92FFE0AE}" type="presParOf" srcId="{59BA08EA-74D3-4E48-BE08-74F3AA6EFECF}" destId="{60991BE2-D048-994E-B36B-30113AE44E66}" srcOrd="0" destOrd="0" presId="urn:microsoft.com/office/officeart/2008/layout/HalfCircleOrganizationChart"/>
    <dgm:cxn modelId="{02552712-9165-794F-BBA6-403EECB67C77}" type="presParOf" srcId="{59BA08EA-74D3-4E48-BE08-74F3AA6EFECF}" destId="{73EED429-AF2F-EB4F-B617-EC4C78E70E0E}" srcOrd="1" destOrd="0" presId="urn:microsoft.com/office/officeart/2008/layout/HalfCircleOrganizationChart"/>
    <dgm:cxn modelId="{B5490A12-7DFA-D647-8DD8-6FDF82A8B0D2}" type="presParOf" srcId="{59BA08EA-74D3-4E48-BE08-74F3AA6EFECF}" destId="{2639EC96-E63E-4D4C-BF7D-3251B39F30D2}" srcOrd="2" destOrd="0" presId="urn:microsoft.com/office/officeart/2008/layout/HalfCircleOrganizationChart"/>
    <dgm:cxn modelId="{34F04663-B388-F142-A619-BD6014C10026}" type="presParOf" srcId="{59BA08EA-74D3-4E48-BE08-74F3AA6EFECF}" destId="{EB3C4409-4F47-4E42-ABF8-DF159DFCC36B}" srcOrd="3" destOrd="0" presId="urn:microsoft.com/office/officeart/2008/layout/HalfCircleOrganizationChart"/>
    <dgm:cxn modelId="{5EF44BA8-5A1C-364F-B12D-8813ADD9ED89}" type="presParOf" srcId="{AF8A220C-F1D8-FD45-8377-9889AE21AEFE}" destId="{EF34FF0F-CDD6-054C-B9D0-4BF25E2148CE}" srcOrd="1" destOrd="0" presId="urn:microsoft.com/office/officeart/2008/layout/HalfCircleOrganizationChart"/>
    <dgm:cxn modelId="{76C235A4-B1BC-754B-A445-9AE1CF66FB59}" type="presParOf" srcId="{EF34FF0F-CDD6-054C-B9D0-4BF25E2148CE}" destId="{73B66B09-2139-AF4D-93B6-5B2B57EC9FAB}" srcOrd="0" destOrd="0" presId="urn:microsoft.com/office/officeart/2008/layout/HalfCircleOrganizationChart"/>
    <dgm:cxn modelId="{17519AA5-293D-984D-82CD-DE1EAA8EB811}" type="presParOf" srcId="{EF34FF0F-CDD6-054C-B9D0-4BF25E2148CE}" destId="{F7620D06-4BEA-0D48-B54A-82A64DBCBB27}" srcOrd="1" destOrd="0" presId="urn:microsoft.com/office/officeart/2008/layout/HalfCircleOrganizationChart"/>
    <dgm:cxn modelId="{04242900-B85E-9E46-8C92-20C78DBB1467}" type="presParOf" srcId="{F7620D06-4BEA-0D48-B54A-82A64DBCBB27}" destId="{7E6E8CC5-2123-B740-8D8D-C84110DBA6ED}" srcOrd="0" destOrd="0" presId="urn:microsoft.com/office/officeart/2008/layout/HalfCircleOrganizationChart"/>
    <dgm:cxn modelId="{374FC901-CA0D-334E-B28F-EC7F5D282FA8}" type="presParOf" srcId="{7E6E8CC5-2123-B740-8D8D-C84110DBA6ED}" destId="{B5B24B1B-F1C7-3B48-AAFF-6C183FB34AF1}" srcOrd="0" destOrd="0" presId="urn:microsoft.com/office/officeart/2008/layout/HalfCircleOrganizationChart"/>
    <dgm:cxn modelId="{64DEC82F-234F-AB4E-A52B-65ABBCDBC9DB}" type="presParOf" srcId="{7E6E8CC5-2123-B740-8D8D-C84110DBA6ED}" destId="{885DE821-6E58-DD42-BA7A-41A1D02CE521}" srcOrd="1" destOrd="0" presId="urn:microsoft.com/office/officeart/2008/layout/HalfCircleOrganizationChart"/>
    <dgm:cxn modelId="{51125720-F025-844F-BFED-686B79ADD8A3}" type="presParOf" srcId="{7E6E8CC5-2123-B740-8D8D-C84110DBA6ED}" destId="{BFF1107D-0890-4C4B-B461-D08E77A1A2A2}" srcOrd="2" destOrd="0" presId="urn:microsoft.com/office/officeart/2008/layout/HalfCircleOrganizationChart"/>
    <dgm:cxn modelId="{14E9CF43-2A9E-274D-8AD5-D71B076B701A}" type="presParOf" srcId="{7E6E8CC5-2123-B740-8D8D-C84110DBA6ED}" destId="{E6F9706E-1185-0944-8E38-EE1796272DF3}" srcOrd="3" destOrd="0" presId="urn:microsoft.com/office/officeart/2008/layout/HalfCircleOrganizationChart"/>
    <dgm:cxn modelId="{73923E71-C648-AA45-8B93-6FB1E4606E69}" type="presParOf" srcId="{F7620D06-4BEA-0D48-B54A-82A64DBCBB27}" destId="{008C4598-BD8A-624E-9162-FB14B941BFA3}" srcOrd="1" destOrd="0" presId="urn:microsoft.com/office/officeart/2008/layout/HalfCircleOrganizationChart"/>
    <dgm:cxn modelId="{CA032DBB-2CD9-BA4D-8D5F-D8E71CBF15DF}" type="presParOf" srcId="{F7620D06-4BEA-0D48-B54A-82A64DBCBB27}" destId="{946B983C-F015-5042-9464-5A2FE99FA3AD}" srcOrd="2" destOrd="0" presId="urn:microsoft.com/office/officeart/2008/layout/HalfCircleOrganizationChart"/>
    <dgm:cxn modelId="{4E36816D-D037-6240-A5B1-B3C3E91DAB6F}" type="presParOf" srcId="{EF34FF0F-CDD6-054C-B9D0-4BF25E2148CE}" destId="{B56F0774-DAEF-CE42-A9B0-39CFE0E4A03B}" srcOrd="2" destOrd="0" presId="urn:microsoft.com/office/officeart/2008/layout/HalfCircleOrganizationChart"/>
    <dgm:cxn modelId="{B9F1D38A-A709-9E4A-A419-92EB51C86AF1}" type="presParOf" srcId="{EF34FF0F-CDD6-054C-B9D0-4BF25E2148CE}" destId="{43BBFD6E-473F-3C4D-BB7A-2A8CD2CB8EFC}" srcOrd="3" destOrd="0" presId="urn:microsoft.com/office/officeart/2008/layout/HalfCircleOrganizationChart"/>
    <dgm:cxn modelId="{4CAE3B6E-4982-144C-8A26-E66DD30ECC6C}" type="presParOf" srcId="{43BBFD6E-473F-3C4D-BB7A-2A8CD2CB8EFC}" destId="{AD65A633-0700-4F48-A4DA-524B24E69CAC}" srcOrd="0" destOrd="0" presId="urn:microsoft.com/office/officeart/2008/layout/HalfCircleOrganizationChart"/>
    <dgm:cxn modelId="{7C812BCD-F2DE-124B-9FE3-C35D4B078037}" type="presParOf" srcId="{AD65A633-0700-4F48-A4DA-524B24E69CAC}" destId="{B85A0902-2819-454E-B6C8-0AD3EFDFE798}" srcOrd="0" destOrd="0" presId="urn:microsoft.com/office/officeart/2008/layout/HalfCircleOrganizationChart"/>
    <dgm:cxn modelId="{EE8DB6D5-A4A1-A34C-BC8A-9B6B5C5A7A79}" type="presParOf" srcId="{AD65A633-0700-4F48-A4DA-524B24E69CAC}" destId="{60166170-2301-DC41-9C7E-6DA1844CEFE8}" srcOrd="1" destOrd="0" presId="urn:microsoft.com/office/officeart/2008/layout/HalfCircleOrganizationChart"/>
    <dgm:cxn modelId="{B6BC8139-AFCE-FA4B-ABA7-4A9FC7727767}" type="presParOf" srcId="{AD65A633-0700-4F48-A4DA-524B24E69CAC}" destId="{4D613C1E-143E-664C-A861-763332748BC8}" srcOrd="2" destOrd="0" presId="urn:microsoft.com/office/officeart/2008/layout/HalfCircleOrganizationChart"/>
    <dgm:cxn modelId="{534CA01D-1D5A-7E49-B208-43BA2A8BC939}" type="presParOf" srcId="{AD65A633-0700-4F48-A4DA-524B24E69CAC}" destId="{F15543D5-9459-9B4A-874E-CD8EE1E12150}" srcOrd="3" destOrd="0" presId="urn:microsoft.com/office/officeart/2008/layout/HalfCircleOrganizationChart"/>
    <dgm:cxn modelId="{83F52BFB-D0A6-FF40-980D-232C29382B70}" type="presParOf" srcId="{43BBFD6E-473F-3C4D-BB7A-2A8CD2CB8EFC}" destId="{6F30297A-6B03-0B40-92C5-94DB6FDA70B8}" srcOrd="1" destOrd="0" presId="urn:microsoft.com/office/officeart/2008/layout/HalfCircleOrganizationChart"/>
    <dgm:cxn modelId="{08722470-41ED-B046-8DB2-726B92EB6E47}" type="presParOf" srcId="{43BBFD6E-473F-3C4D-BB7A-2A8CD2CB8EFC}" destId="{0A763B1C-58BE-0042-9A52-888856DE1B65}" srcOrd="2" destOrd="0" presId="urn:microsoft.com/office/officeart/2008/layout/HalfCircleOrganizationChart"/>
    <dgm:cxn modelId="{65AAE90D-F3D3-6345-AF85-5DE7FC44A289}" type="presParOf" srcId="{EF34FF0F-CDD6-054C-B9D0-4BF25E2148CE}" destId="{8846BCAA-78F6-3B44-A7E1-B9CFF2EC0CE0}" srcOrd="4" destOrd="0" presId="urn:microsoft.com/office/officeart/2008/layout/HalfCircleOrganizationChart"/>
    <dgm:cxn modelId="{73A96043-E5CA-1146-B505-6EB7BD7A5CCD}" type="presParOf" srcId="{EF34FF0F-CDD6-054C-B9D0-4BF25E2148CE}" destId="{C708FBEF-925D-E140-8350-CCD2F6B30D99}" srcOrd="5" destOrd="0" presId="urn:microsoft.com/office/officeart/2008/layout/HalfCircleOrganizationChart"/>
    <dgm:cxn modelId="{27836567-B1B8-1641-A879-59488811ECF2}" type="presParOf" srcId="{C708FBEF-925D-E140-8350-CCD2F6B30D99}" destId="{DDC7D011-AB95-054B-B173-83C8DDDBEF15}" srcOrd="0" destOrd="0" presId="urn:microsoft.com/office/officeart/2008/layout/HalfCircleOrganizationChart"/>
    <dgm:cxn modelId="{A447DC65-D47A-AE41-8680-22D123E4E0B2}" type="presParOf" srcId="{DDC7D011-AB95-054B-B173-83C8DDDBEF15}" destId="{860BED90-2F99-C845-9F65-3BB530993C18}" srcOrd="0" destOrd="0" presId="urn:microsoft.com/office/officeart/2008/layout/HalfCircleOrganizationChart"/>
    <dgm:cxn modelId="{C6B6EB1E-01EA-E743-B6C2-EE2B413ECBA2}" type="presParOf" srcId="{DDC7D011-AB95-054B-B173-83C8DDDBEF15}" destId="{BCBCFAB2-700F-764F-9B73-4A96815402D4}" srcOrd="1" destOrd="0" presId="urn:microsoft.com/office/officeart/2008/layout/HalfCircleOrganizationChart"/>
    <dgm:cxn modelId="{52D8945F-9046-654C-95B8-A2CBD6392C25}" type="presParOf" srcId="{DDC7D011-AB95-054B-B173-83C8DDDBEF15}" destId="{FC3796E5-E763-D941-B50B-A9C7C6B6D41F}" srcOrd="2" destOrd="0" presId="urn:microsoft.com/office/officeart/2008/layout/HalfCircleOrganizationChart"/>
    <dgm:cxn modelId="{862D3CBA-36F4-774B-8D27-FFFD2970A32F}" type="presParOf" srcId="{DDC7D011-AB95-054B-B173-83C8DDDBEF15}" destId="{F1136D47-5FE6-F547-A288-F851A031C1D2}" srcOrd="3" destOrd="0" presId="urn:microsoft.com/office/officeart/2008/layout/HalfCircleOrganizationChart"/>
    <dgm:cxn modelId="{C1E5E265-81BE-FE44-A51D-75F496E5D29B}" type="presParOf" srcId="{C708FBEF-925D-E140-8350-CCD2F6B30D99}" destId="{85359765-A83A-8847-924C-B2044DEE0056}" srcOrd="1" destOrd="0" presId="urn:microsoft.com/office/officeart/2008/layout/HalfCircleOrganizationChart"/>
    <dgm:cxn modelId="{D1CA2FFB-779B-0E41-AF95-C4A974AA1E1A}" type="presParOf" srcId="{C708FBEF-925D-E140-8350-CCD2F6B30D99}" destId="{F7E61806-A8F7-C643-BAE3-98A6741153F1}" srcOrd="2" destOrd="0" presId="urn:microsoft.com/office/officeart/2008/layout/HalfCircleOrganizationChart"/>
    <dgm:cxn modelId="{D5181F09-62B1-E443-9A57-62F8B55A39B6}" type="presParOf" srcId="{AF8A220C-F1D8-FD45-8377-9889AE21AEFE}" destId="{D1310BB9-4BBE-754C-830D-7D7B68770408}" srcOrd="2" destOrd="0" presId="urn:microsoft.com/office/officeart/2008/layout/HalfCircleOrganizationChart"/>
    <dgm:cxn modelId="{E3E8523C-A8CE-FF46-B09A-B6073041E4C7}" type="presParOf" srcId="{A6735F68-B67A-C345-8CC8-613F80DC17AF}" destId="{5210A7F2-303E-7940-A81A-9FF7E0E88A43}" srcOrd="2" destOrd="0" presId="urn:microsoft.com/office/officeart/2008/layout/HalfCircleOrganizationChart"/>
    <dgm:cxn modelId="{8034C9E8-1B61-914F-9475-5032E06C1300}" type="presParOf" srcId="{A6735F68-B67A-C345-8CC8-613F80DC17AF}" destId="{F476791A-A762-2E47-9A41-84108DAB890B}" srcOrd="3" destOrd="0" presId="urn:microsoft.com/office/officeart/2008/layout/HalfCircleOrganizationChart"/>
    <dgm:cxn modelId="{8A2C1911-7145-1646-A669-AF7055D78E53}" type="presParOf" srcId="{F476791A-A762-2E47-9A41-84108DAB890B}" destId="{2FB255C1-0201-804A-806E-386E98DEC292}" srcOrd="0" destOrd="0" presId="urn:microsoft.com/office/officeart/2008/layout/HalfCircleOrganizationChart"/>
    <dgm:cxn modelId="{1D6EB75D-41C0-D44A-AE23-945F9835F088}" type="presParOf" srcId="{2FB255C1-0201-804A-806E-386E98DEC292}" destId="{18F40B29-0E2E-1044-B7B6-61F5360C6FF9}" srcOrd="0" destOrd="0" presId="urn:microsoft.com/office/officeart/2008/layout/HalfCircleOrganizationChart"/>
    <dgm:cxn modelId="{DA48DBB0-1E96-7049-868B-D6ABB6F801C4}" type="presParOf" srcId="{2FB255C1-0201-804A-806E-386E98DEC292}" destId="{5C7DBE75-78CA-8C42-A5E8-19DA19FA9336}" srcOrd="1" destOrd="0" presId="urn:microsoft.com/office/officeart/2008/layout/HalfCircleOrganizationChart"/>
    <dgm:cxn modelId="{683BB3EB-56FF-AE48-A669-633DA40265EA}" type="presParOf" srcId="{2FB255C1-0201-804A-806E-386E98DEC292}" destId="{074F9DC9-A8CC-FD41-AE96-BE50E5CC7DAE}" srcOrd="2" destOrd="0" presId="urn:microsoft.com/office/officeart/2008/layout/HalfCircleOrganizationChart"/>
    <dgm:cxn modelId="{0482260B-859C-804D-B9A5-FB634E7F190D}" type="presParOf" srcId="{2FB255C1-0201-804A-806E-386E98DEC292}" destId="{A8A92173-6F46-4C42-AD31-122407379CE4}" srcOrd="3" destOrd="0" presId="urn:microsoft.com/office/officeart/2008/layout/HalfCircleOrganizationChart"/>
    <dgm:cxn modelId="{C4F17659-9CFE-604E-9D05-F7DCF3B4D425}" type="presParOf" srcId="{F476791A-A762-2E47-9A41-84108DAB890B}" destId="{FB5BC592-BA73-C44C-9992-68A3BC29DC80}" srcOrd="1" destOrd="0" presId="urn:microsoft.com/office/officeart/2008/layout/HalfCircleOrganizationChart"/>
    <dgm:cxn modelId="{54AF7F48-3E10-1C47-AAC5-028C88C2E577}" type="presParOf" srcId="{FB5BC592-BA73-C44C-9992-68A3BC29DC80}" destId="{4D31D618-C5E5-3D49-A200-594BAF37BBDB}" srcOrd="0" destOrd="0" presId="urn:microsoft.com/office/officeart/2008/layout/HalfCircleOrganizationChart"/>
    <dgm:cxn modelId="{5C156650-6EB6-914E-AB64-DA61EDF87BE2}" type="presParOf" srcId="{FB5BC592-BA73-C44C-9992-68A3BC29DC80}" destId="{A01C1BBA-1823-2D4D-B1DE-F895A7D33C28}" srcOrd="1" destOrd="0" presId="urn:microsoft.com/office/officeart/2008/layout/HalfCircleOrganizationChart"/>
    <dgm:cxn modelId="{7BFEB72D-6EEE-2C4C-BB6A-4F7E0C437087}" type="presParOf" srcId="{A01C1BBA-1823-2D4D-B1DE-F895A7D33C28}" destId="{ECE812B7-5C30-B841-9A2A-319B6A96675C}" srcOrd="0" destOrd="0" presId="urn:microsoft.com/office/officeart/2008/layout/HalfCircleOrganizationChart"/>
    <dgm:cxn modelId="{14196D99-5158-4245-98BB-2C9FA44A8806}" type="presParOf" srcId="{ECE812B7-5C30-B841-9A2A-319B6A96675C}" destId="{2E2C2DE7-65EA-3341-A6FF-9F3D7A58C4E3}" srcOrd="0" destOrd="0" presId="urn:microsoft.com/office/officeart/2008/layout/HalfCircleOrganizationChart"/>
    <dgm:cxn modelId="{8D03D127-2A89-7146-877B-25E008822214}" type="presParOf" srcId="{ECE812B7-5C30-B841-9A2A-319B6A96675C}" destId="{72D364D3-06DC-BF4E-89A2-E23296B6D1D1}" srcOrd="1" destOrd="0" presId="urn:microsoft.com/office/officeart/2008/layout/HalfCircleOrganizationChart"/>
    <dgm:cxn modelId="{D76E83ED-1BE0-8149-8235-12AA474E130B}" type="presParOf" srcId="{ECE812B7-5C30-B841-9A2A-319B6A96675C}" destId="{C2BDF5A3-DC22-6845-950E-F451CD0E85E0}" srcOrd="2" destOrd="0" presId="urn:microsoft.com/office/officeart/2008/layout/HalfCircleOrganizationChart"/>
    <dgm:cxn modelId="{AC87F17C-53F5-CB4F-AB4A-B50C753348AB}" type="presParOf" srcId="{ECE812B7-5C30-B841-9A2A-319B6A96675C}" destId="{B9134F35-B2C7-424E-818F-FE77F68C9804}" srcOrd="3" destOrd="0" presId="urn:microsoft.com/office/officeart/2008/layout/HalfCircleOrganizationChart"/>
    <dgm:cxn modelId="{4E344EAF-8046-B84A-998F-31F0B3C71E2B}" type="presParOf" srcId="{A01C1BBA-1823-2D4D-B1DE-F895A7D33C28}" destId="{54905799-08CB-1B49-8C9C-F4AD4429D01D}" srcOrd="1" destOrd="0" presId="urn:microsoft.com/office/officeart/2008/layout/HalfCircleOrganizationChart"/>
    <dgm:cxn modelId="{B2CABDB2-C7EF-D24F-B008-D0D956C9D697}" type="presParOf" srcId="{A01C1BBA-1823-2D4D-B1DE-F895A7D33C28}" destId="{3EB8EDFC-4021-8B45-9D44-2A492EFE9567}" srcOrd="2" destOrd="0" presId="urn:microsoft.com/office/officeart/2008/layout/HalfCircleOrganizationChart"/>
    <dgm:cxn modelId="{236D9DD2-A186-2A40-9F87-BA19E775DE52}" type="presParOf" srcId="{FB5BC592-BA73-C44C-9992-68A3BC29DC80}" destId="{653429E9-D12B-FF46-A520-B2261B346F91}" srcOrd="2" destOrd="0" presId="urn:microsoft.com/office/officeart/2008/layout/HalfCircleOrganizationChart"/>
    <dgm:cxn modelId="{74C26AED-125A-DF4C-8035-21FA9AC314F0}" type="presParOf" srcId="{FB5BC592-BA73-C44C-9992-68A3BC29DC80}" destId="{37AE2009-DCB6-804B-A698-DE318154828F}" srcOrd="3" destOrd="0" presId="urn:microsoft.com/office/officeart/2008/layout/HalfCircleOrganizationChart"/>
    <dgm:cxn modelId="{8E57EC11-1D00-C247-A0E5-8E6154C0894A}" type="presParOf" srcId="{37AE2009-DCB6-804B-A698-DE318154828F}" destId="{EE0F0C9B-CEFD-5F42-8697-7F0C4FC99F1B}" srcOrd="0" destOrd="0" presId="urn:microsoft.com/office/officeart/2008/layout/HalfCircleOrganizationChart"/>
    <dgm:cxn modelId="{31BA8185-D2C4-1348-97C4-2BDA13DDE611}" type="presParOf" srcId="{EE0F0C9B-CEFD-5F42-8697-7F0C4FC99F1B}" destId="{414E3B30-C075-4541-971D-6C6171531BC2}" srcOrd="0" destOrd="0" presId="urn:microsoft.com/office/officeart/2008/layout/HalfCircleOrganizationChart"/>
    <dgm:cxn modelId="{DFDF73ED-E98F-5542-8149-2AB1D231DB90}" type="presParOf" srcId="{EE0F0C9B-CEFD-5F42-8697-7F0C4FC99F1B}" destId="{B5D95C17-90D4-424E-BF54-4F800B0B2D16}" srcOrd="1" destOrd="0" presId="urn:microsoft.com/office/officeart/2008/layout/HalfCircleOrganizationChart"/>
    <dgm:cxn modelId="{51A7C4E2-DE8E-9F46-B158-07ED370094FB}" type="presParOf" srcId="{EE0F0C9B-CEFD-5F42-8697-7F0C4FC99F1B}" destId="{90794A9C-B721-3040-8B5F-EC54A2431DE8}" srcOrd="2" destOrd="0" presId="urn:microsoft.com/office/officeart/2008/layout/HalfCircleOrganizationChart"/>
    <dgm:cxn modelId="{B54E68B0-C33F-494F-9FCC-D5BFC94D52FB}" type="presParOf" srcId="{EE0F0C9B-CEFD-5F42-8697-7F0C4FC99F1B}" destId="{25FF6AC4-BF9F-BD43-9215-46AA15E8BB40}" srcOrd="3" destOrd="0" presId="urn:microsoft.com/office/officeart/2008/layout/HalfCircleOrganizationChart"/>
    <dgm:cxn modelId="{42A2E7D2-8041-1347-A366-F3D325079688}" type="presParOf" srcId="{37AE2009-DCB6-804B-A698-DE318154828F}" destId="{176FF58B-A13C-284D-BECD-86DB104D323A}" srcOrd="1" destOrd="0" presId="urn:microsoft.com/office/officeart/2008/layout/HalfCircleOrganizationChart"/>
    <dgm:cxn modelId="{D1747A15-1611-774D-8623-B69EC45E24B0}" type="presParOf" srcId="{37AE2009-DCB6-804B-A698-DE318154828F}" destId="{8A366A58-FDC3-BF41-B6C9-922BF964B569}" srcOrd="2" destOrd="0" presId="urn:microsoft.com/office/officeart/2008/layout/HalfCircleOrganizationChart"/>
    <dgm:cxn modelId="{022FBAA6-52A8-DA49-8926-C39861DD2470}" type="presParOf" srcId="{F476791A-A762-2E47-9A41-84108DAB890B}" destId="{DB81BD92-E775-A849-87C1-A64854FC8366}" srcOrd="2" destOrd="0" presId="urn:microsoft.com/office/officeart/2008/layout/HalfCircleOrganizationChart"/>
    <dgm:cxn modelId="{8CB59828-0538-0B42-AA30-F815606A8A61}" type="presParOf" srcId="{0A05A3FD-71B5-7F4E-8542-D44DADCBF1E4}" destId="{A09930BE-2338-9F40-87A5-2004E0176A1D}" srcOrd="2" destOrd="0" presId="urn:microsoft.com/office/officeart/2008/layout/HalfCircleOrganizationChart"/>
    <dgm:cxn modelId="{DBBDFFE5-3AA5-3240-AC1F-49DF2FD2773A}" type="presParOf" srcId="{44F7797A-031F-764E-A7CC-33627E68FA6A}" destId="{0FE784AE-AE37-AD4D-95AE-1C264C39C8C8}" srcOrd="6" destOrd="0" presId="urn:microsoft.com/office/officeart/2008/layout/HalfCircleOrganizationChart"/>
    <dgm:cxn modelId="{FA1861C4-3911-2F4B-8574-90B7AC27C5E4}" type="presParOf" srcId="{44F7797A-031F-764E-A7CC-33627E68FA6A}" destId="{1885CC74-5116-1449-9E1D-6C8570B104E7}" srcOrd="7" destOrd="0" presId="urn:microsoft.com/office/officeart/2008/layout/HalfCircleOrganizationChart"/>
    <dgm:cxn modelId="{E7FF4B94-4F78-254A-9A16-F825121A49A7}" type="presParOf" srcId="{1885CC74-5116-1449-9E1D-6C8570B104E7}" destId="{291D0E24-82CA-FE4A-B8DD-D0B38C15A474}" srcOrd="0" destOrd="0" presId="urn:microsoft.com/office/officeart/2008/layout/HalfCircleOrganizationChart"/>
    <dgm:cxn modelId="{93E730E1-14A3-1641-B49A-7202B0B33981}" type="presParOf" srcId="{291D0E24-82CA-FE4A-B8DD-D0B38C15A474}" destId="{74FDBC1E-2254-DD45-AA62-58D19673FB61}" srcOrd="0" destOrd="0" presId="urn:microsoft.com/office/officeart/2008/layout/HalfCircleOrganizationChart"/>
    <dgm:cxn modelId="{095EF86C-07B3-044B-A91E-F8D82730B810}" type="presParOf" srcId="{291D0E24-82CA-FE4A-B8DD-D0B38C15A474}" destId="{0400D644-3511-1141-82CC-CA3C3A934B98}" srcOrd="1" destOrd="0" presId="urn:microsoft.com/office/officeart/2008/layout/HalfCircleOrganizationChart"/>
    <dgm:cxn modelId="{6D5FC5CB-CCED-AE4D-8A64-09D8FF3FD068}" type="presParOf" srcId="{291D0E24-82CA-FE4A-B8DD-D0B38C15A474}" destId="{B60CA9DB-35C5-7A41-BBEC-2ADAB12283F4}" srcOrd="2" destOrd="0" presId="urn:microsoft.com/office/officeart/2008/layout/HalfCircleOrganizationChart"/>
    <dgm:cxn modelId="{210E47F1-512B-954F-9985-2A09EAE8D918}" type="presParOf" srcId="{291D0E24-82CA-FE4A-B8DD-D0B38C15A474}" destId="{BA98032F-DA36-A547-933C-2A2AFD06FD22}" srcOrd="3" destOrd="0" presId="urn:microsoft.com/office/officeart/2008/layout/HalfCircleOrganizationChart"/>
    <dgm:cxn modelId="{A026D000-CC22-F349-B55B-FAA624FBCCA6}" type="presParOf" srcId="{1885CC74-5116-1449-9E1D-6C8570B104E7}" destId="{962E4474-1FA9-6046-8CD3-CF48499BC4ED}" srcOrd="1" destOrd="0" presId="urn:microsoft.com/office/officeart/2008/layout/HalfCircleOrganizationChart"/>
    <dgm:cxn modelId="{4103BD02-A31E-FC45-9E60-14CC4226F07B}" type="presParOf" srcId="{962E4474-1FA9-6046-8CD3-CF48499BC4ED}" destId="{8DCA2F6C-DE4F-AE43-AEAF-F6F3C68FDE00}" srcOrd="0" destOrd="0" presId="urn:microsoft.com/office/officeart/2008/layout/HalfCircleOrganizationChart"/>
    <dgm:cxn modelId="{4659DFF6-B258-9849-912D-4F324895DD5F}" type="presParOf" srcId="{962E4474-1FA9-6046-8CD3-CF48499BC4ED}" destId="{129571F9-9F89-E548-817C-1CEFA018014C}" srcOrd="1" destOrd="0" presId="urn:microsoft.com/office/officeart/2008/layout/HalfCircleOrganizationChart"/>
    <dgm:cxn modelId="{22154879-236F-C649-991E-5089C40E74D9}" type="presParOf" srcId="{129571F9-9F89-E548-817C-1CEFA018014C}" destId="{181C3CC1-875B-D842-B71B-93D2D0B132F0}" srcOrd="0" destOrd="0" presId="urn:microsoft.com/office/officeart/2008/layout/HalfCircleOrganizationChart"/>
    <dgm:cxn modelId="{75CBA9AA-1423-F14C-987A-9D93CA69F561}" type="presParOf" srcId="{181C3CC1-875B-D842-B71B-93D2D0B132F0}" destId="{236F0407-6760-FD4E-8F2B-BD1A9D72CDDE}" srcOrd="0" destOrd="0" presId="urn:microsoft.com/office/officeart/2008/layout/HalfCircleOrganizationChart"/>
    <dgm:cxn modelId="{09B51E5F-643F-CA4E-BFED-3D8FF2722927}" type="presParOf" srcId="{181C3CC1-875B-D842-B71B-93D2D0B132F0}" destId="{C1DD9348-C180-374B-95A2-79FC656A33E4}" srcOrd="1" destOrd="0" presId="urn:microsoft.com/office/officeart/2008/layout/HalfCircleOrganizationChart"/>
    <dgm:cxn modelId="{D9FF0AEB-242B-0247-AAA7-F9E8BEA9AA21}" type="presParOf" srcId="{181C3CC1-875B-D842-B71B-93D2D0B132F0}" destId="{7A657C9A-57CC-B545-936B-10D7B6AD1F97}" srcOrd="2" destOrd="0" presId="urn:microsoft.com/office/officeart/2008/layout/HalfCircleOrganizationChart"/>
    <dgm:cxn modelId="{6B632B12-FD8E-7A47-8AC9-EA283293A95A}" type="presParOf" srcId="{181C3CC1-875B-D842-B71B-93D2D0B132F0}" destId="{E7A92CDF-3EA4-224E-B77C-F144E3217904}" srcOrd="3" destOrd="0" presId="urn:microsoft.com/office/officeart/2008/layout/HalfCircleOrganizationChart"/>
    <dgm:cxn modelId="{4100A815-1722-314B-9E4C-6129E92182F1}" type="presParOf" srcId="{129571F9-9F89-E548-817C-1CEFA018014C}" destId="{F420EB94-75FF-2044-AA48-27BAE390CC3D}" srcOrd="1" destOrd="0" presId="urn:microsoft.com/office/officeart/2008/layout/HalfCircleOrganizationChart"/>
    <dgm:cxn modelId="{78B6B4E2-22B8-124A-8A93-59F96A7EB52A}" type="presParOf" srcId="{F420EB94-75FF-2044-AA48-27BAE390CC3D}" destId="{642DF617-212D-254F-800B-07B0381D5E10}" srcOrd="0" destOrd="0" presId="urn:microsoft.com/office/officeart/2008/layout/HalfCircleOrganizationChart"/>
    <dgm:cxn modelId="{C3153611-E650-5046-870C-490293BA38F1}" type="presParOf" srcId="{F420EB94-75FF-2044-AA48-27BAE390CC3D}" destId="{04954FAE-5A4E-7D4C-8136-2E8B51DBF496}" srcOrd="1" destOrd="0" presId="urn:microsoft.com/office/officeart/2008/layout/HalfCircleOrganizationChart"/>
    <dgm:cxn modelId="{2CB4A486-52F6-864D-BC42-4E511D2665D6}" type="presParOf" srcId="{04954FAE-5A4E-7D4C-8136-2E8B51DBF496}" destId="{91602284-F6E1-CC45-90BC-E2B30658CF76}" srcOrd="0" destOrd="0" presId="urn:microsoft.com/office/officeart/2008/layout/HalfCircleOrganizationChart"/>
    <dgm:cxn modelId="{E4A6CAD9-F11F-FC4F-AA78-A88B20625275}" type="presParOf" srcId="{91602284-F6E1-CC45-90BC-E2B30658CF76}" destId="{7D90D20D-95CB-FD49-B6AF-1ABA329780A6}" srcOrd="0" destOrd="0" presId="urn:microsoft.com/office/officeart/2008/layout/HalfCircleOrganizationChart"/>
    <dgm:cxn modelId="{3413219C-1C26-064E-879D-5FD6C46144EC}" type="presParOf" srcId="{91602284-F6E1-CC45-90BC-E2B30658CF76}" destId="{6609AC93-84E6-DF42-9B38-F98706D770E2}" srcOrd="1" destOrd="0" presId="urn:microsoft.com/office/officeart/2008/layout/HalfCircleOrganizationChart"/>
    <dgm:cxn modelId="{DC1B0F0A-E87C-C34A-B32C-775FB84DA463}" type="presParOf" srcId="{91602284-F6E1-CC45-90BC-E2B30658CF76}" destId="{B6001FBA-FD59-D344-AC4F-FB68A76AB179}" srcOrd="2" destOrd="0" presId="urn:microsoft.com/office/officeart/2008/layout/HalfCircleOrganizationChart"/>
    <dgm:cxn modelId="{AEEC9E27-B7F4-7D4D-ADD2-44FAEC9B2039}" type="presParOf" srcId="{91602284-F6E1-CC45-90BC-E2B30658CF76}" destId="{43D39EA6-39F0-0D4B-8335-8971FAC9C4AA}" srcOrd="3" destOrd="0" presId="urn:microsoft.com/office/officeart/2008/layout/HalfCircleOrganizationChart"/>
    <dgm:cxn modelId="{E524D0D7-E5ED-2B42-8E16-7643F3AD1A8E}" type="presParOf" srcId="{04954FAE-5A4E-7D4C-8136-2E8B51DBF496}" destId="{B0FFD3AC-F09C-934E-9635-3DBE5B55D25D}" srcOrd="1" destOrd="0" presId="urn:microsoft.com/office/officeart/2008/layout/HalfCircleOrganizationChart"/>
    <dgm:cxn modelId="{722AA689-AA95-8C48-8E68-91C2AC09D482}" type="presParOf" srcId="{04954FAE-5A4E-7D4C-8136-2E8B51DBF496}" destId="{488C168E-375A-3446-9B92-4428905784AD}" srcOrd="2" destOrd="0" presId="urn:microsoft.com/office/officeart/2008/layout/HalfCircleOrganizationChart"/>
    <dgm:cxn modelId="{434C16BC-7416-E846-8F17-057EAEC61C4B}" type="presParOf" srcId="{F420EB94-75FF-2044-AA48-27BAE390CC3D}" destId="{BBB313EC-EDA8-4E4A-AE56-184CFF936CDF}" srcOrd="2" destOrd="0" presId="urn:microsoft.com/office/officeart/2008/layout/HalfCircleOrganizationChart"/>
    <dgm:cxn modelId="{F040AA36-145E-A94A-A6C1-955AABEDFF72}" type="presParOf" srcId="{F420EB94-75FF-2044-AA48-27BAE390CC3D}" destId="{2556183B-8938-8D41-B58F-1EB25600C88B}" srcOrd="3" destOrd="0" presId="urn:microsoft.com/office/officeart/2008/layout/HalfCircleOrganizationChart"/>
    <dgm:cxn modelId="{3D19F779-60E4-7443-8D48-643286B798ED}" type="presParOf" srcId="{2556183B-8938-8D41-B58F-1EB25600C88B}" destId="{ABB658F4-6341-6C40-B080-9E9781E5BD78}" srcOrd="0" destOrd="0" presId="urn:microsoft.com/office/officeart/2008/layout/HalfCircleOrganizationChart"/>
    <dgm:cxn modelId="{25424C01-FE9A-9246-B9B1-4063D078F2BB}" type="presParOf" srcId="{ABB658F4-6341-6C40-B080-9E9781E5BD78}" destId="{A60C2C9D-C2EA-6C4F-AC2C-67E59C1236F4}" srcOrd="0" destOrd="0" presId="urn:microsoft.com/office/officeart/2008/layout/HalfCircleOrganizationChart"/>
    <dgm:cxn modelId="{A88E2481-C69B-B849-BA34-CF3B1FB62860}" type="presParOf" srcId="{ABB658F4-6341-6C40-B080-9E9781E5BD78}" destId="{0D8D97E1-0087-3B43-9FD8-58CE5DC47511}" srcOrd="1" destOrd="0" presId="urn:microsoft.com/office/officeart/2008/layout/HalfCircleOrganizationChart"/>
    <dgm:cxn modelId="{AD6BEB49-0174-E248-952A-4B71F95ED6F9}" type="presParOf" srcId="{ABB658F4-6341-6C40-B080-9E9781E5BD78}" destId="{C857C9C8-E602-1241-BD2D-F30500C65098}" srcOrd="2" destOrd="0" presId="urn:microsoft.com/office/officeart/2008/layout/HalfCircleOrganizationChart"/>
    <dgm:cxn modelId="{4B1E9111-92B6-554B-9AC6-4FA46E6FB99E}" type="presParOf" srcId="{ABB658F4-6341-6C40-B080-9E9781E5BD78}" destId="{EA1EC725-942C-6E43-94E4-F8C8415578A3}" srcOrd="3" destOrd="0" presId="urn:microsoft.com/office/officeart/2008/layout/HalfCircleOrganizationChart"/>
    <dgm:cxn modelId="{5406A169-8B39-C548-9106-01373CB9FD0B}" type="presParOf" srcId="{2556183B-8938-8D41-B58F-1EB25600C88B}" destId="{15864AC7-0111-504F-A03A-D0A93877E8C5}" srcOrd="1" destOrd="0" presId="urn:microsoft.com/office/officeart/2008/layout/HalfCircleOrganizationChart"/>
    <dgm:cxn modelId="{6636D4F0-034D-5A45-93BD-9F3B4EA6FFED}" type="presParOf" srcId="{2556183B-8938-8D41-B58F-1EB25600C88B}" destId="{A68F749E-1F0D-1E45-851C-D5DB22CD961C}" srcOrd="2" destOrd="0" presId="urn:microsoft.com/office/officeart/2008/layout/HalfCircleOrganizationChart"/>
    <dgm:cxn modelId="{74821836-EC11-2A48-A9CB-3F1EF135B835}" type="presParOf" srcId="{129571F9-9F89-E548-817C-1CEFA018014C}" destId="{856F2225-2953-3349-808F-9EEEE1423256}" srcOrd="2" destOrd="0" presId="urn:microsoft.com/office/officeart/2008/layout/HalfCircleOrganizationChart"/>
    <dgm:cxn modelId="{E89F639C-1C2C-844F-84A7-D43E130631B4}" type="presParOf" srcId="{962E4474-1FA9-6046-8CD3-CF48499BC4ED}" destId="{A50932A5-DE9D-0647-8A49-7501F15DC2F0}" srcOrd="2" destOrd="0" presId="urn:microsoft.com/office/officeart/2008/layout/HalfCircleOrganizationChart"/>
    <dgm:cxn modelId="{6CEDF2DB-9D7C-B848-905E-E9A81CEDBFA5}" type="presParOf" srcId="{962E4474-1FA9-6046-8CD3-CF48499BC4ED}" destId="{88D66DC9-4561-394B-BC95-39040B660A46}" srcOrd="3" destOrd="0" presId="urn:microsoft.com/office/officeart/2008/layout/HalfCircleOrganizationChart"/>
    <dgm:cxn modelId="{ED32625D-3476-9040-95BF-B971DBF13636}" type="presParOf" srcId="{88D66DC9-4561-394B-BC95-39040B660A46}" destId="{75B85A9A-1995-4E44-9EB8-ECB76C12FC73}" srcOrd="0" destOrd="0" presId="urn:microsoft.com/office/officeart/2008/layout/HalfCircleOrganizationChart"/>
    <dgm:cxn modelId="{CBBF471C-10CC-CA45-AF3D-47A85CFC70FA}" type="presParOf" srcId="{75B85A9A-1995-4E44-9EB8-ECB76C12FC73}" destId="{5B2752B6-43AB-4943-9815-076422F74825}" srcOrd="0" destOrd="0" presId="urn:microsoft.com/office/officeart/2008/layout/HalfCircleOrganizationChart"/>
    <dgm:cxn modelId="{CE018965-98EF-F042-9873-A75FB85527CA}" type="presParOf" srcId="{75B85A9A-1995-4E44-9EB8-ECB76C12FC73}" destId="{B7141929-7820-9241-B8CC-BCCA23B12DFC}" srcOrd="1" destOrd="0" presId="urn:microsoft.com/office/officeart/2008/layout/HalfCircleOrganizationChart"/>
    <dgm:cxn modelId="{F91F3796-855F-BD4D-8D66-7782458ABF57}" type="presParOf" srcId="{75B85A9A-1995-4E44-9EB8-ECB76C12FC73}" destId="{BB8C9D98-32CA-4C4B-BB63-480CD3B6E5E0}" srcOrd="2" destOrd="0" presId="urn:microsoft.com/office/officeart/2008/layout/HalfCircleOrganizationChart"/>
    <dgm:cxn modelId="{3451D133-8C60-DE4D-A9DF-7866125E0EC4}" type="presParOf" srcId="{75B85A9A-1995-4E44-9EB8-ECB76C12FC73}" destId="{2B01E64C-1748-7C4C-BDB4-979CB156FB66}" srcOrd="3" destOrd="0" presId="urn:microsoft.com/office/officeart/2008/layout/HalfCircleOrganizationChart"/>
    <dgm:cxn modelId="{474E49F5-18A5-A64D-AEEC-CE795028BF25}" type="presParOf" srcId="{88D66DC9-4561-394B-BC95-39040B660A46}" destId="{7A49CCF2-5FBE-1D47-B6DF-8CB23E249551}" srcOrd="1" destOrd="0" presId="urn:microsoft.com/office/officeart/2008/layout/HalfCircleOrganizationChart"/>
    <dgm:cxn modelId="{E2987241-9A6C-EE4E-A01E-6E0B60F642D7}" type="presParOf" srcId="{7A49CCF2-5FBE-1D47-B6DF-8CB23E249551}" destId="{41650F08-BDCF-F04C-940C-B80DB4B7B44D}" srcOrd="0" destOrd="0" presId="urn:microsoft.com/office/officeart/2008/layout/HalfCircleOrganizationChart"/>
    <dgm:cxn modelId="{7E74B059-6543-8148-8A59-3D1A738A75DA}" type="presParOf" srcId="{7A49CCF2-5FBE-1D47-B6DF-8CB23E249551}" destId="{60FAD07C-E210-F849-A8E6-08C54CFCDA16}" srcOrd="1" destOrd="0" presId="urn:microsoft.com/office/officeart/2008/layout/HalfCircleOrganizationChart"/>
    <dgm:cxn modelId="{933E75C3-E997-CC4A-B02F-A8F77AA29CC1}" type="presParOf" srcId="{60FAD07C-E210-F849-A8E6-08C54CFCDA16}" destId="{9C11CCB7-A38C-1D41-870F-EC3C08144C1F}" srcOrd="0" destOrd="0" presId="urn:microsoft.com/office/officeart/2008/layout/HalfCircleOrganizationChart"/>
    <dgm:cxn modelId="{7E5539D3-9828-2A46-B9E3-0768FAB6DA3A}" type="presParOf" srcId="{9C11CCB7-A38C-1D41-870F-EC3C08144C1F}" destId="{9C70ED8F-95F0-F945-A008-F378A8506023}" srcOrd="0" destOrd="0" presId="urn:microsoft.com/office/officeart/2008/layout/HalfCircleOrganizationChart"/>
    <dgm:cxn modelId="{538F4273-93B8-EB4B-BE22-E76D07C4ABC0}" type="presParOf" srcId="{9C11CCB7-A38C-1D41-870F-EC3C08144C1F}" destId="{72E971CC-775F-E147-B289-E3C1E2FB6BFB}" srcOrd="1" destOrd="0" presId="urn:microsoft.com/office/officeart/2008/layout/HalfCircleOrganizationChart"/>
    <dgm:cxn modelId="{FFB69F36-9690-614E-A6C0-860AC4039E85}" type="presParOf" srcId="{9C11CCB7-A38C-1D41-870F-EC3C08144C1F}" destId="{ADA44BF9-783F-364C-A766-4750CEED172F}" srcOrd="2" destOrd="0" presId="urn:microsoft.com/office/officeart/2008/layout/HalfCircleOrganizationChart"/>
    <dgm:cxn modelId="{4387C789-EE00-9942-8C6A-0C539E9D65F2}" type="presParOf" srcId="{9C11CCB7-A38C-1D41-870F-EC3C08144C1F}" destId="{3343E349-256B-A043-9251-2E1F31BDCFDA}" srcOrd="3" destOrd="0" presId="urn:microsoft.com/office/officeart/2008/layout/HalfCircleOrganizationChart"/>
    <dgm:cxn modelId="{4DF3EE46-480A-8242-973E-1725C5877DCE}" type="presParOf" srcId="{60FAD07C-E210-F849-A8E6-08C54CFCDA16}" destId="{41C1BAF8-78F7-AD41-9FD7-1B88F84EC932}" srcOrd="1" destOrd="0" presId="urn:microsoft.com/office/officeart/2008/layout/HalfCircleOrganizationChart"/>
    <dgm:cxn modelId="{73C3AF46-2F00-7B45-BD2C-C7C4ED955B40}" type="presParOf" srcId="{60FAD07C-E210-F849-A8E6-08C54CFCDA16}" destId="{7C4BD1D3-4DFF-FC48-ABB0-84C654EB6851}" srcOrd="2" destOrd="0" presId="urn:microsoft.com/office/officeart/2008/layout/HalfCircleOrganizationChart"/>
    <dgm:cxn modelId="{C81568AB-A73B-4F46-B331-84A27E412628}" type="presParOf" srcId="{88D66DC9-4561-394B-BC95-39040B660A46}" destId="{7CF9BA92-5971-884E-9F2E-C27BDBA14AD2}" srcOrd="2" destOrd="0" presId="urn:microsoft.com/office/officeart/2008/layout/HalfCircleOrganizationChart"/>
    <dgm:cxn modelId="{F82A16A4-5C7D-144E-8359-D93A0D31AA9D}" type="presParOf" srcId="{1885CC74-5116-1449-9E1D-6C8570B104E7}" destId="{2FF8E5BD-9F9F-624A-A3CD-39898028D0F6}" srcOrd="2" destOrd="0" presId="urn:microsoft.com/office/officeart/2008/layout/HalfCircleOrganizationChart"/>
    <dgm:cxn modelId="{1D018C3A-8A90-E54D-9B17-EBDA807241A3}" type="presParOf" srcId="{44F7797A-031F-764E-A7CC-33627E68FA6A}" destId="{53447DE1-12CC-4549-A6A2-FE03753FE6C6}" srcOrd="8" destOrd="0" presId="urn:microsoft.com/office/officeart/2008/layout/HalfCircleOrganizationChart"/>
    <dgm:cxn modelId="{2F650773-C3E3-FB4D-829E-0740B9C60914}" type="presParOf" srcId="{44F7797A-031F-764E-A7CC-33627E68FA6A}" destId="{4A1A24D5-0953-DC40-B4D5-5E3A2E2394EA}" srcOrd="9" destOrd="0" presId="urn:microsoft.com/office/officeart/2008/layout/HalfCircleOrganizationChart"/>
    <dgm:cxn modelId="{AE8278DD-B984-374D-ABBF-CC44A05CC60B}" type="presParOf" srcId="{4A1A24D5-0953-DC40-B4D5-5E3A2E2394EA}" destId="{7550DB1B-18E2-734F-9993-65AD51E77998}" srcOrd="0" destOrd="0" presId="urn:microsoft.com/office/officeart/2008/layout/HalfCircleOrganizationChart"/>
    <dgm:cxn modelId="{75D07ABE-C3C4-314C-830D-D12CE7F9FE49}" type="presParOf" srcId="{7550DB1B-18E2-734F-9993-65AD51E77998}" destId="{F8FB7752-9ACB-EE41-87AC-D8F9D398435E}" srcOrd="0" destOrd="0" presId="urn:microsoft.com/office/officeart/2008/layout/HalfCircleOrganizationChart"/>
    <dgm:cxn modelId="{3111FF16-13C4-D042-BFA5-BFF939450BAE}" type="presParOf" srcId="{7550DB1B-18E2-734F-9993-65AD51E77998}" destId="{94A2209B-E6CF-E245-B2B1-155022648F50}" srcOrd="1" destOrd="0" presId="urn:microsoft.com/office/officeart/2008/layout/HalfCircleOrganizationChart"/>
    <dgm:cxn modelId="{7698C39E-3F3C-7B4A-97F8-D20C7F84B576}" type="presParOf" srcId="{7550DB1B-18E2-734F-9993-65AD51E77998}" destId="{4C5250D8-4E0C-514E-9FD1-349533549486}" srcOrd="2" destOrd="0" presId="urn:microsoft.com/office/officeart/2008/layout/HalfCircleOrganizationChart"/>
    <dgm:cxn modelId="{640D4553-D52C-AC42-AC5D-01D5E2EAFF6E}" type="presParOf" srcId="{7550DB1B-18E2-734F-9993-65AD51E77998}" destId="{5F20A4B2-7555-8C48-A540-B2DE8882263B}" srcOrd="3" destOrd="0" presId="urn:microsoft.com/office/officeart/2008/layout/HalfCircleOrganizationChart"/>
    <dgm:cxn modelId="{98596BA9-230C-A441-BD29-EE6AFB08CF28}" type="presParOf" srcId="{4A1A24D5-0953-DC40-B4D5-5E3A2E2394EA}" destId="{994A229D-90AA-EC46-B64E-A1D762F3CFA4}" srcOrd="1" destOrd="0" presId="urn:microsoft.com/office/officeart/2008/layout/HalfCircleOrganizationChart"/>
    <dgm:cxn modelId="{C79051AA-288E-FD4E-AF31-CCC4B01D60F6}" type="presParOf" srcId="{994A229D-90AA-EC46-B64E-A1D762F3CFA4}" destId="{8E5B1EC7-B4BC-0D49-B37A-427D44627032}" srcOrd="0" destOrd="0" presId="urn:microsoft.com/office/officeart/2008/layout/HalfCircleOrganizationChart"/>
    <dgm:cxn modelId="{2C111EB5-BA4C-C54E-A88B-07B24628FD97}" type="presParOf" srcId="{994A229D-90AA-EC46-B64E-A1D762F3CFA4}" destId="{BD9E3814-3F2D-0646-AD63-88F57419E625}" srcOrd="1" destOrd="0" presId="urn:microsoft.com/office/officeart/2008/layout/HalfCircleOrganizationChart"/>
    <dgm:cxn modelId="{9A6211D0-520B-FC4D-86A8-8F588A024092}" type="presParOf" srcId="{BD9E3814-3F2D-0646-AD63-88F57419E625}" destId="{A68F1D52-F7DD-D64D-A282-849B4C6C3A72}" srcOrd="0" destOrd="0" presId="urn:microsoft.com/office/officeart/2008/layout/HalfCircleOrganizationChart"/>
    <dgm:cxn modelId="{82D3D736-9EE2-DC46-8BDB-8771342794D3}" type="presParOf" srcId="{A68F1D52-F7DD-D64D-A282-849B4C6C3A72}" destId="{B079318E-06ED-2E40-A502-F7C0995D2B6C}" srcOrd="0" destOrd="0" presId="urn:microsoft.com/office/officeart/2008/layout/HalfCircleOrganizationChart"/>
    <dgm:cxn modelId="{DD1A3F15-DD65-A04A-A142-3DFD9FCB22D1}" type="presParOf" srcId="{A68F1D52-F7DD-D64D-A282-849B4C6C3A72}" destId="{719CB1D0-A438-8C49-A90D-55D761B9D45D}" srcOrd="1" destOrd="0" presId="urn:microsoft.com/office/officeart/2008/layout/HalfCircleOrganizationChart"/>
    <dgm:cxn modelId="{24195D13-156F-C74C-8A87-A93E27802F67}" type="presParOf" srcId="{A68F1D52-F7DD-D64D-A282-849B4C6C3A72}" destId="{B7B3BD97-BD1F-5C49-A156-86A2DC79EF72}" srcOrd="2" destOrd="0" presId="urn:microsoft.com/office/officeart/2008/layout/HalfCircleOrganizationChart"/>
    <dgm:cxn modelId="{F4C69B87-265E-0A48-867B-0E418749B824}" type="presParOf" srcId="{A68F1D52-F7DD-D64D-A282-849B4C6C3A72}" destId="{7403762C-FD4C-8B46-AB2E-B830A7FAC260}" srcOrd="3" destOrd="0" presId="urn:microsoft.com/office/officeart/2008/layout/HalfCircleOrganizationChart"/>
    <dgm:cxn modelId="{F8100B0B-4FD0-FB4E-AA04-0AF15977A708}" type="presParOf" srcId="{BD9E3814-3F2D-0646-AD63-88F57419E625}" destId="{DB46FC58-8A67-9745-93AB-9965C4B8C46E}" srcOrd="1" destOrd="0" presId="urn:microsoft.com/office/officeart/2008/layout/HalfCircleOrganizationChart"/>
    <dgm:cxn modelId="{9D6FB21B-620A-334D-AAD6-D170F3D83DB3}" type="presParOf" srcId="{BD9E3814-3F2D-0646-AD63-88F57419E625}" destId="{DC5D697C-F908-694D-9183-DB560954056D}" srcOrd="2" destOrd="0" presId="urn:microsoft.com/office/officeart/2008/layout/HalfCircleOrganizationChart"/>
    <dgm:cxn modelId="{CB80C364-4F90-EE4B-98CA-003B3ABD81B3}" type="presParOf" srcId="{994A229D-90AA-EC46-B64E-A1D762F3CFA4}" destId="{5D1C9F23-A3A6-1D4D-B1E0-5A59D0A8D8E9}" srcOrd="2" destOrd="0" presId="urn:microsoft.com/office/officeart/2008/layout/HalfCircleOrganizationChart"/>
    <dgm:cxn modelId="{72BF54F7-FBAB-A945-AD84-0631FE35BD15}" type="presParOf" srcId="{994A229D-90AA-EC46-B64E-A1D762F3CFA4}" destId="{4B02C122-38F2-9A4B-BEDE-C685D3B13806}" srcOrd="3" destOrd="0" presId="urn:microsoft.com/office/officeart/2008/layout/HalfCircleOrganizationChart"/>
    <dgm:cxn modelId="{33DECA70-9B37-CD4E-B7B0-2395FC2791C2}" type="presParOf" srcId="{4B02C122-38F2-9A4B-BEDE-C685D3B13806}" destId="{52FC4D39-484B-C741-8783-D8E4ED2B628F}" srcOrd="0" destOrd="0" presId="urn:microsoft.com/office/officeart/2008/layout/HalfCircleOrganizationChart"/>
    <dgm:cxn modelId="{6261E06E-03E1-334A-92BA-2A7198E64C26}" type="presParOf" srcId="{52FC4D39-484B-C741-8783-D8E4ED2B628F}" destId="{14C4A063-C954-E444-954D-74773A1032F2}" srcOrd="0" destOrd="0" presId="urn:microsoft.com/office/officeart/2008/layout/HalfCircleOrganizationChart"/>
    <dgm:cxn modelId="{502F857E-BA1A-B949-9926-D16B27E5A398}" type="presParOf" srcId="{52FC4D39-484B-C741-8783-D8E4ED2B628F}" destId="{9C19CCD5-15B5-0549-A307-5CBBF29D7D94}" srcOrd="1" destOrd="0" presId="urn:microsoft.com/office/officeart/2008/layout/HalfCircleOrganizationChart"/>
    <dgm:cxn modelId="{0CD6DFB4-47BB-094A-8C18-D04DF950E0D7}" type="presParOf" srcId="{52FC4D39-484B-C741-8783-D8E4ED2B628F}" destId="{C065F6FE-AEC8-654B-8C50-F24162DCA21C}" srcOrd="2" destOrd="0" presId="urn:microsoft.com/office/officeart/2008/layout/HalfCircleOrganizationChart"/>
    <dgm:cxn modelId="{F076CE6A-2548-3944-AD9C-43D879656316}" type="presParOf" srcId="{52FC4D39-484B-C741-8783-D8E4ED2B628F}" destId="{94D59AD9-FE87-5E4C-B401-BFB13663BFE4}" srcOrd="3" destOrd="0" presId="urn:microsoft.com/office/officeart/2008/layout/HalfCircleOrganizationChart"/>
    <dgm:cxn modelId="{4AFD1B59-CC7E-7A46-9C95-7F21194651B6}" type="presParOf" srcId="{4B02C122-38F2-9A4B-BEDE-C685D3B13806}" destId="{419A2E76-3121-6D4B-843B-79EF47487D50}" srcOrd="1" destOrd="0" presId="urn:microsoft.com/office/officeart/2008/layout/HalfCircleOrganizationChart"/>
    <dgm:cxn modelId="{82A4DB56-5F24-8D4B-A5ED-38F29556930D}" type="presParOf" srcId="{4B02C122-38F2-9A4B-BEDE-C685D3B13806}" destId="{335DD390-9813-B64B-BCAD-C6CF75293138}" srcOrd="2" destOrd="0" presId="urn:microsoft.com/office/officeart/2008/layout/HalfCircleOrganizationChart"/>
    <dgm:cxn modelId="{1E4180FD-0191-B14B-B6C5-22CBE24EE6B0}" type="presParOf" srcId="{994A229D-90AA-EC46-B64E-A1D762F3CFA4}" destId="{10D721BA-29BC-B94D-927F-7D26A6C43D04}" srcOrd="4" destOrd="0" presId="urn:microsoft.com/office/officeart/2008/layout/HalfCircleOrganizationChart"/>
    <dgm:cxn modelId="{E5701084-BE56-BB47-898C-BC423C8BEFCD}" type="presParOf" srcId="{994A229D-90AA-EC46-B64E-A1D762F3CFA4}" destId="{1816FEBF-8EB5-494E-99F9-956217462588}" srcOrd="5" destOrd="0" presId="urn:microsoft.com/office/officeart/2008/layout/HalfCircleOrganizationChart"/>
    <dgm:cxn modelId="{27BB6560-C06C-904A-8241-0D5870B26CD4}" type="presParOf" srcId="{1816FEBF-8EB5-494E-99F9-956217462588}" destId="{14EEA8AD-0737-0C4A-8DD3-F723ADD6890F}" srcOrd="0" destOrd="0" presId="urn:microsoft.com/office/officeart/2008/layout/HalfCircleOrganizationChart"/>
    <dgm:cxn modelId="{E807F18E-07BE-B340-A2EA-5BD4DC20B16E}" type="presParOf" srcId="{14EEA8AD-0737-0C4A-8DD3-F723ADD6890F}" destId="{8E2DA5E7-B6AD-674C-B4D6-45E1B5AC64AA}" srcOrd="0" destOrd="0" presId="urn:microsoft.com/office/officeart/2008/layout/HalfCircleOrganizationChart"/>
    <dgm:cxn modelId="{6F0A4753-9A3A-8543-9646-5DC01ED87DFC}" type="presParOf" srcId="{14EEA8AD-0737-0C4A-8DD3-F723ADD6890F}" destId="{52929E8A-15AD-0645-A18A-1AC13C3E8486}" srcOrd="1" destOrd="0" presId="urn:microsoft.com/office/officeart/2008/layout/HalfCircleOrganizationChart"/>
    <dgm:cxn modelId="{8436963C-788B-5146-A0B9-BDC4793AEF8B}" type="presParOf" srcId="{14EEA8AD-0737-0C4A-8DD3-F723ADD6890F}" destId="{36818FD5-33CD-A748-83ED-93E8CFB6BBB4}" srcOrd="2" destOrd="0" presId="urn:microsoft.com/office/officeart/2008/layout/HalfCircleOrganizationChart"/>
    <dgm:cxn modelId="{6AB3502C-9246-E44D-8F38-904DC7CDD914}" type="presParOf" srcId="{14EEA8AD-0737-0C4A-8DD3-F723ADD6890F}" destId="{982593BB-A715-7441-A7DA-118EE3CC4EDE}" srcOrd="3" destOrd="0" presId="urn:microsoft.com/office/officeart/2008/layout/HalfCircleOrganizationChart"/>
    <dgm:cxn modelId="{3CDD1CE7-2209-B14A-A082-68BEEB5166AB}" type="presParOf" srcId="{1816FEBF-8EB5-494E-99F9-956217462588}" destId="{9300B94A-F16B-9B44-8EDD-D0396F6CC30C}" srcOrd="1" destOrd="0" presId="urn:microsoft.com/office/officeart/2008/layout/HalfCircleOrganizationChart"/>
    <dgm:cxn modelId="{6A69CF79-A4CF-C149-ADFD-4D067E18BEED}" type="presParOf" srcId="{1816FEBF-8EB5-494E-99F9-956217462588}" destId="{A7AB49BF-F689-A348-B610-AECBE4CF0920}" srcOrd="2" destOrd="0" presId="urn:microsoft.com/office/officeart/2008/layout/HalfCircleOrganizationChart"/>
    <dgm:cxn modelId="{F8835B6A-74BC-834F-8FC5-5324824798B5}" type="presParOf" srcId="{994A229D-90AA-EC46-B64E-A1D762F3CFA4}" destId="{481EABA7-ED9E-FF4F-A545-7639B812210D}" srcOrd="6" destOrd="0" presId="urn:microsoft.com/office/officeart/2008/layout/HalfCircleOrganizationChart"/>
    <dgm:cxn modelId="{05AE9B0B-1077-2C4E-8450-CA97B63295C2}" type="presParOf" srcId="{994A229D-90AA-EC46-B64E-A1D762F3CFA4}" destId="{AE1BBC78-E503-064A-ADDF-482DC810B57F}" srcOrd="7" destOrd="0" presId="urn:microsoft.com/office/officeart/2008/layout/HalfCircleOrganizationChart"/>
    <dgm:cxn modelId="{6705398F-7D03-BB46-8837-A157559DACC1}" type="presParOf" srcId="{AE1BBC78-E503-064A-ADDF-482DC810B57F}" destId="{B20BA980-E06D-934B-AE6E-1A958E3340D0}" srcOrd="0" destOrd="0" presId="urn:microsoft.com/office/officeart/2008/layout/HalfCircleOrganizationChart"/>
    <dgm:cxn modelId="{1D45705B-981A-B548-A1C8-32E9E77409CE}" type="presParOf" srcId="{B20BA980-E06D-934B-AE6E-1A958E3340D0}" destId="{618E2CB8-0F86-0C43-A51B-F1291B546807}" srcOrd="0" destOrd="0" presId="urn:microsoft.com/office/officeart/2008/layout/HalfCircleOrganizationChart"/>
    <dgm:cxn modelId="{DEBC80B2-41AE-AC4C-9851-68B38651D3C0}" type="presParOf" srcId="{B20BA980-E06D-934B-AE6E-1A958E3340D0}" destId="{E535B148-410A-F044-99AA-C25AC503A149}" srcOrd="1" destOrd="0" presId="urn:microsoft.com/office/officeart/2008/layout/HalfCircleOrganizationChart"/>
    <dgm:cxn modelId="{39C4BB30-FB10-2A43-A308-230C111B065F}" type="presParOf" srcId="{B20BA980-E06D-934B-AE6E-1A958E3340D0}" destId="{73EB7403-4A77-AC49-990F-81175280604A}" srcOrd="2" destOrd="0" presId="urn:microsoft.com/office/officeart/2008/layout/HalfCircleOrganizationChart"/>
    <dgm:cxn modelId="{5B65200E-0EE4-934F-963C-43A1CA7CF702}" type="presParOf" srcId="{B20BA980-E06D-934B-AE6E-1A958E3340D0}" destId="{099A06E8-209B-A54C-AA17-6FA6856FCAFB}" srcOrd="3" destOrd="0" presId="urn:microsoft.com/office/officeart/2008/layout/HalfCircleOrganizationChart"/>
    <dgm:cxn modelId="{BDE3E904-16C1-3543-AF67-930B876A32DA}" type="presParOf" srcId="{AE1BBC78-E503-064A-ADDF-482DC810B57F}" destId="{A6452CB9-CAB5-654F-979D-B240DF5ECA3E}" srcOrd="1" destOrd="0" presId="urn:microsoft.com/office/officeart/2008/layout/HalfCircleOrganizationChart"/>
    <dgm:cxn modelId="{BAF512AE-208B-4346-8C56-E2A8E6D0FBE0}" type="presParOf" srcId="{AE1BBC78-E503-064A-ADDF-482DC810B57F}" destId="{F09C1C9E-D564-984F-8FF8-44EEBCB42F7E}" srcOrd="2" destOrd="0" presId="urn:microsoft.com/office/officeart/2008/layout/HalfCircleOrganizationChart"/>
    <dgm:cxn modelId="{B364B1A6-CE30-3D40-AF22-3D2893725850}" type="presParOf" srcId="{994A229D-90AA-EC46-B64E-A1D762F3CFA4}" destId="{AF92B421-D1D5-EA48-A3C9-0B142833292A}" srcOrd="8" destOrd="0" presId="urn:microsoft.com/office/officeart/2008/layout/HalfCircleOrganizationChart"/>
    <dgm:cxn modelId="{2595A83C-76C3-FB4A-BA38-16F7032B7EBD}" type="presParOf" srcId="{994A229D-90AA-EC46-B64E-A1D762F3CFA4}" destId="{C6587E3D-6A66-554A-B46C-7A3DCB0A2E46}" srcOrd="9" destOrd="0" presId="urn:microsoft.com/office/officeart/2008/layout/HalfCircleOrganizationChart"/>
    <dgm:cxn modelId="{EC9C25DD-C45A-9F41-9201-4BAAEE298A6F}" type="presParOf" srcId="{C6587E3D-6A66-554A-B46C-7A3DCB0A2E46}" destId="{B1F7754B-D547-F841-B61C-F3324794B596}" srcOrd="0" destOrd="0" presId="urn:microsoft.com/office/officeart/2008/layout/HalfCircleOrganizationChart"/>
    <dgm:cxn modelId="{D58C0E67-AC5F-DE4A-ADC8-CD4A88BFA46A}" type="presParOf" srcId="{B1F7754B-D547-F841-B61C-F3324794B596}" destId="{7A7935C4-90BD-644B-AF82-BB086FA0B1F2}" srcOrd="0" destOrd="0" presId="urn:microsoft.com/office/officeart/2008/layout/HalfCircleOrganizationChart"/>
    <dgm:cxn modelId="{07C66389-DEF6-094B-B30A-A221DA3B2508}" type="presParOf" srcId="{B1F7754B-D547-F841-B61C-F3324794B596}" destId="{75F3985E-B4DC-314B-8788-57167121A07C}" srcOrd="1" destOrd="0" presId="urn:microsoft.com/office/officeart/2008/layout/HalfCircleOrganizationChart"/>
    <dgm:cxn modelId="{D87ADFF5-5C5F-0846-80E0-18056B73A3C6}" type="presParOf" srcId="{B1F7754B-D547-F841-B61C-F3324794B596}" destId="{F6D04103-50F9-434E-9668-D8BF3F56A94B}" srcOrd="2" destOrd="0" presId="urn:microsoft.com/office/officeart/2008/layout/HalfCircleOrganizationChart"/>
    <dgm:cxn modelId="{941EA797-CDEB-0248-83D4-2C2CF1DD17BB}" type="presParOf" srcId="{B1F7754B-D547-F841-B61C-F3324794B596}" destId="{2B19CD1F-CFB7-2442-A65C-EDAD0F2ABFC2}" srcOrd="3" destOrd="0" presId="urn:microsoft.com/office/officeart/2008/layout/HalfCircleOrganizationChart"/>
    <dgm:cxn modelId="{CD835F14-870A-4045-9B9F-D11BD06C8F2C}" type="presParOf" srcId="{C6587E3D-6A66-554A-B46C-7A3DCB0A2E46}" destId="{A99F28B0-119D-E749-A28A-3F6E6E052317}" srcOrd="1" destOrd="0" presId="urn:microsoft.com/office/officeart/2008/layout/HalfCircleOrganizationChart"/>
    <dgm:cxn modelId="{39108538-7CE7-794B-B477-87D5A589B677}" type="presParOf" srcId="{C6587E3D-6A66-554A-B46C-7A3DCB0A2E46}" destId="{FCA77610-128E-5644-B568-5CD415CB764D}" srcOrd="2" destOrd="0" presId="urn:microsoft.com/office/officeart/2008/layout/HalfCircleOrganizationChart"/>
    <dgm:cxn modelId="{3683624E-DC5F-B044-B787-DCB53E723423}" type="presParOf" srcId="{4A1A24D5-0953-DC40-B4D5-5E3A2E2394EA}" destId="{B034B8A3-8270-CF46-9469-5EC839F5E36E}" srcOrd="2" destOrd="0" presId="urn:microsoft.com/office/officeart/2008/layout/HalfCircleOrganizationChart"/>
    <dgm:cxn modelId="{A4A2449B-BDC6-E241-AF7F-63D93EAD4779}" type="presParOf" srcId="{44F7797A-031F-764E-A7CC-33627E68FA6A}" destId="{F1BE11D1-8F14-104F-9F3A-BC508F6BCAFE}" srcOrd="10" destOrd="0" presId="urn:microsoft.com/office/officeart/2008/layout/HalfCircleOrganizationChart"/>
    <dgm:cxn modelId="{3ED8A48D-481D-9345-B85A-4A541535E5F2}" type="presParOf" srcId="{44F7797A-031F-764E-A7CC-33627E68FA6A}" destId="{F464F38D-E31B-FF48-BF06-B2E27116A095}" srcOrd="11" destOrd="0" presId="urn:microsoft.com/office/officeart/2008/layout/HalfCircleOrganizationChart"/>
    <dgm:cxn modelId="{37E18F0E-26F6-B845-B366-DB7AE44E137E}" type="presParOf" srcId="{F464F38D-E31B-FF48-BF06-B2E27116A095}" destId="{ACFFC096-2A62-D940-A0E1-7C20F2D0B43E}" srcOrd="0" destOrd="0" presId="urn:microsoft.com/office/officeart/2008/layout/HalfCircleOrganizationChart"/>
    <dgm:cxn modelId="{3A2ED222-5851-4848-B273-D648269D6909}" type="presParOf" srcId="{ACFFC096-2A62-D940-A0E1-7C20F2D0B43E}" destId="{1DBB5EC5-DB39-C24A-98BF-D816B4F63878}" srcOrd="0" destOrd="0" presId="urn:microsoft.com/office/officeart/2008/layout/HalfCircleOrganizationChart"/>
    <dgm:cxn modelId="{C761305A-DE0B-7741-B4DE-6DAB6236CFC2}" type="presParOf" srcId="{ACFFC096-2A62-D940-A0E1-7C20F2D0B43E}" destId="{9D0FAD5E-B7CB-314A-8580-C9CD4B0160CF}" srcOrd="1" destOrd="0" presId="urn:microsoft.com/office/officeart/2008/layout/HalfCircleOrganizationChart"/>
    <dgm:cxn modelId="{7AE7FF8C-3E24-E942-8AAA-E12D77CDF75B}" type="presParOf" srcId="{ACFFC096-2A62-D940-A0E1-7C20F2D0B43E}" destId="{1B3C8EAC-5ACE-7842-A5FF-FE0B80EB5605}" srcOrd="2" destOrd="0" presId="urn:microsoft.com/office/officeart/2008/layout/HalfCircleOrganizationChart"/>
    <dgm:cxn modelId="{E2C881C6-92F2-B443-8FBE-2206EAF18E4F}" type="presParOf" srcId="{ACFFC096-2A62-D940-A0E1-7C20F2D0B43E}" destId="{CB23D239-18A3-B844-8686-AAC104419216}" srcOrd="3" destOrd="0" presId="urn:microsoft.com/office/officeart/2008/layout/HalfCircleOrganizationChart"/>
    <dgm:cxn modelId="{7392152F-CA20-5244-AD9D-1E6DEB43F30C}" type="presParOf" srcId="{F464F38D-E31B-FF48-BF06-B2E27116A095}" destId="{88C74C42-0E13-5542-91F1-2005A3F810CB}" srcOrd="1" destOrd="0" presId="urn:microsoft.com/office/officeart/2008/layout/HalfCircleOrganizationChart"/>
    <dgm:cxn modelId="{05A35739-D4D5-C144-B116-5F63CD698C54}" type="presParOf" srcId="{88C74C42-0E13-5542-91F1-2005A3F810CB}" destId="{A9C4C98D-89F0-5A48-BC8D-C92E92613C9B}" srcOrd="0" destOrd="0" presId="urn:microsoft.com/office/officeart/2008/layout/HalfCircleOrganizationChart"/>
    <dgm:cxn modelId="{D1B20A20-068C-B34F-83D5-192B3FE68E3B}" type="presParOf" srcId="{88C74C42-0E13-5542-91F1-2005A3F810CB}" destId="{F9C1EBEC-B97B-3D44-830A-86152E59E3E5}" srcOrd="1" destOrd="0" presId="urn:microsoft.com/office/officeart/2008/layout/HalfCircleOrganizationChart"/>
    <dgm:cxn modelId="{6129B437-B2AD-F245-A629-213FF5B6BFDA}" type="presParOf" srcId="{F9C1EBEC-B97B-3D44-830A-86152E59E3E5}" destId="{07F514BE-B39A-9946-827F-41070F74DD8E}" srcOrd="0" destOrd="0" presId="urn:microsoft.com/office/officeart/2008/layout/HalfCircleOrganizationChart"/>
    <dgm:cxn modelId="{F99CDD49-2B0A-D744-80FC-3378944E7D46}" type="presParOf" srcId="{07F514BE-B39A-9946-827F-41070F74DD8E}" destId="{F7B68C34-C6D0-DC41-A6D5-7AE3B091CE91}" srcOrd="0" destOrd="0" presId="urn:microsoft.com/office/officeart/2008/layout/HalfCircleOrganizationChart"/>
    <dgm:cxn modelId="{81144094-AE05-9D47-A3CA-AF30D09B982E}" type="presParOf" srcId="{07F514BE-B39A-9946-827F-41070F74DD8E}" destId="{DC74174C-31D0-1947-AC3B-D4F3DEF41D84}" srcOrd="1" destOrd="0" presId="urn:microsoft.com/office/officeart/2008/layout/HalfCircleOrganizationChart"/>
    <dgm:cxn modelId="{18ABCC16-8D10-1845-9AF8-D9CF22EAF60E}" type="presParOf" srcId="{07F514BE-B39A-9946-827F-41070F74DD8E}" destId="{2E8CE3FD-4925-0D48-959E-D714E2DE0E5B}" srcOrd="2" destOrd="0" presId="urn:microsoft.com/office/officeart/2008/layout/HalfCircleOrganizationChart"/>
    <dgm:cxn modelId="{24BCBDB5-BE48-FD4D-8CE9-FDE07BEEB9CF}" type="presParOf" srcId="{07F514BE-B39A-9946-827F-41070F74DD8E}" destId="{E43A2429-9F0A-024F-A662-CE16BB249AE2}" srcOrd="3" destOrd="0" presId="urn:microsoft.com/office/officeart/2008/layout/HalfCircleOrganizationChart"/>
    <dgm:cxn modelId="{A1FC5A30-CFB9-0343-99F3-9EF07B85C243}" type="presParOf" srcId="{F9C1EBEC-B97B-3D44-830A-86152E59E3E5}" destId="{E52E0E78-6082-4846-A5C3-CF383D83D5E0}" srcOrd="1" destOrd="0" presId="urn:microsoft.com/office/officeart/2008/layout/HalfCircleOrganizationChart"/>
    <dgm:cxn modelId="{6228E4B8-FCCE-544F-846F-1B3AD6C2E9B1}" type="presParOf" srcId="{F9C1EBEC-B97B-3D44-830A-86152E59E3E5}" destId="{31BD34F8-AB4C-2F4D-BDFC-21D2DDD3EFC7}" srcOrd="2" destOrd="0" presId="urn:microsoft.com/office/officeart/2008/layout/HalfCircleOrganizationChart"/>
    <dgm:cxn modelId="{E6C8FF5F-B84D-134F-9DB6-4A48D8813E71}" type="presParOf" srcId="{88C74C42-0E13-5542-91F1-2005A3F810CB}" destId="{822A3F4F-2A21-8E4F-A33E-11E634542109}" srcOrd="2" destOrd="0" presId="urn:microsoft.com/office/officeart/2008/layout/HalfCircleOrganizationChart"/>
    <dgm:cxn modelId="{DDCEBD5A-EDFE-214A-B187-D00341D312D0}" type="presParOf" srcId="{88C74C42-0E13-5542-91F1-2005A3F810CB}" destId="{8F7BA9D2-F29A-934E-B516-1D2FC878CBD9}" srcOrd="3" destOrd="0" presId="urn:microsoft.com/office/officeart/2008/layout/HalfCircleOrganizationChart"/>
    <dgm:cxn modelId="{D2F506BF-C86D-1047-A18B-166969B8B6D1}" type="presParOf" srcId="{8F7BA9D2-F29A-934E-B516-1D2FC878CBD9}" destId="{D684052F-9BBD-7E48-800D-C6963E069C34}" srcOrd="0" destOrd="0" presId="urn:microsoft.com/office/officeart/2008/layout/HalfCircleOrganizationChart"/>
    <dgm:cxn modelId="{3ACB41A0-1F96-7941-812A-2282FC664515}" type="presParOf" srcId="{D684052F-9BBD-7E48-800D-C6963E069C34}" destId="{0933C4AA-30F2-0F45-A262-D7C1D0884C55}" srcOrd="0" destOrd="0" presId="urn:microsoft.com/office/officeart/2008/layout/HalfCircleOrganizationChart"/>
    <dgm:cxn modelId="{FE3013DA-7051-8745-96D2-E7E351687D52}" type="presParOf" srcId="{D684052F-9BBD-7E48-800D-C6963E069C34}" destId="{9AFB86AB-7CF3-4E41-AFB2-5D9825A49388}" srcOrd="1" destOrd="0" presId="urn:microsoft.com/office/officeart/2008/layout/HalfCircleOrganizationChart"/>
    <dgm:cxn modelId="{387EF19E-697F-B24C-BAFF-94C2B67E924D}" type="presParOf" srcId="{D684052F-9BBD-7E48-800D-C6963E069C34}" destId="{DCE4A37B-ABB7-E64D-88B2-C1BF5E61EC55}" srcOrd="2" destOrd="0" presId="urn:microsoft.com/office/officeart/2008/layout/HalfCircleOrganizationChart"/>
    <dgm:cxn modelId="{AD748404-CC26-EE42-B499-7C7BF1227DFA}" type="presParOf" srcId="{D684052F-9BBD-7E48-800D-C6963E069C34}" destId="{B0868CB4-BB16-C843-9C34-3FF43018A564}" srcOrd="3" destOrd="0" presId="urn:microsoft.com/office/officeart/2008/layout/HalfCircleOrganizationChart"/>
    <dgm:cxn modelId="{73A89A3A-80BE-8443-9E6E-5A2F81401367}" type="presParOf" srcId="{8F7BA9D2-F29A-934E-B516-1D2FC878CBD9}" destId="{1F138C03-5158-8544-A5E3-6FB463658971}" srcOrd="1" destOrd="0" presId="urn:microsoft.com/office/officeart/2008/layout/HalfCircleOrganizationChart"/>
    <dgm:cxn modelId="{0D9A00FC-8A06-A249-A5F5-8198B4F81AE9}" type="presParOf" srcId="{8F7BA9D2-F29A-934E-B516-1D2FC878CBD9}" destId="{AF3F9EB4-2651-954E-AC2A-5A23C23ECCF6}" srcOrd="2" destOrd="0" presId="urn:microsoft.com/office/officeart/2008/layout/HalfCircleOrganizationChart"/>
    <dgm:cxn modelId="{CF53B0CD-4673-1D43-9457-33EAF69AEBED}" type="presParOf" srcId="{F464F38D-E31B-FF48-BF06-B2E27116A095}" destId="{D06F1EB4-12CB-104F-8C0E-69B63600530C}" srcOrd="2" destOrd="0" presId="urn:microsoft.com/office/officeart/2008/layout/HalfCircleOrganizationChart"/>
    <dgm:cxn modelId="{F1A36F2D-2BAF-2B48-88D1-7EC25B924E6A}" type="presParOf" srcId="{6046665A-0724-1242-8DD1-58C009E7951A}" destId="{731ADF80-B1C0-4242-87BD-582E042618A6}" srcOrd="2" destOrd="0" presId="urn:microsoft.com/office/officeart/2008/layout/HalfCircleOrganizationChart"/>
    <dgm:cxn modelId="{C8CF1E97-4D45-1944-866A-FD2EF6E2262B}" type="presParOf" srcId="{09EAB920-5BAD-8B4E-B44A-9CF3F3360B2F}" destId="{65BAD639-2AC0-6D4A-8804-6F415AE05DFF}" srcOrd="2" destOrd="0" presId="urn:microsoft.com/office/officeart/2008/layout/HalfCircleOrganizationChart"/>
    <dgm:cxn modelId="{7B41CCED-6DA1-1141-AD0C-5B2E6AA22D03}" type="presParOf" srcId="{09EAB920-5BAD-8B4E-B44A-9CF3F3360B2F}" destId="{F737695F-6CA7-2744-9F22-D9B668D8864C}" srcOrd="3" destOrd="0" presId="urn:microsoft.com/office/officeart/2008/layout/HalfCircleOrganizationChart"/>
    <dgm:cxn modelId="{85C6C327-F213-7047-AB6E-1FAE8D9BFFF5}" type="presParOf" srcId="{F737695F-6CA7-2744-9F22-D9B668D8864C}" destId="{284A8409-A388-3247-AC70-3F40521C0381}" srcOrd="0" destOrd="0" presId="urn:microsoft.com/office/officeart/2008/layout/HalfCircleOrganizationChart"/>
    <dgm:cxn modelId="{201E7078-4A4B-F844-BC4A-44606C84527A}" type="presParOf" srcId="{284A8409-A388-3247-AC70-3F40521C0381}" destId="{EE1DB949-3ACB-4E4B-A200-B49F917798D9}" srcOrd="0" destOrd="0" presId="urn:microsoft.com/office/officeart/2008/layout/HalfCircleOrganizationChart"/>
    <dgm:cxn modelId="{71B9739A-F396-D342-9617-C5D9760ADDAC}" type="presParOf" srcId="{284A8409-A388-3247-AC70-3F40521C0381}" destId="{388F9EFD-AA38-9342-B44B-B4FBD436B8AA}" srcOrd="1" destOrd="0" presId="urn:microsoft.com/office/officeart/2008/layout/HalfCircleOrganizationChart"/>
    <dgm:cxn modelId="{EF31B56D-1D65-B94A-A876-74DF7334AFCC}" type="presParOf" srcId="{284A8409-A388-3247-AC70-3F40521C0381}" destId="{4CDF3059-BB04-6D45-A55E-83ED641D2B53}" srcOrd="2" destOrd="0" presId="urn:microsoft.com/office/officeart/2008/layout/HalfCircleOrganizationChart"/>
    <dgm:cxn modelId="{8CB10882-8447-2B4D-8553-B6FE8492ECC2}" type="presParOf" srcId="{284A8409-A388-3247-AC70-3F40521C0381}" destId="{92E860DA-4A2C-5846-83F5-B0DE646D9623}" srcOrd="3" destOrd="0" presId="urn:microsoft.com/office/officeart/2008/layout/HalfCircleOrganizationChart"/>
    <dgm:cxn modelId="{D17B2F14-1AF1-9D40-82E3-0C02F2EE3888}" type="presParOf" srcId="{F737695F-6CA7-2744-9F22-D9B668D8864C}" destId="{1F6B8C24-AB5F-804D-9EB7-23B73495F2C0}" srcOrd="1" destOrd="0" presId="urn:microsoft.com/office/officeart/2008/layout/HalfCircleOrganizationChart"/>
    <dgm:cxn modelId="{13D3A67F-8B40-0344-9ECE-03536A5BFA68}" type="presParOf" srcId="{1F6B8C24-AB5F-804D-9EB7-23B73495F2C0}" destId="{6B76F664-C42C-4448-A0E4-D7F641A81018}" srcOrd="0" destOrd="0" presId="urn:microsoft.com/office/officeart/2008/layout/HalfCircleOrganizationChart"/>
    <dgm:cxn modelId="{533BF8D2-F789-5247-8BAA-A0665C61DCF7}" type="presParOf" srcId="{1F6B8C24-AB5F-804D-9EB7-23B73495F2C0}" destId="{47BF56FF-3CC9-F145-B356-E69897B50151}" srcOrd="1" destOrd="0" presId="urn:microsoft.com/office/officeart/2008/layout/HalfCircleOrganizationChart"/>
    <dgm:cxn modelId="{99336F5D-51C7-704E-A976-29F1B8B3D90E}" type="presParOf" srcId="{47BF56FF-3CC9-F145-B356-E69897B50151}" destId="{F5D8410B-07BE-7444-A7E1-F9808E985279}" srcOrd="0" destOrd="0" presId="urn:microsoft.com/office/officeart/2008/layout/HalfCircleOrganizationChart"/>
    <dgm:cxn modelId="{7DC0BC2A-7E09-F440-86D0-0C2D683345B5}" type="presParOf" srcId="{F5D8410B-07BE-7444-A7E1-F9808E985279}" destId="{9FC69EF3-1CED-CF4C-AA28-E86638E87BC5}" srcOrd="0" destOrd="0" presId="urn:microsoft.com/office/officeart/2008/layout/HalfCircleOrganizationChart"/>
    <dgm:cxn modelId="{B9A01436-CADA-BA4C-8617-8C893AB788F3}" type="presParOf" srcId="{F5D8410B-07BE-7444-A7E1-F9808E985279}" destId="{A464BA42-7AD3-A04D-A9F0-3C6B04F48886}" srcOrd="1" destOrd="0" presId="urn:microsoft.com/office/officeart/2008/layout/HalfCircleOrganizationChart"/>
    <dgm:cxn modelId="{5C5BD946-F462-D44D-ADC2-1A0EEC114DC4}" type="presParOf" srcId="{F5D8410B-07BE-7444-A7E1-F9808E985279}" destId="{1BD39F75-3817-9C4E-B004-0E290FD37430}" srcOrd="2" destOrd="0" presId="urn:microsoft.com/office/officeart/2008/layout/HalfCircleOrganizationChart"/>
    <dgm:cxn modelId="{ED064FF6-6DCA-C04D-864E-BD6FB3F1B59E}" type="presParOf" srcId="{F5D8410B-07BE-7444-A7E1-F9808E985279}" destId="{B2BC35AF-7D3A-DE4D-9515-12F26F6D3AA4}" srcOrd="3" destOrd="0" presId="urn:microsoft.com/office/officeart/2008/layout/HalfCircleOrganizationChart"/>
    <dgm:cxn modelId="{BF75778A-E46D-5346-9F7E-D5FC890039E6}" type="presParOf" srcId="{47BF56FF-3CC9-F145-B356-E69897B50151}" destId="{74206B9B-2498-F849-9924-EC4C4C2F5A4E}" srcOrd="1" destOrd="0" presId="urn:microsoft.com/office/officeart/2008/layout/HalfCircleOrganizationChart"/>
    <dgm:cxn modelId="{B40F9652-4410-F846-B647-D459B6C32E87}" type="presParOf" srcId="{74206B9B-2498-F849-9924-EC4C4C2F5A4E}" destId="{E1D4BCBB-2DBB-A249-8EAE-71ED5260FB98}" srcOrd="0" destOrd="0" presId="urn:microsoft.com/office/officeart/2008/layout/HalfCircleOrganizationChart"/>
    <dgm:cxn modelId="{20E4E648-BD40-3C42-9582-5B41D9F3D16C}" type="presParOf" srcId="{74206B9B-2498-F849-9924-EC4C4C2F5A4E}" destId="{BC223EEF-1B0A-4746-A3C6-F0D2EA5C662C}" srcOrd="1" destOrd="0" presId="urn:microsoft.com/office/officeart/2008/layout/HalfCircleOrganizationChart"/>
    <dgm:cxn modelId="{F5D650D2-72AF-CC43-A19F-9C17BC8E1EC8}" type="presParOf" srcId="{BC223EEF-1B0A-4746-A3C6-F0D2EA5C662C}" destId="{4AB82C6A-3CC7-B64D-A067-492EFBC44894}" srcOrd="0" destOrd="0" presId="urn:microsoft.com/office/officeart/2008/layout/HalfCircleOrganizationChart"/>
    <dgm:cxn modelId="{1AF5F7AF-F2D1-764F-881B-000EB6E3C5E8}" type="presParOf" srcId="{4AB82C6A-3CC7-B64D-A067-492EFBC44894}" destId="{C94C8DED-DDD6-2C4E-B551-ECEEDA421049}" srcOrd="0" destOrd="0" presId="urn:microsoft.com/office/officeart/2008/layout/HalfCircleOrganizationChart"/>
    <dgm:cxn modelId="{54EE2FB9-21D3-FF4D-867D-CF1077CC5903}" type="presParOf" srcId="{4AB82C6A-3CC7-B64D-A067-492EFBC44894}" destId="{B5E13117-210F-034C-BF52-DC033B7AA7D6}" srcOrd="1" destOrd="0" presId="urn:microsoft.com/office/officeart/2008/layout/HalfCircleOrganizationChart"/>
    <dgm:cxn modelId="{158B669F-EB21-D646-BD48-68095692C218}" type="presParOf" srcId="{4AB82C6A-3CC7-B64D-A067-492EFBC44894}" destId="{AA1A3E2E-2BC6-4641-A018-94533474F214}" srcOrd="2" destOrd="0" presId="urn:microsoft.com/office/officeart/2008/layout/HalfCircleOrganizationChart"/>
    <dgm:cxn modelId="{3AB68A2E-D01D-854B-A475-413BB593CEBD}" type="presParOf" srcId="{4AB82C6A-3CC7-B64D-A067-492EFBC44894}" destId="{1479424B-D9F1-3A46-A012-47EB31E9EAA8}" srcOrd="3" destOrd="0" presId="urn:microsoft.com/office/officeart/2008/layout/HalfCircleOrganizationChart"/>
    <dgm:cxn modelId="{F5626E53-8188-D644-B2B0-91B6E837DAF5}" type="presParOf" srcId="{BC223EEF-1B0A-4746-A3C6-F0D2EA5C662C}" destId="{71936779-B7E7-214E-A5B5-C85F08F10919}" srcOrd="1" destOrd="0" presId="urn:microsoft.com/office/officeart/2008/layout/HalfCircleOrganizationChart"/>
    <dgm:cxn modelId="{815FCBF5-6D66-EC46-88A5-A94DFFFC356D}" type="presParOf" srcId="{71936779-B7E7-214E-A5B5-C85F08F10919}" destId="{7B67726A-98F7-3648-A81E-4EE91C3BC1FD}" srcOrd="0" destOrd="0" presId="urn:microsoft.com/office/officeart/2008/layout/HalfCircleOrganizationChart"/>
    <dgm:cxn modelId="{7D748FF1-6B4D-F94F-B2C1-DA4ECC689FFC}" type="presParOf" srcId="{71936779-B7E7-214E-A5B5-C85F08F10919}" destId="{EB5A5F67-B539-444E-91B0-98E27925779D}" srcOrd="1" destOrd="0" presId="urn:microsoft.com/office/officeart/2008/layout/HalfCircleOrganizationChart"/>
    <dgm:cxn modelId="{CDE36934-27D8-BB47-99B6-6829ADC90A12}" type="presParOf" srcId="{EB5A5F67-B539-444E-91B0-98E27925779D}" destId="{AAA39682-F9C1-FB4E-BDCF-B4049370E953}" srcOrd="0" destOrd="0" presId="urn:microsoft.com/office/officeart/2008/layout/HalfCircleOrganizationChart"/>
    <dgm:cxn modelId="{21160403-0D97-B34F-A772-ADB8A3049CE5}" type="presParOf" srcId="{AAA39682-F9C1-FB4E-BDCF-B4049370E953}" destId="{3FA15007-1D87-9A44-95FC-6EF120743471}" srcOrd="0" destOrd="0" presId="urn:microsoft.com/office/officeart/2008/layout/HalfCircleOrganizationChart"/>
    <dgm:cxn modelId="{40049729-01D6-8547-ACE9-CEB4DB13F3E6}" type="presParOf" srcId="{AAA39682-F9C1-FB4E-BDCF-B4049370E953}" destId="{10144770-EE5B-7342-951A-013BA47F1396}" srcOrd="1" destOrd="0" presId="urn:microsoft.com/office/officeart/2008/layout/HalfCircleOrganizationChart"/>
    <dgm:cxn modelId="{0323DEDB-CFC6-1C49-AF2A-A1FB4C3185E1}" type="presParOf" srcId="{AAA39682-F9C1-FB4E-BDCF-B4049370E953}" destId="{A052AC23-F0E7-8342-B9A7-A304CD644D17}" srcOrd="2" destOrd="0" presId="urn:microsoft.com/office/officeart/2008/layout/HalfCircleOrganizationChart"/>
    <dgm:cxn modelId="{E0FD4411-1CF0-0941-9136-64B4CF78B83D}" type="presParOf" srcId="{AAA39682-F9C1-FB4E-BDCF-B4049370E953}" destId="{534BCFB9-094E-5549-A023-F07E8A3584CC}" srcOrd="3" destOrd="0" presId="urn:microsoft.com/office/officeart/2008/layout/HalfCircleOrganizationChart"/>
    <dgm:cxn modelId="{BE19CFD4-A28B-6043-AA51-E14B9636C3DA}" type="presParOf" srcId="{EB5A5F67-B539-444E-91B0-98E27925779D}" destId="{A14154F8-9E56-9B49-A21C-EFDC7522BF4E}" srcOrd="1" destOrd="0" presId="urn:microsoft.com/office/officeart/2008/layout/HalfCircleOrganizationChart"/>
    <dgm:cxn modelId="{7F4B6B56-200F-6643-8185-6FE4117DCA75}" type="presParOf" srcId="{EB5A5F67-B539-444E-91B0-98E27925779D}" destId="{2DD9FA3D-FE41-A24D-B137-1139680C4132}" srcOrd="2" destOrd="0" presId="urn:microsoft.com/office/officeart/2008/layout/HalfCircleOrganizationChart"/>
    <dgm:cxn modelId="{4F5896A9-6F30-6C40-B7D9-7DBFDCF2B918}" type="presParOf" srcId="{71936779-B7E7-214E-A5B5-C85F08F10919}" destId="{842DEECC-7B56-0140-94E6-B4A12FCD04F1}" srcOrd="2" destOrd="0" presId="urn:microsoft.com/office/officeart/2008/layout/HalfCircleOrganizationChart"/>
    <dgm:cxn modelId="{020D7002-F431-754F-8FAC-63ADDD8E3431}" type="presParOf" srcId="{71936779-B7E7-214E-A5B5-C85F08F10919}" destId="{51A5D37F-7EB2-3145-9D5F-98F7B9390D84}" srcOrd="3" destOrd="0" presId="urn:microsoft.com/office/officeart/2008/layout/HalfCircleOrganizationChart"/>
    <dgm:cxn modelId="{8A9B1260-1892-8049-A834-F7056A9B1431}" type="presParOf" srcId="{51A5D37F-7EB2-3145-9D5F-98F7B9390D84}" destId="{E795D400-3D22-AE44-BB80-1552107E87D3}" srcOrd="0" destOrd="0" presId="urn:microsoft.com/office/officeart/2008/layout/HalfCircleOrganizationChart"/>
    <dgm:cxn modelId="{370EDFF5-F88A-704E-96B7-F08A59773945}" type="presParOf" srcId="{E795D400-3D22-AE44-BB80-1552107E87D3}" destId="{77B688FE-4DA0-D04A-A7A6-1BD4991A3C46}" srcOrd="0" destOrd="0" presId="urn:microsoft.com/office/officeart/2008/layout/HalfCircleOrganizationChart"/>
    <dgm:cxn modelId="{E43A7C1D-C4D1-2B4E-BD86-2945C3E171D5}" type="presParOf" srcId="{E795D400-3D22-AE44-BB80-1552107E87D3}" destId="{3F539D57-E220-4342-B665-1D5B2B064A06}" srcOrd="1" destOrd="0" presId="urn:microsoft.com/office/officeart/2008/layout/HalfCircleOrganizationChart"/>
    <dgm:cxn modelId="{3C4D3C50-4A21-0244-AE6D-CF4D61C75E24}" type="presParOf" srcId="{E795D400-3D22-AE44-BB80-1552107E87D3}" destId="{597C3E63-C337-2644-B6C0-8821B7FC0EDD}" srcOrd="2" destOrd="0" presId="urn:microsoft.com/office/officeart/2008/layout/HalfCircleOrganizationChart"/>
    <dgm:cxn modelId="{8EF50285-560E-224F-8E6B-E82F745A6C65}" type="presParOf" srcId="{E795D400-3D22-AE44-BB80-1552107E87D3}" destId="{CD3CAF54-9168-2F4E-8520-DCA959F3E9A1}" srcOrd="3" destOrd="0" presId="urn:microsoft.com/office/officeart/2008/layout/HalfCircleOrganizationChart"/>
    <dgm:cxn modelId="{8CA5F087-D990-834F-A46F-D261708FC1D1}" type="presParOf" srcId="{51A5D37F-7EB2-3145-9D5F-98F7B9390D84}" destId="{3E137921-9178-2A48-9EE0-C1FAE3C54027}" srcOrd="1" destOrd="0" presId="urn:microsoft.com/office/officeart/2008/layout/HalfCircleOrganizationChart"/>
    <dgm:cxn modelId="{5543CA52-E40C-414C-B323-4983F9B00CE2}" type="presParOf" srcId="{51A5D37F-7EB2-3145-9D5F-98F7B9390D84}" destId="{046A31B7-6F40-8949-9FA3-A119A8D652BD}" srcOrd="2" destOrd="0" presId="urn:microsoft.com/office/officeart/2008/layout/HalfCircleOrganizationChart"/>
    <dgm:cxn modelId="{B56D7778-E8EC-F747-BAA7-B19667896FED}" type="presParOf" srcId="{71936779-B7E7-214E-A5B5-C85F08F10919}" destId="{1A762225-5F37-0146-BC5A-5C3B6AC3BD2F}" srcOrd="4" destOrd="0" presId="urn:microsoft.com/office/officeart/2008/layout/HalfCircleOrganizationChart"/>
    <dgm:cxn modelId="{386E0C6C-E685-FF48-9876-AC603F5F5B8C}" type="presParOf" srcId="{71936779-B7E7-214E-A5B5-C85F08F10919}" destId="{2524F59F-D0AB-264C-9123-35E618F4A671}" srcOrd="5" destOrd="0" presId="urn:microsoft.com/office/officeart/2008/layout/HalfCircleOrganizationChart"/>
    <dgm:cxn modelId="{5F0E8A1E-35DC-B946-8F7F-5C1ACC4C9983}" type="presParOf" srcId="{2524F59F-D0AB-264C-9123-35E618F4A671}" destId="{48222992-1794-2C4C-A1E3-F9EC24AA9DF6}" srcOrd="0" destOrd="0" presId="urn:microsoft.com/office/officeart/2008/layout/HalfCircleOrganizationChart"/>
    <dgm:cxn modelId="{0CB84EF0-9EB1-2C4C-A439-C897622ECF2D}" type="presParOf" srcId="{48222992-1794-2C4C-A1E3-F9EC24AA9DF6}" destId="{B5838E28-8FB9-D94E-89C9-2549680A83E8}" srcOrd="0" destOrd="0" presId="urn:microsoft.com/office/officeart/2008/layout/HalfCircleOrganizationChart"/>
    <dgm:cxn modelId="{AAA3FB0A-7F83-EF47-800E-A7DA895E07C2}" type="presParOf" srcId="{48222992-1794-2C4C-A1E3-F9EC24AA9DF6}" destId="{90E042D6-A05E-A241-B10F-8C183AFA2A38}" srcOrd="1" destOrd="0" presId="urn:microsoft.com/office/officeart/2008/layout/HalfCircleOrganizationChart"/>
    <dgm:cxn modelId="{C38BA093-5CB8-E546-B933-1BADF9520DA7}" type="presParOf" srcId="{48222992-1794-2C4C-A1E3-F9EC24AA9DF6}" destId="{2588367F-E9B1-6B42-87CB-D3995CA5DAF5}" srcOrd="2" destOrd="0" presId="urn:microsoft.com/office/officeart/2008/layout/HalfCircleOrganizationChart"/>
    <dgm:cxn modelId="{F2F0A39A-B7C3-0F43-9005-0546048E93F3}" type="presParOf" srcId="{48222992-1794-2C4C-A1E3-F9EC24AA9DF6}" destId="{4FA195CC-CA68-3C47-BF86-444B38B513CE}" srcOrd="3" destOrd="0" presId="urn:microsoft.com/office/officeart/2008/layout/HalfCircleOrganizationChart"/>
    <dgm:cxn modelId="{B0DB61CE-4BFC-0A4E-B7B9-E760551E0707}" type="presParOf" srcId="{2524F59F-D0AB-264C-9123-35E618F4A671}" destId="{B988240A-5D7B-0643-A4F5-D6809FD74901}" srcOrd="1" destOrd="0" presId="urn:microsoft.com/office/officeart/2008/layout/HalfCircleOrganizationChart"/>
    <dgm:cxn modelId="{970C445F-32D8-2849-A098-549893F60C81}" type="presParOf" srcId="{2524F59F-D0AB-264C-9123-35E618F4A671}" destId="{F3558026-6B4D-DB4E-BC85-654C1EC8A792}" srcOrd="2" destOrd="0" presId="urn:microsoft.com/office/officeart/2008/layout/HalfCircleOrganizationChart"/>
    <dgm:cxn modelId="{CAB64A00-2697-F644-BCBE-FF35996AD683}" type="presParOf" srcId="{BC223EEF-1B0A-4746-A3C6-F0D2EA5C662C}" destId="{F64D977D-DC3A-B149-BB50-09E49EF8BB8E}" srcOrd="2" destOrd="0" presId="urn:microsoft.com/office/officeart/2008/layout/HalfCircleOrganizationChart"/>
    <dgm:cxn modelId="{514D0A94-6856-3341-B9E2-25AE22268F1D}" type="presParOf" srcId="{74206B9B-2498-F849-9924-EC4C4C2F5A4E}" destId="{327B8ECC-4A66-C248-AC88-1F166E74B6FD}" srcOrd="2" destOrd="0" presId="urn:microsoft.com/office/officeart/2008/layout/HalfCircleOrganizationChart"/>
    <dgm:cxn modelId="{E9E4D27F-C848-EB48-90F5-FAF87136086B}" type="presParOf" srcId="{74206B9B-2498-F849-9924-EC4C4C2F5A4E}" destId="{4EF00F21-4B63-C443-AB31-0459ECA596F0}" srcOrd="3" destOrd="0" presId="urn:microsoft.com/office/officeart/2008/layout/HalfCircleOrganizationChart"/>
    <dgm:cxn modelId="{432429FB-9CFC-1B49-8178-EE1D6C789B12}" type="presParOf" srcId="{4EF00F21-4B63-C443-AB31-0459ECA596F0}" destId="{EB1AC460-3055-5A44-BCDE-1377E88CDCC7}" srcOrd="0" destOrd="0" presId="urn:microsoft.com/office/officeart/2008/layout/HalfCircleOrganizationChart"/>
    <dgm:cxn modelId="{0E63D223-9ADB-DD45-8583-DB5F783571A7}" type="presParOf" srcId="{EB1AC460-3055-5A44-BCDE-1377E88CDCC7}" destId="{CA0B0212-A53D-AD4E-8A9D-2B441F94AE1A}" srcOrd="0" destOrd="0" presId="urn:microsoft.com/office/officeart/2008/layout/HalfCircleOrganizationChart"/>
    <dgm:cxn modelId="{D75E1627-1767-984C-B5BC-DF953B66655B}" type="presParOf" srcId="{EB1AC460-3055-5A44-BCDE-1377E88CDCC7}" destId="{B9EC7E08-59D2-E441-ADE9-EE1A8427B37E}" srcOrd="1" destOrd="0" presId="urn:microsoft.com/office/officeart/2008/layout/HalfCircleOrganizationChart"/>
    <dgm:cxn modelId="{FA617119-C282-E24A-9DD7-8BE6DFA825B6}" type="presParOf" srcId="{EB1AC460-3055-5A44-BCDE-1377E88CDCC7}" destId="{D5D0FAFF-DB6C-0D47-A0BD-86AFAFC2D129}" srcOrd="2" destOrd="0" presId="urn:microsoft.com/office/officeart/2008/layout/HalfCircleOrganizationChart"/>
    <dgm:cxn modelId="{4A8E0825-B05F-0C46-B4DD-68431464BB0C}" type="presParOf" srcId="{EB1AC460-3055-5A44-BCDE-1377E88CDCC7}" destId="{E23C4EF4-B748-2146-AE8D-30FB2489BEF0}" srcOrd="3" destOrd="0" presId="urn:microsoft.com/office/officeart/2008/layout/HalfCircleOrganizationChart"/>
    <dgm:cxn modelId="{2F8AC797-B5E6-0245-8DBF-32736F593B82}" type="presParOf" srcId="{4EF00F21-4B63-C443-AB31-0459ECA596F0}" destId="{2479B106-7D11-4445-B4A6-81B2BD1023BB}" srcOrd="1" destOrd="0" presId="urn:microsoft.com/office/officeart/2008/layout/HalfCircleOrganizationChart"/>
    <dgm:cxn modelId="{50DCD3AC-E113-2B47-B61A-883BC2D71C0C}" type="presParOf" srcId="{2479B106-7D11-4445-B4A6-81B2BD1023BB}" destId="{4CA6CA65-F2E4-614B-BB64-E12B9470227A}" srcOrd="0" destOrd="0" presId="urn:microsoft.com/office/officeart/2008/layout/HalfCircleOrganizationChart"/>
    <dgm:cxn modelId="{4CFD4A91-D52D-0E42-88F8-D7103850BAC1}" type="presParOf" srcId="{2479B106-7D11-4445-B4A6-81B2BD1023BB}" destId="{1F8F4CBA-BB19-F34C-BAC9-A7787B3FC741}" srcOrd="1" destOrd="0" presId="urn:microsoft.com/office/officeart/2008/layout/HalfCircleOrganizationChart"/>
    <dgm:cxn modelId="{0C136C9C-AFAD-E649-9B82-0CAEF4AE677D}" type="presParOf" srcId="{1F8F4CBA-BB19-F34C-BAC9-A7787B3FC741}" destId="{8F391875-601F-AF44-BB4B-6AE75A5BDB74}" srcOrd="0" destOrd="0" presId="urn:microsoft.com/office/officeart/2008/layout/HalfCircleOrganizationChart"/>
    <dgm:cxn modelId="{42ACB3C1-160D-3141-B497-0C1FB745FA40}" type="presParOf" srcId="{8F391875-601F-AF44-BB4B-6AE75A5BDB74}" destId="{BC132176-C326-8B41-825F-CDD68E0AA5B5}" srcOrd="0" destOrd="0" presId="urn:microsoft.com/office/officeart/2008/layout/HalfCircleOrganizationChart"/>
    <dgm:cxn modelId="{2BC684FE-41DB-4A44-9446-985A966C3478}" type="presParOf" srcId="{8F391875-601F-AF44-BB4B-6AE75A5BDB74}" destId="{F0E216E2-2E0B-5945-8ED1-FD7EAC38EFBD}" srcOrd="1" destOrd="0" presId="urn:microsoft.com/office/officeart/2008/layout/HalfCircleOrganizationChart"/>
    <dgm:cxn modelId="{5B784958-BFD3-6C47-8C86-02BF15598F29}" type="presParOf" srcId="{8F391875-601F-AF44-BB4B-6AE75A5BDB74}" destId="{199C2888-FD4F-5D4B-98B6-898AF0D3BE1D}" srcOrd="2" destOrd="0" presId="urn:microsoft.com/office/officeart/2008/layout/HalfCircleOrganizationChart"/>
    <dgm:cxn modelId="{E9C11F5B-1B42-024D-BCB8-5B719BC0DBA1}" type="presParOf" srcId="{8F391875-601F-AF44-BB4B-6AE75A5BDB74}" destId="{B4B69F1F-EBBB-C94A-8A3C-6F37BFADD48F}" srcOrd="3" destOrd="0" presId="urn:microsoft.com/office/officeart/2008/layout/HalfCircleOrganizationChart"/>
    <dgm:cxn modelId="{5E0AEA9F-0453-D448-B903-5E73379EA598}" type="presParOf" srcId="{1F8F4CBA-BB19-F34C-BAC9-A7787B3FC741}" destId="{EDE9D851-5536-9449-A124-61FE09261668}" srcOrd="1" destOrd="0" presId="urn:microsoft.com/office/officeart/2008/layout/HalfCircleOrganizationChart"/>
    <dgm:cxn modelId="{54E05C37-115F-AC4D-970E-58870ACBECDC}" type="presParOf" srcId="{1F8F4CBA-BB19-F34C-BAC9-A7787B3FC741}" destId="{2C09B627-C6A2-294A-948F-88AB22049B0B}" srcOrd="2" destOrd="0" presId="urn:microsoft.com/office/officeart/2008/layout/HalfCircleOrganizationChart"/>
    <dgm:cxn modelId="{771BE270-7E0E-A348-8354-396C94612FB6}" type="presParOf" srcId="{2479B106-7D11-4445-B4A6-81B2BD1023BB}" destId="{31FDE281-1490-D94C-9820-775138CB8F0C}" srcOrd="2" destOrd="0" presId="urn:microsoft.com/office/officeart/2008/layout/HalfCircleOrganizationChart"/>
    <dgm:cxn modelId="{FB89004B-C98C-6347-BECC-E5EB6C3A195B}" type="presParOf" srcId="{2479B106-7D11-4445-B4A6-81B2BD1023BB}" destId="{2D167FED-F99A-DE47-85E1-DE04EA77AB8C}" srcOrd="3" destOrd="0" presId="urn:microsoft.com/office/officeart/2008/layout/HalfCircleOrganizationChart"/>
    <dgm:cxn modelId="{F408960C-DF6D-6E4A-A036-4B0F2AFCCFC4}" type="presParOf" srcId="{2D167FED-F99A-DE47-85E1-DE04EA77AB8C}" destId="{6ADDAE6E-9AF8-8545-8C30-C7189EEFE3B1}" srcOrd="0" destOrd="0" presId="urn:microsoft.com/office/officeart/2008/layout/HalfCircleOrganizationChart"/>
    <dgm:cxn modelId="{D3565A96-4851-6143-8284-E52FB8C43EBB}" type="presParOf" srcId="{6ADDAE6E-9AF8-8545-8C30-C7189EEFE3B1}" destId="{94A88B3F-79D3-2E42-B164-BD3B9419CA3B}" srcOrd="0" destOrd="0" presId="urn:microsoft.com/office/officeart/2008/layout/HalfCircleOrganizationChart"/>
    <dgm:cxn modelId="{610FD803-2348-A741-B327-8578699C32C7}" type="presParOf" srcId="{6ADDAE6E-9AF8-8545-8C30-C7189EEFE3B1}" destId="{D5612531-7ABD-0046-944E-67B62D5899E5}" srcOrd="1" destOrd="0" presId="urn:microsoft.com/office/officeart/2008/layout/HalfCircleOrganizationChart"/>
    <dgm:cxn modelId="{E0588A3B-59EA-BF42-B06D-FFBF82AA0541}" type="presParOf" srcId="{6ADDAE6E-9AF8-8545-8C30-C7189EEFE3B1}" destId="{290F0C4B-F3A8-1F43-867D-99EA01BA644F}" srcOrd="2" destOrd="0" presId="urn:microsoft.com/office/officeart/2008/layout/HalfCircleOrganizationChart"/>
    <dgm:cxn modelId="{94FEF6D5-89A4-F043-885B-454FF91D49EE}" type="presParOf" srcId="{6ADDAE6E-9AF8-8545-8C30-C7189EEFE3B1}" destId="{DBF7C79E-453F-FF4B-A778-39E8331438A9}" srcOrd="3" destOrd="0" presId="urn:microsoft.com/office/officeart/2008/layout/HalfCircleOrganizationChart"/>
    <dgm:cxn modelId="{71F956CB-8EBD-654C-ADCD-23A7DE184346}" type="presParOf" srcId="{2D167FED-F99A-DE47-85E1-DE04EA77AB8C}" destId="{E080A8CB-6FFC-3044-82C1-D3C75FC60AC0}" srcOrd="1" destOrd="0" presId="urn:microsoft.com/office/officeart/2008/layout/HalfCircleOrganizationChart"/>
    <dgm:cxn modelId="{7B6AC1F7-97AD-DB4D-869B-90B1E9347CB8}" type="presParOf" srcId="{2D167FED-F99A-DE47-85E1-DE04EA77AB8C}" destId="{9360C83F-0829-6544-BD53-FD8F85CE4678}" srcOrd="2" destOrd="0" presId="urn:microsoft.com/office/officeart/2008/layout/HalfCircleOrganizationChart"/>
    <dgm:cxn modelId="{899E4CF8-804A-DC4E-A3EB-C1B28826D5AD}" type="presParOf" srcId="{4EF00F21-4B63-C443-AB31-0459ECA596F0}" destId="{6B7564A5-0374-C04C-8E49-74CBB0706A66}" srcOrd="2" destOrd="0" presId="urn:microsoft.com/office/officeart/2008/layout/HalfCircleOrganizationChart"/>
    <dgm:cxn modelId="{57C18FA6-E6AF-DD42-956E-DF635FE1C4AD}" type="presParOf" srcId="{74206B9B-2498-F849-9924-EC4C4C2F5A4E}" destId="{BBE1BE24-DC25-C848-958D-2BE1C6F37F3E}" srcOrd="4" destOrd="0" presId="urn:microsoft.com/office/officeart/2008/layout/HalfCircleOrganizationChart"/>
    <dgm:cxn modelId="{BD2E935F-31AC-9041-9DFE-A3730950E788}" type="presParOf" srcId="{74206B9B-2498-F849-9924-EC4C4C2F5A4E}" destId="{80FF8973-BAD9-A044-831D-A07AB22CF5C4}" srcOrd="5" destOrd="0" presId="urn:microsoft.com/office/officeart/2008/layout/HalfCircleOrganizationChart"/>
    <dgm:cxn modelId="{F8C929BF-BC11-D141-8330-3250CBA61289}" type="presParOf" srcId="{80FF8973-BAD9-A044-831D-A07AB22CF5C4}" destId="{B0AE51C3-20B5-CE40-A592-CF3E3EB126C1}" srcOrd="0" destOrd="0" presId="urn:microsoft.com/office/officeart/2008/layout/HalfCircleOrganizationChart"/>
    <dgm:cxn modelId="{5F59460D-8966-614C-9EED-661106544FCD}" type="presParOf" srcId="{B0AE51C3-20B5-CE40-A592-CF3E3EB126C1}" destId="{A9D70EBE-2D75-1849-9CE4-ADDB7BC40C3C}" srcOrd="0" destOrd="0" presId="urn:microsoft.com/office/officeart/2008/layout/HalfCircleOrganizationChart"/>
    <dgm:cxn modelId="{E3818BB5-C0F4-484A-B6D9-A9A4EBC86FA7}" type="presParOf" srcId="{B0AE51C3-20B5-CE40-A592-CF3E3EB126C1}" destId="{4E024FAD-9641-1146-92CA-A19D13F5D85B}" srcOrd="1" destOrd="0" presId="urn:microsoft.com/office/officeart/2008/layout/HalfCircleOrganizationChart"/>
    <dgm:cxn modelId="{7E88B972-9CA3-F14A-96D7-58734D14B653}" type="presParOf" srcId="{B0AE51C3-20B5-CE40-A592-CF3E3EB126C1}" destId="{856C004B-58BF-7140-8471-F42F065C2249}" srcOrd="2" destOrd="0" presId="urn:microsoft.com/office/officeart/2008/layout/HalfCircleOrganizationChart"/>
    <dgm:cxn modelId="{CB819B80-C420-6D4F-8D7B-7D9CB8697ACA}" type="presParOf" srcId="{B0AE51C3-20B5-CE40-A592-CF3E3EB126C1}" destId="{3CC79287-EFBC-2347-8380-65980CF87F64}" srcOrd="3" destOrd="0" presId="urn:microsoft.com/office/officeart/2008/layout/HalfCircleOrganizationChart"/>
    <dgm:cxn modelId="{24DC84EC-56EB-8042-8CAC-6CBDCBD7BAF7}" type="presParOf" srcId="{80FF8973-BAD9-A044-831D-A07AB22CF5C4}" destId="{55C07BE9-AEE6-9348-B875-92FB48FA30C5}" srcOrd="1" destOrd="0" presId="urn:microsoft.com/office/officeart/2008/layout/HalfCircleOrganizationChart"/>
    <dgm:cxn modelId="{7DAAB389-E5B9-344D-8F2F-1CBA9CEE4CAB}" type="presParOf" srcId="{55C07BE9-AEE6-9348-B875-92FB48FA30C5}" destId="{33F00B53-8FB5-2340-880D-E793BD7EA305}" srcOrd="0" destOrd="0" presId="urn:microsoft.com/office/officeart/2008/layout/HalfCircleOrganizationChart"/>
    <dgm:cxn modelId="{DD102DA9-C198-744B-BB81-0A3DF17444B6}" type="presParOf" srcId="{55C07BE9-AEE6-9348-B875-92FB48FA30C5}" destId="{0350F961-F5D2-F74A-894E-B5C4389D0BED}" srcOrd="1" destOrd="0" presId="urn:microsoft.com/office/officeart/2008/layout/HalfCircleOrganizationChart"/>
    <dgm:cxn modelId="{FC913D69-A599-7246-8953-D10BB234FC93}" type="presParOf" srcId="{0350F961-F5D2-F74A-894E-B5C4389D0BED}" destId="{ECF1D265-6E7A-544D-8D11-1C525360693E}" srcOrd="0" destOrd="0" presId="urn:microsoft.com/office/officeart/2008/layout/HalfCircleOrganizationChart"/>
    <dgm:cxn modelId="{A509FCC1-C16A-594C-96B8-E81BD9C530C1}" type="presParOf" srcId="{ECF1D265-6E7A-544D-8D11-1C525360693E}" destId="{8A0FB9E8-B65A-3444-A275-39B05A72BF58}" srcOrd="0" destOrd="0" presId="urn:microsoft.com/office/officeart/2008/layout/HalfCircleOrganizationChart"/>
    <dgm:cxn modelId="{71E88E72-02FF-344A-9CF0-CED2B1EF0745}" type="presParOf" srcId="{ECF1D265-6E7A-544D-8D11-1C525360693E}" destId="{D790B8E8-FABB-224F-BD28-A66F80F99519}" srcOrd="1" destOrd="0" presId="urn:microsoft.com/office/officeart/2008/layout/HalfCircleOrganizationChart"/>
    <dgm:cxn modelId="{133EC68D-FA3D-F044-89C3-BA0737AD1B7D}" type="presParOf" srcId="{ECF1D265-6E7A-544D-8D11-1C525360693E}" destId="{4425622A-2C8B-FE4B-AE64-DE6AF9875702}" srcOrd="2" destOrd="0" presId="urn:microsoft.com/office/officeart/2008/layout/HalfCircleOrganizationChart"/>
    <dgm:cxn modelId="{A4EFDD1F-0302-FD43-8448-1AE1D64E3CF6}" type="presParOf" srcId="{ECF1D265-6E7A-544D-8D11-1C525360693E}" destId="{93264F08-D350-F64F-8B75-98FEA507AE0F}" srcOrd="3" destOrd="0" presId="urn:microsoft.com/office/officeart/2008/layout/HalfCircleOrganizationChart"/>
    <dgm:cxn modelId="{22BAB01E-3541-074C-9434-23E46400C609}" type="presParOf" srcId="{0350F961-F5D2-F74A-894E-B5C4389D0BED}" destId="{E3C193CE-490C-EF47-B788-65367C88E4B4}" srcOrd="1" destOrd="0" presId="urn:microsoft.com/office/officeart/2008/layout/HalfCircleOrganizationChart"/>
    <dgm:cxn modelId="{8659BF3A-A905-1044-B04A-14CFA299B745}" type="presParOf" srcId="{0350F961-F5D2-F74A-894E-B5C4389D0BED}" destId="{717C97BB-51DC-5E49-BE8A-47DFBD05E319}" srcOrd="2" destOrd="0" presId="urn:microsoft.com/office/officeart/2008/layout/HalfCircleOrganizationChart"/>
    <dgm:cxn modelId="{368EDB63-8BBE-C846-BF3D-BE49353897E3}" type="presParOf" srcId="{55C07BE9-AEE6-9348-B875-92FB48FA30C5}" destId="{8D4E329C-32B6-A94B-9E53-544340050ABA}" srcOrd="2" destOrd="0" presId="urn:microsoft.com/office/officeart/2008/layout/HalfCircleOrganizationChart"/>
    <dgm:cxn modelId="{7006D201-1D59-0341-B921-9727CA8C786F}" type="presParOf" srcId="{55C07BE9-AEE6-9348-B875-92FB48FA30C5}" destId="{ABA4BB3F-4EDB-2640-8832-1A465A9CB7C9}" srcOrd="3" destOrd="0" presId="urn:microsoft.com/office/officeart/2008/layout/HalfCircleOrganizationChart"/>
    <dgm:cxn modelId="{705DAC83-21B8-3645-994F-D683E4306342}" type="presParOf" srcId="{ABA4BB3F-4EDB-2640-8832-1A465A9CB7C9}" destId="{DBA2F224-FAB4-2742-8F67-007E7B7B3F22}" srcOrd="0" destOrd="0" presId="urn:microsoft.com/office/officeart/2008/layout/HalfCircleOrganizationChart"/>
    <dgm:cxn modelId="{D331C016-B46A-2842-8F3F-6675849CF621}" type="presParOf" srcId="{DBA2F224-FAB4-2742-8F67-007E7B7B3F22}" destId="{2695D463-6E25-B745-86D3-67EA289111CA}" srcOrd="0" destOrd="0" presId="urn:microsoft.com/office/officeart/2008/layout/HalfCircleOrganizationChart"/>
    <dgm:cxn modelId="{DE6D5A0C-378D-4F45-BE0B-143D3A71CEFE}" type="presParOf" srcId="{DBA2F224-FAB4-2742-8F67-007E7B7B3F22}" destId="{698A4639-617F-4243-A556-C05161326AE2}" srcOrd="1" destOrd="0" presId="urn:microsoft.com/office/officeart/2008/layout/HalfCircleOrganizationChart"/>
    <dgm:cxn modelId="{B261D7FA-C9CF-0E4F-84E4-B351CF24DC43}" type="presParOf" srcId="{DBA2F224-FAB4-2742-8F67-007E7B7B3F22}" destId="{7E24C175-51C0-5147-B9B0-0DD05627DE22}" srcOrd="2" destOrd="0" presId="urn:microsoft.com/office/officeart/2008/layout/HalfCircleOrganizationChart"/>
    <dgm:cxn modelId="{2BDA0996-7CD4-2142-967C-886CD238607B}" type="presParOf" srcId="{DBA2F224-FAB4-2742-8F67-007E7B7B3F22}" destId="{AAD6748E-5AAE-D140-AE2F-4BF0D4F93821}" srcOrd="3" destOrd="0" presId="urn:microsoft.com/office/officeart/2008/layout/HalfCircleOrganizationChart"/>
    <dgm:cxn modelId="{23576585-9A2E-864F-AD23-EA779B4349A6}" type="presParOf" srcId="{ABA4BB3F-4EDB-2640-8832-1A465A9CB7C9}" destId="{88B0B964-B681-C44E-ABE9-61EB77EADDCA}" srcOrd="1" destOrd="0" presId="urn:microsoft.com/office/officeart/2008/layout/HalfCircleOrganizationChart"/>
    <dgm:cxn modelId="{AA777A92-C06B-374C-A333-7FEA8F6DEA8E}" type="presParOf" srcId="{ABA4BB3F-4EDB-2640-8832-1A465A9CB7C9}" destId="{FD4AF6E3-D893-C84A-B67C-DB1565CD7C1F}" srcOrd="2" destOrd="0" presId="urn:microsoft.com/office/officeart/2008/layout/HalfCircleOrganizationChart"/>
    <dgm:cxn modelId="{1F0B7D70-676A-1147-B058-827546D79842}" type="presParOf" srcId="{80FF8973-BAD9-A044-831D-A07AB22CF5C4}" destId="{B7582488-DCA7-D840-9850-C9EA7AC00C7B}" srcOrd="2" destOrd="0" presId="urn:microsoft.com/office/officeart/2008/layout/HalfCircleOrganizationChart"/>
    <dgm:cxn modelId="{16C72CA9-0C4E-0647-AD97-5243BB34D4BF}" type="presParOf" srcId="{74206B9B-2498-F849-9924-EC4C4C2F5A4E}" destId="{F3A6B1B3-76FF-A54C-AE23-4B25A7765F74}" srcOrd="6" destOrd="0" presId="urn:microsoft.com/office/officeart/2008/layout/HalfCircleOrganizationChart"/>
    <dgm:cxn modelId="{9B46E418-2389-4740-8A88-75DE17E4708E}" type="presParOf" srcId="{74206B9B-2498-F849-9924-EC4C4C2F5A4E}" destId="{721E06C0-674B-5048-BC0B-7D6722BB32D8}" srcOrd="7" destOrd="0" presId="urn:microsoft.com/office/officeart/2008/layout/HalfCircleOrganizationChart"/>
    <dgm:cxn modelId="{0DB913CC-1349-324B-A6D4-AD9503CFB333}" type="presParOf" srcId="{721E06C0-674B-5048-BC0B-7D6722BB32D8}" destId="{A46CA414-B321-C445-8F30-8649FD0A24B1}" srcOrd="0" destOrd="0" presId="urn:microsoft.com/office/officeart/2008/layout/HalfCircleOrganizationChart"/>
    <dgm:cxn modelId="{B13246DE-98A6-FD4C-ACB7-5CA93959D599}" type="presParOf" srcId="{A46CA414-B321-C445-8F30-8649FD0A24B1}" destId="{BAC147F8-7FC5-F84B-8A46-A7703C009270}" srcOrd="0" destOrd="0" presId="urn:microsoft.com/office/officeart/2008/layout/HalfCircleOrganizationChart"/>
    <dgm:cxn modelId="{AED3929C-E32F-7146-84B1-CFCB7804B61D}" type="presParOf" srcId="{A46CA414-B321-C445-8F30-8649FD0A24B1}" destId="{8B93CEAA-A5C9-714E-BF37-3525C3FE871A}" srcOrd="1" destOrd="0" presId="urn:microsoft.com/office/officeart/2008/layout/HalfCircleOrganizationChart"/>
    <dgm:cxn modelId="{CFFBB1D1-72B0-584A-9EB0-3890A145B492}" type="presParOf" srcId="{A46CA414-B321-C445-8F30-8649FD0A24B1}" destId="{ED7083DF-2860-7340-A9F5-92EEEC1A84B5}" srcOrd="2" destOrd="0" presId="urn:microsoft.com/office/officeart/2008/layout/HalfCircleOrganizationChart"/>
    <dgm:cxn modelId="{BEAE95F2-10B7-894C-B4E6-C30113F57733}" type="presParOf" srcId="{A46CA414-B321-C445-8F30-8649FD0A24B1}" destId="{88BA5C49-0B66-2F4E-B1E8-04A5EAE1E07D}" srcOrd="3" destOrd="0" presId="urn:microsoft.com/office/officeart/2008/layout/HalfCircleOrganizationChart"/>
    <dgm:cxn modelId="{0232C65E-BC78-E044-B768-88B98D985D23}" type="presParOf" srcId="{721E06C0-674B-5048-BC0B-7D6722BB32D8}" destId="{CBEA2785-0C23-DB46-8323-8861884808D8}" srcOrd="1" destOrd="0" presId="urn:microsoft.com/office/officeart/2008/layout/HalfCircleOrganizationChart"/>
    <dgm:cxn modelId="{6252613B-4735-794C-B4CD-3236E995B0B5}" type="presParOf" srcId="{CBEA2785-0C23-DB46-8323-8861884808D8}" destId="{41E0A24C-B9DB-2943-8DAF-E792D091D804}" srcOrd="0" destOrd="0" presId="urn:microsoft.com/office/officeart/2008/layout/HalfCircleOrganizationChart"/>
    <dgm:cxn modelId="{6D469816-9900-874C-BEB4-6BE304103E1E}" type="presParOf" srcId="{CBEA2785-0C23-DB46-8323-8861884808D8}" destId="{DBD8D7F8-5F7E-3B4C-8A87-F478E9020868}" srcOrd="1" destOrd="0" presId="urn:microsoft.com/office/officeart/2008/layout/HalfCircleOrganizationChart"/>
    <dgm:cxn modelId="{2EE18798-C8FF-B243-8ACA-D1B3604B4701}" type="presParOf" srcId="{DBD8D7F8-5F7E-3B4C-8A87-F478E9020868}" destId="{C741FF26-9817-8841-B683-3D446E57B127}" srcOrd="0" destOrd="0" presId="urn:microsoft.com/office/officeart/2008/layout/HalfCircleOrganizationChart"/>
    <dgm:cxn modelId="{6DE9D8FD-4D1F-4643-B30C-FE4A7CA4409C}" type="presParOf" srcId="{C741FF26-9817-8841-B683-3D446E57B127}" destId="{5E3A52E0-A185-A843-A977-3CA974B21B79}" srcOrd="0" destOrd="0" presId="urn:microsoft.com/office/officeart/2008/layout/HalfCircleOrganizationChart"/>
    <dgm:cxn modelId="{83DF93F3-8607-6041-B33D-148556B61ECB}" type="presParOf" srcId="{C741FF26-9817-8841-B683-3D446E57B127}" destId="{959C938F-6CBA-1847-9E59-B7BFD5CF4FF2}" srcOrd="1" destOrd="0" presId="urn:microsoft.com/office/officeart/2008/layout/HalfCircleOrganizationChart"/>
    <dgm:cxn modelId="{0ADD0A9B-8214-5E40-B646-24D6E41714E5}" type="presParOf" srcId="{C741FF26-9817-8841-B683-3D446E57B127}" destId="{767D2E54-71A3-DC4C-8799-966C082D1E57}" srcOrd="2" destOrd="0" presId="urn:microsoft.com/office/officeart/2008/layout/HalfCircleOrganizationChart"/>
    <dgm:cxn modelId="{28D162E7-CAA1-7248-AF21-2EAF0E6F9C01}" type="presParOf" srcId="{C741FF26-9817-8841-B683-3D446E57B127}" destId="{99038B04-4A7E-4647-9D2E-72003BF6DCAF}" srcOrd="3" destOrd="0" presId="urn:microsoft.com/office/officeart/2008/layout/HalfCircleOrganizationChart"/>
    <dgm:cxn modelId="{C87AE8C6-697F-4149-AD78-D1792F0FC91C}" type="presParOf" srcId="{DBD8D7F8-5F7E-3B4C-8A87-F478E9020868}" destId="{BF5DA771-CDD6-8549-B45D-52ACC62E5916}" srcOrd="1" destOrd="0" presId="urn:microsoft.com/office/officeart/2008/layout/HalfCircleOrganizationChart"/>
    <dgm:cxn modelId="{E39F7A04-5AAD-3841-ADF9-FF4196074135}" type="presParOf" srcId="{DBD8D7F8-5F7E-3B4C-8A87-F478E9020868}" destId="{28A3DF1C-EDC4-4348-9619-996A9EB5A02A}" srcOrd="2" destOrd="0" presId="urn:microsoft.com/office/officeart/2008/layout/HalfCircleOrganizationChart"/>
    <dgm:cxn modelId="{92B1712B-B15D-6848-AFC2-75794EE8D6F9}" type="presParOf" srcId="{721E06C0-674B-5048-BC0B-7D6722BB32D8}" destId="{9429DAE0-E83F-1A40-9ED3-08A6E86DFD80}" srcOrd="2" destOrd="0" presId="urn:microsoft.com/office/officeart/2008/layout/HalfCircleOrganizationChart"/>
    <dgm:cxn modelId="{028C6F8E-13B0-4548-ACD4-85FAB51BFF8B}" type="presParOf" srcId="{47BF56FF-3CC9-F145-B356-E69897B50151}" destId="{E0090E42-E737-2C48-9C31-2C4B1088D277}" srcOrd="2" destOrd="0" presId="urn:microsoft.com/office/officeart/2008/layout/HalfCircleOrganizationChart"/>
    <dgm:cxn modelId="{5C9DFC84-80CE-0E44-B14F-A68651551106}" type="presParOf" srcId="{1F6B8C24-AB5F-804D-9EB7-23B73495F2C0}" destId="{A7D6EEA1-7EA2-F64C-837D-C89EE334611B}" srcOrd="2" destOrd="0" presId="urn:microsoft.com/office/officeart/2008/layout/HalfCircleOrganizationChart"/>
    <dgm:cxn modelId="{838A6432-08C7-4045-B506-A6537D81626A}" type="presParOf" srcId="{1F6B8C24-AB5F-804D-9EB7-23B73495F2C0}" destId="{9671A6F9-9B20-5745-BA5C-D6F942A99A0C}" srcOrd="3" destOrd="0" presId="urn:microsoft.com/office/officeart/2008/layout/HalfCircleOrganizationChart"/>
    <dgm:cxn modelId="{A87048E7-FBFC-DC4E-B860-65621BA09F17}" type="presParOf" srcId="{9671A6F9-9B20-5745-BA5C-D6F942A99A0C}" destId="{E26D48DD-538D-B94F-BFEE-2A91EC918A0F}" srcOrd="0" destOrd="0" presId="urn:microsoft.com/office/officeart/2008/layout/HalfCircleOrganizationChart"/>
    <dgm:cxn modelId="{DFBADFA3-C1BC-2448-9DD7-61B8F3C3E64C}" type="presParOf" srcId="{E26D48DD-538D-B94F-BFEE-2A91EC918A0F}" destId="{F25918E6-92FA-9245-BF61-DC0B3725B72E}" srcOrd="0" destOrd="0" presId="urn:microsoft.com/office/officeart/2008/layout/HalfCircleOrganizationChart"/>
    <dgm:cxn modelId="{3F0F173A-545C-DA4D-ADDB-AE99C50BB309}" type="presParOf" srcId="{E26D48DD-538D-B94F-BFEE-2A91EC918A0F}" destId="{9E02374B-5D68-3B44-B12A-42D1EC187F3E}" srcOrd="1" destOrd="0" presId="urn:microsoft.com/office/officeart/2008/layout/HalfCircleOrganizationChart"/>
    <dgm:cxn modelId="{9C75FCA9-25B7-4347-A882-018F6345DC8A}" type="presParOf" srcId="{E26D48DD-538D-B94F-BFEE-2A91EC918A0F}" destId="{3283C181-B675-1342-B365-5E37B55DB917}" srcOrd="2" destOrd="0" presId="urn:microsoft.com/office/officeart/2008/layout/HalfCircleOrganizationChart"/>
    <dgm:cxn modelId="{20CD1819-0DC4-3649-AD37-DCA85A6DEB80}" type="presParOf" srcId="{E26D48DD-538D-B94F-BFEE-2A91EC918A0F}" destId="{25EF37ED-6478-4246-8B07-167EEE2018D5}" srcOrd="3" destOrd="0" presId="urn:microsoft.com/office/officeart/2008/layout/HalfCircleOrganizationChart"/>
    <dgm:cxn modelId="{325F9D13-2755-B344-8B37-03E5AEC84BE4}" type="presParOf" srcId="{9671A6F9-9B20-5745-BA5C-D6F942A99A0C}" destId="{0937CF67-A62C-5D48-8E1B-B1EB2E5B620A}" srcOrd="1" destOrd="0" presId="urn:microsoft.com/office/officeart/2008/layout/HalfCircleOrganizationChart"/>
    <dgm:cxn modelId="{803ABCC3-8338-3F4F-A314-17B591CF7178}" type="presParOf" srcId="{0937CF67-A62C-5D48-8E1B-B1EB2E5B620A}" destId="{A881A157-1E52-FE4E-8393-330492988DB0}" srcOrd="0" destOrd="0" presId="urn:microsoft.com/office/officeart/2008/layout/HalfCircleOrganizationChart"/>
    <dgm:cxn modelId="{BFF617DB-6A9C-F74C-8A73-268E4D35550B}" type="presParOf" srcId="{0937CF67-A62C-5D48-8E1B-B1EB2E5B620A}" destId="{82741FA4-4F56-2341-8556-636092E5B783}" srcOrd="1" destOrd="0" presId="urn:microsoft.com/office/officeart/2008/layout/HalfCircleOrganizationChart"/>
    <dgm:cxn modelId="{5FCD38F3-2D0B-C44D-A54C-E4CB624F877B}" type="presParOf" srcId="{82741FA4-4F56-2341-8556-636092E5B783}" destId="{C0676107-4B57-614B-BA48-864CECD66B0A}" srcOrd="0" destOrd="0" presId="urn:microsoft.com/office/officeart/2008/layout/HalfCircleOrganizationChart"/>
    <dgm:cxn modelId="{ADC4FF99-6762-7845-B001-E68AAABB4A33}" type="presParOf" srcId="{C0676107-4B57-614B-BA48-864CECD66B0A}" destId="{C4C0D031-AAF7-484A-B90E-C9FB2C2009C3}" srcOrd="0" destOrd="0" presId="urn:microsoft.com/office/officeart/2008/layout/HalfCircleOrganizationChart"/>
    <dgm:cxn modelId="{E75733CD-3708-CC47-8E17-2E8091DB727C}" type="presParOf" srcId="{C0676107-4B57-614B-BA48-864CECD66B0A}" destId="{C77A7320-A8BC-664E-98E4-7D62B7D45ECE}" srcOrd="1" destOrd="0" presId="urn:microsoft.com/office/officeart/2008/layout/HalfCircleOrganizationChart"/>
    <dgm:cxn modelId="{59990D33-70F8-E043-A36C-C71F8384CD23}" type="presParOf" srcId="{C0676107-4B57-614B-BA48-864CECD66B0A}" destId="{C5B201A6-14EC-4D4B-8C5F-D0126D8833A1}" srcOrd="2" destOrd="0" presId="urn:microsoft.com/office/officeart/2008/layout/HalfCircleOrganizationChart"/>
    <dgm:cxn modelId="{891C71E0-4B9F-2F42-BF9B-B06E1E696AC8}" type="presParOf" srcId="{C0676107-4B57-614B-BA48-864CECD66B0A}" destId="{40E5EEF3-61F7-E74B-B160-7CA50A643C5C}" srcOrd="3" destOrd="0" presId="urn:microsoft.com/office/officeart/2008/layout/HalfCircleOrganizationChart"/>
    <dgm:cxn modelId="{47118B03-66BA-0C47-B256-F8D2AE4B9D67}" type="presParOf" srcId="{82741FA4-4F56-2341-8556-636092E5B783}" destId="{6E268CB8-51B7-0244-95E2-E237841BCDA8}" srcOrd="1" destOrd="0" presId="urn:microsoft.com/office/officeart/2008/layout/HalfCircleOrganizationChart"/>
    <dgm:cxn modelId="{70BB012D-6081-FF41-A89A-43A42CAF6B14}" type="presParOf" srcId="{82741FA4-4F56-2341-8556-636092E5B783}" destId="{51B7E28A-21B5-5646-8E7B-C2BBEA079FAF}" srcOrd="2" destOrd="0" presId="urn:microsoft.com/office/officeart/2008/layout/HalfCircleOrganizationChart"/>
    <dgm:cxn modelId="{9700F1E1-0A0A-DD45-951C-656B9446B623}" type="presParOf" srcId="{0937CF67-A62C-5D48-8E1B-B1EB2E5B620A}" destId="{1326D941-51C3-0240-B7A8-BC534DCB5723}" srcOrd="2" destOrd="0" presId="urn:microsoft.com/office/officeart/2008/layout/HalfCircleOrganizationChart"/>
    <dgm:cxn modelId="{252F9096-1149-FC47-ABCB-8C564E472EBC}" type="presParOf" srcId="{0937CF67-A62C-5D48-8E1B-B1EB2E5B620A}" destId="{B2578FA3-5FE7-9B43-98C9-B95C26A328E3}" srcOrd="3" destOrd="0" presId="urn:microsoft.com/office/officeart/2008/layout/HalfCircleOrganizationChart"/>
    <dgm:cxn modelId="{9B720F4E-A61F-0741-AF5B-463A6300F544}" type="presParOf" srcId="{B2578FA3-5FE7-9B43-98C9-B95C26A328E3}" destId="{578B2124-BE90-2848-BB06-0D3D7F953EDC}" srcOrd="0" destOrd="0" presId="urn:microsoft.com/office/officeart/2008/layout/HalfCircleOrganizationChart"/>
    <dgm:cxn modelId="{7714EE59-20CF-064D-8797-CB8DCFF590B4}" type="presParOf" srcId="{578B2124-BE90-2848-BB06-0D3D7F953EDC}" destId="{31DEC77E-3C8B-A348-833C-B38261B80670}" srcOrd="0" destOrd="0" presId="urn:microsoft.com/office/officeart/2008/layout/HalfCircleOrganizationChart"/>
    <dgm:cxn modelId="{B52944E5-5DB0-544D-8606-4CC487C88D10}" type="presParOf" srcId="{578B2124-BE90-2848-BB06-0D3D7F953EDC}" destId="{B0BDB9BF-CE80-F544-9884-9DE5F15688C7}" srcOrd="1" destOrd="0" presId="urn:microsoft.com/office/officeart/2008/layout/HalfCircleOrganizationChart"/>
    <dgm:cxn modelId="{DC46C167-CC6A-EC43-BD73-E6AE076DFEA2}" type="presParOf" srcId="{578B2124-BE90-2848-BB06-0D3D7F953EDC}" destId="{AC76C846-CC84-8642-A1B2-33B53C658C37}" srcOrd="2" destOrd="0" presId="urn:microsoft.com/office/officeart/2008/layout/HalfCircleOrganizationChart"/>
    <dgm:cxn modelId="{820B2B36-3374-684A-88F9-11AD00D446F5}" type="presParOf" srcId="{578B2124-BE90-2848-BB06-0D3D7F953EDC}" destId="{6BE1F2BB-276B-FF4E-AE65-FC67C259F1CB}" srcOrd="3" destOrd="0" presId="urn:microsoft.com/office/officeart/2008/layout/HalfCircleOrganizationChart"/>
    <dgm:cxn modelId="{02777B83-CB67-D84D-8204-94403412CE12}" type="presParOf" srcId="{B2578FA3-5FE7-9B43-98C9-B95C26A328E3}" destId="{B50BB1CC-8F9B-AF48-9D27-58B95FF98591}" srcOrd="1" destOrd="0" presId="urn:microsoft.com/office/officeart/2008/layout/HalfCircleOrganizationChart"/>
    <dgm:cxn modelId="{0874C1DC-31C7-5447-A896-DC20961C7AB4}" type="presParOf" srcId="{B2578FA3-5FE7-9B43-98C9-B95C26A328E3}" destId="{F9BA97F8-CF66-E042-A218-1BF8ABE6A5F1}" srcOrd="2" destOrd="0" presId="urn:microsoft.com/office/officeart/2008/layout/HalfCircleOrganizationChart"/>
    <dgm:cxn modelId="{C6D1B827-5F47-0144-8C27-C7761805FEBE}" type="presParOf" srcId="{0937CF67-A62C-5D48-8E1B-B1EB2E5B620A}" destId="{92F5EEDC-9FCA-2141-84FC-F9A01273A109}" srcOrd="4" destOrd="0" presId="urn:microsoft.com/office/officeart/2008/layout/HalfCircleOrganizationChart"/>
    <dgm:cxn modelId="{5EC59236-0870-A040-BA7B-B0F00B5AE834}" type="presParOf" srcId="{0937CF67-A62C-5D48-8E1B-B1EB2E5B620A}" destId="{0FEA2B61-411C-3444-BE62-AF11819072A1}" srcOrd="5" destOrd="0" presId="urn:microsoft.com/office/officeart/2008/layout/HalfCircleOrganizationChart"/>
    <dgm:cxn modelId="{30EF25D3-A880-C24F-BCCD-4F2502AD1229}" type="presParOf" srcId="{0FEA2B61-411C-3444-BE62-AF11819072A1}" destId="{C83B82C2-0B32-8A4B-91A9-236FECE7491F}" srcOrd="0" destOrd="0" presId="urn:microsoft.com/office/officeart/2008/layout/HalfCircleOrganizationChart"/>
    <dgm:cxn modelId="{F537EAA6-4A8A-A44B-85A9-4DC5C5A9CF07}" type="presParOf" srcId="{C83B82C2-0B32-8A4B-91A9-236FECE7491F}" destId="{E72380E8-D1C3-AE45-8093-7E0CA9E3B3F9}" srcOrd="0" destOrd="0" presId="urn:microsoft.com/office/officeart/2008/layout/HalfCircleOrganizationChart"/>
    <dgm:cxn modelId="{04BC1D1E-8317-5E40-A58F-5C73B645CD44}" type="presParOf" srcId="{C83B82C2-0B32-8A4B-91A9-236FECE7491F}" destId="{BD345934-3C7E-C740-9717-73359AAD2E7F}" srcOrd="1" destOrd="0" presId="urn:microsoft.com/office/officeart/2008/layout/HalfCircleOrganizationChart"/>
    <dgm:cxn modelId="{7D321CAC-8929-5644-A659-E3CD57CBFB32}" type="presParOf" srcId="{C83B82C2-0B32-8A4B-91A9-236FECE7491F}" destId="{0B7B2D80-CB32-CD47-B229-A791FCBE71BB}" srcOrd="2" destOrd="0" presId="urn:microsoft.com/office/officeart/2008/layout/HalfCircleOrganizationChart"/>
    <dgm:cxn modelId="{ED432AC2-AF53-F246-8897-B749642E14AD}" type="presParOf" srcId="{C83B82C2-0B32-8A4B-91A9-236FECE7491F}" destId="{D6EA1E4D-B195-4C4B-A5D7-D630E5E35821}" srcOrd="3" destOrd="0" presId="urn:microsoft.com/office/officeart/2008/layout/HalfCircleOrganizationChart"/>
    <dgm:cxn modelId="{E1D3890B-F677-4D46-994D-A8861B5E588F}" type="presParOf" srcId="{0FEA2B61-411C-3444-BE62-AF11819072A1}" destId="{2489F3AB-195C-304F-B1BC-169EC90BC2DF}" srcOrd="1" destOrd="0" presId="urn:microsoft.com/office/officeart/2008/layout/HalfCircleOrganizationChart"/>
    <dgm:cxn modelId="{98CD8BE2-6B08-6A40-BE69-CEE7FF01612E}" type="presParOf" srcId="{0FEA2B61-411C-3444-BE62-AF11819072A1}" destId="{A25F9E68-A883-3544-8F2D-C4F1483E34B9}" srcOrd="2" destOrd="0" presId="urn:microsoft.com/office/officeart/2008/layout/HalfCircleOrganizationChart"/>
    <dgm:cxn modelId="{9D8E8133-C3BA-014D-B3B0-38BABB6BDA07}" type="presParOf" srcId="{0937CF67-A62C-5D48-8E1B-B1EB2E5B620A}" destId="{9C3AEBF6-8EC2-4C48-9E21-5F42DB0CA76C}" srcOrd="6" destOrd="0" presId="urn:microsoft.com/office/officeart/2008/layout/HalfCircleOrganizationChart"/>
    <dgm:cxn modelId="{40F2E481-B7F5-114C-9AD0-951F49C7E3BD}" type="presParOf" srcId="{0937CF67-A62C-5D48-8E1B-B1EB2E5B620A}" destId="{B30C1991-5DDE-784D-B86F-042D26A88758}" srcOrd="7" destOrd="0" presId="urn:microsoft.com/office/officeart/2008/layout/HalfCircleOrganizationChart"/>
    <dgm:cxn modelId="{ED5A978F-7CA1-6B42-BA91-77B5A9927349}" type="presParOf" srcId="{B30C1991-5DDE-784D-B86F-042D26A88758}" destId="{720F5FD8-24DA-1443-B2E9-C66062C7D1B2}" srcOrd="0" destOrd="0" presId="urn:microsoft.com/office/officeart/2008/layout/HalfCircleOrganizationChart"/>
    <dgm:cxn modelId="{D74213C0-7942-D247-B0B7-C317B1F5DA3C}" type="presParOf" srcId="{720F5FD8-24DA-1443-B2E9-C66062C7D1B2}" destId="{3EC21359-AE0D-CB48-B99C-5CDE37ED0F29}" srcOrd="0" destOrd="0" presId="urn:microsoft.com/office/officeart/2008/layout/HalfCircleOrganizationChart"/>
    <dgm:cxn modelId="{49655FF5-90DE-5D4B-8185-B461F2D36A46}" type="presParOf" srcId="{720F5FD8-24DA-1443-B2E9-C66062C7D1B2}" destId="{0EB4A614-BECA-8A4E-BBA4-BF4CC2F45C1C}" srcOrd="1" destOrd="0" presId="urn:microsoft.com/office/officeart/2008/layout/HalfCircleOrganizationChart"/>
    <dgm:cxn modelId="{C7DE21CD-6871-3D47-A055-86D9D067C1D6}" type="presParOf" srcId="{720F5FD8-24DA-1443-B2E9-C66062C7D1B2}" destId="{4A441936-7D0F-BD48-A65B-EBA31463E41D}" srcOrd="2" destOrd="0" presId="urn:microsoft.com/office/officeart/2008/layout/HalfCircleOrganizationChart"/>
    <dgm:cxn modelId="{C94888A2-02A2-1949-B55F-DE50F7A266A3}" type="presParOf" srcId="{720F5FD8-24DA-1443-B2E9-C66062C7D1B2}" destId="{BD0CF142-9A00-3E48-A57F-7DE425E8F3F1}" srcOrd="3" destOrd="0" presId="urn:microsoft.com/office/officeart/2008/layout/HalfCircleOrganizationChart"/>
    <dgm:cxn modelId="{A18A1699-6645-3343-B654-6EC4FEC3080F}" type="presParOf" srcId="{B30C1991-5DDE-784D-B86F-042D26A88758}" destId="{7A12CD91-63A1-E64F-B922-B5B4DA830BFC}" srcOrd="1" destOrd="0" presId="urn:microsoft.com/office/officeart/2008/layout/HalfCircleOrganizationChart"/>
    <dgm:cxn modelId="{C6362BDB-79CC-E848-9BA8-0F6BDE3F4C01}" type="presParOf" srcId="{B30C1991-5DDE-784D-B86F-042D26A88758}" destId="{11A19416-BBA6-2F4E-A067-1115265608A6}" srcOrd="2" destOrd="0" presId="urn:microsoft.com/office/officeart/2008/layout/HalfCircleOrganizationChart"/>
    <dgm:cxn modelId="{1642C117-F81C-C141-A7D2-19EAE8833992}" type="presParOf" srcId="{0937CF67-A62C-5D48-8E1B-B1EB2E5B620A}" destId="{6EE94647-1F2D-1C4C-B0A4-E40F7F3CDD07}" srcOrd="8" destOrd="0" presId="urn:microsoft.com/office/officeart/2008/layout/HalfCircleOrganizationChart"/>
    <dgm:cxn modelId="{1B6B6C87-DDDE-3046-A2F2-0984457C16C6}" type="presParOf" srcId="{0937CF67-A62C-5D48-8E1B-B1EB2E5B620A}" destId="{ACB2B1BB-2E78-C24B-8863-A821A4769246}" srcOrd="9" destOrd="0" presId="urn:microsoft.com/office/officeart/2008/layout/HalfCircleOrganizationChart"/>
    <dgm:cxn modelId="{5BB4888C-757F-2B47-B46D-8AB04AB112B4}" type="presParOf" srcId="{ACB2B1BB-2E78-C24B-8863-A821A4769246}" destId="{6E00D678-A8E2-5845-8C70-2305AF36C4B0}" srcOrd="0" destOrd="0" presId="urn:microsoft.com/office/officeart/2008/layout/HalfCircleOrganizationChart"/>
    <dgm:cxn modelId="{91778C68-468B-1B49-BF1E-A7AABCA7F50C}" type="presParOf" srcId="{6E00D678-A8E2-5845-8C70-2305AF36C4B0}" destId="{1F824A48-C09F-8C46-9F34-840593E15A72}" srcOrd="0" destOrd="0" presId="urn:microsoft.com/office/officeart/2008/layout/HalfCircleOrganizationChart"/>
    <dgm:cxn modelId="{4AF19A04-DE93-1B4C-ABB2-3E2DBDA6038A}" type="presParOf" srcId="{6E00D678-A8E2-5845-8C70-2305AF36C4B0}" destId="{54C3639C-3534-5F41-886D-9B6B73ED64D9}" srcOrd="1" destOrd="0" presId="urn:microsoft.com/office/officeart/2008/layout/HalfCircleOrganizationChart"/>
    <dgm:cxn modelId="{BC2E45F3-8624-2442-A737-12AAE51B1295}" type="presParOf" srcId="{6E00D678-A8E2-5845-8C70-2305AF36C4B0}" destId="{3BCD55FF-D146-FF48-ABBC-82CD1006BDA7}" srcOrd="2" destOrd="0" presId="urn:microsoft.com/office/officeart/2008/layout/HalfCircleOrganizationChart"/>
    <dgm:cxn modelId="{28F4C4D1-17BC-7340-9891-FB4346A7329A}" type="presParOf" srcId="{6E00D678-A8E2-5845-8C70-2305AF36C4B0}" destId="{1BB0E079-D3DF-F340-BD8D-DDE4B0FE0D3D}" srcOrd="3" destOrd="0" presId="urn:microsoft.com/office/officeart/2008/layout/HalfCircleOrganizationChart"/>
    <dgm:cxn modelId="{02674D74-148D-2A49-9EEB-C1CEE3940EDB}" type="presParOf" srcId="{ACB2B1BB-2E78-C24B-8863-A821A4769246}" destId="{30FEDC3E-1BBA-0C4B-B7D6-760878243A44}" srcOrd="1" destOrd="0" presId="urn:microsoft.com/office/officeart/2008/layout/HalfCircleOrganizationChart"/>
    <dgm:cxn modelId="{CBCD0D1E-66DC-3E4B-AD55-3024E160499C}" type="presParOf" srcId="{ACB2B1BB-2E78-C24B-8863-A821A4769246}" destId="{279F72FC-0FBE-5F48-8107-07379C742635}" srcOrd="2" destOrd="0" presId="urn:microsoft.com/office/officeart/2008/layout/HalfCircleOrganizationChart"/>
    <dgm:cxn modelId="{D345BB3B-2BA4-3F45-8CAC-1326CBCD10B8}" type="presParOf" srcId="{9671A6F9-9B20-5745-BA5C-D6F942A99A0C}" destId="{346ECFD3-E537-9044-9EA1-D7AB6A9A148B}" srcOrd="2" destOrd="0" presId="urn:microsoft.com/office/officeart/2008/layout/HalfCircleOrganizationChart"/>
    <dgm:cxn modelId="{819A5DCD-025A-4D43-8537-A806D0CD1B06}" type="presParOf" srcId="{1F6B8C24-AB5F-804D-9EB7-23B73495F2C0}" destId="{7F82865A-9372-194D-9A5C-28E21FB6ACFD}" srcOrd="4" destOrd="0" presId="urn:microsoft.com/office/officeart/2008/layout/HalfCircleOrganizationChart"/>
    <dgm:cxn modelId="{2BC651E4-40FF-304F-A7E4-308ED32BA46D}" type="presParOf" srcId="{1F6B8C24-AB5F-804D-9EB7-23B73495F2C0}" destId="{F8B2A2B4-52E4-014E-B73A-3EF48626D603}" srcOrd="5" destOrd="0" presId="urn:microsoft.com/office/officeart/2008/layout/HalfCircleOrganizationChart"/>
    <dgm:cxn modelId="{53C35E30-CEA8-8B47-91B6-E262D6353AB2}" type="presParOf" srcId="{F8B2A2B4-52E4-014E-B73A-3EF48626D603}" destId="{5379FE00-D634-C443-96B4-AE1FAB12FE9D}" srcOrd="0" destOrd="0" presId="urn:microsoft.com/office/officeart/2008/layout/HalfCircleOrganizationChart"/>
    <dgm:cxn modelId="{B16B5171-4E81-3748-A172-989D28D24C1F}" type="presParOf" srcId="{5379FE00-D634-C443-96B4-AE1FAB12FE9D}" destId="{9D51478D-29F1-B640-9E49-919CBED45602}" srcOrd="0" destOrd="0" presId="urn:microsoft.com/office/officeart/2008/layout/HalfCircleOrganizationChart"/>
    <dgm:cxn modelId="{A98DAC50-808A-764A-B70E-D12376FA86E8}" type="presParOf" srcId="{5379FE00-D634-C443-96B4-AE1FAB12FE9D}" destId="{F85D8877-3501-C341-857F-350CE49F6EDC}" srcOrd="1" destOrd="0" presId="urn:microsoft.com/office/officeart/2008/layout/HalfCircleOrganizationChart"/>
    <dgm:cxn modelId="{24F7F537-C810-F34C-9A67-BC984B56C0C3}" type="presParOf" srcId="{5379FE00-D634-C443-96B4-AE1FAB12FE9D}" destId="{9EB6C1B8-81BE-3842-9E7F-986CAEFA4E99}" srcOrd="2" destOrd="0" presId="urn:microsoft.com/office/officeart/2008/layout/HalfCircleOrganizationChart"/>
    <dgm:cxn modelId="{DD2A6731-2BFA-C74F-A0B8-28A367E97805}" type="presParOf" srcId="{5379FE00-D634-C443-96B4-AE1FAB12FE9D}" destId="{CC3B5450-2C51-074B-8FA6-1C92C85E0426}" srcOrd="3" destOrd="0" presId="urn:microsoft.com/office/officeart/2008/layout/HalfCircleOrganizationChart"/>
    <dgm:cxn modelId="{392BD926-4471-B640-8B1C-22DE35AE7186}" type="presParOf" srcId="{F8B2A2B4-52E4-014E-B73A-3EF48626D603}" destId="{E168BEE5-76BA-6C42-89D0-029D4D555C16}" srcOrd="1" destOrd="0" presId="urn:microsoft.com/office/officeart/2008/layout/HalfCircleOrganizationChart"/>
    <dgm:cxn modelId="{151708B0-07F0-5C40-BDFE-4FD573E1E7EE}" type="presParOf" srcId="{F8B2A2B4-52E4-014E-B73A-3EF48626D603}" destId="{1A69D72B-723C-F147-9CE0-1786CFD98C01}" srcOrd="2" destOrd="0" presId="urn:microsoft.com/office/officeart/2008/layout/HalfCircleOrganizationChart"/>
    <dgm:cxn modelId="{A8EF96A1-3D39-D24D-9B0A-9DCE7C408792}" type="presParOf" srcId="{F737695F-6CA7-2744-9F22-D9B668D8864C}" destId="{AF8A4D8C-E359-B24A-A010-6731A34C159F}" srcOrd="2" destOrd="0" presId="urn:microsoft.com/office/officeart/2008/layout/HalfCircleOrganizationChart"/>
    <dgm:cxn modelId="{49CB3E77-1DEE-1B49-BDC1-F6CEF9828C3B}" type="presParOf" srcId="{09EAB920-5BAD-8B4E-B44A-9CF3F3360B2F}" destId="{E0CB91E5-98E4-3840-B93A-21B53552588F}" srcOrd="4" destOrd="0" presId="urn:microsoft.com/office/officeart/2008/layout/HalfCircleOrganizationChart"/>
    <dgm:cxn modelId="{940BD598-F0AC-884F-BFD1-C629C6D42FA6}" type="presParOf" srcId="{09EAB920-5BAD-8B4E-B44A-9CF3F3360B2F}" destId="{5CC3A5E4-3FE9-C641-AD06-0080CFD6E5F0}" srcOrd="5" destOrd="0" presId="urn:microsoft.com/office/officeart/2008/layout/HalfCircleOrganizationChart"/>
    <dgm:cxn modelId="{736828E7-0A3D-334F-8A79-D534E6D14A3C}" type="presParOf" srcId="{5CC3A5E4-3FE9-C641-AD06-0080CFD6E5F0}" destId="{047D8F42-8D40-6E4A-B226-27EC3B294D03}" srcOrd="0" destOrd="0" presId="urn:microsoft.com/office/officeart/2008/layout/HalfCircleOrganizationChart"/>
    <dgm:cxn modelId="{7EFF5023-ED1B-5841-AD86-5E3FD9870966}" type="presParOf" srcId="{047D8F42-8D40-6E4A-B226-27EC3B294D03}" destId="{35FDF832-3B52-0942-B0A2-9AA3B5D6DEE3}" srcOrd="0" destOrd="0" presId="urn:microsoft.com/office/officeart/2008/layout/HalfCircleOrganizationChart"/>
    <dgm:cxn modelId="{08176CEC-6DF8-504C-BC8B-3925B4A814D0}" type="presParOf" srcId="{047D8F42-8D40-6E4A-B226-27EC3B294D03}" destId="{4FB2069E-EA87-1D4C-BF02-CAEDD80E260F}" srcOrd="1" destOrd="0" presId="urn:microsoft.com/office/officeart/2008/layout/HalfCircleOrganizationChart"/>
    <dgm:cxn modelId="{C4056EED-AB16-5249-8BD2-29B14EF5C864}" type="presParOf" srcId="{047D8F42-8D40-6E4A-B226-27EC3B294D03}" destId="{92E93CB2-6EFE-BC47-A98B-9E72986696E4}" srcOrd="2" destOrd="0" presId="urn:microsoft.com/office/officeart/2008/layout/HalfCircleOrganizationChart"/>
    <dgm:cxn modelId="{1F547954-B405-654F-BA24-9FA4E94CE0DD}" type="presParOf" srcId="{047D8F42-8D40-6E4A-B226-27EC3B294D03}" destId="{CD4B0DEA-AF9B-514B-8F96-0E3B72DEFEC6}" srcOrd="3" destOrd="0" presId="urn:microsoft.com/office/officeart/2008/layout/HalfCircleOrganizationChart"/>
    <dgm:cxn modelId="{AB977EE4-F8F9-9F4E-85A8-4B8A25DD3A35}" type="presParOf" srcId="{5CC3A5E4-3FE9-C641-AD06-0080CFD6E5F0}" destId="{40713955-8029-6F41-B571-A0E82DBEA23A}" srcOrd="1" destOrd="0" presId="urn:microsoft.com/office/officeart/2008/layout/HalfCircleOrganizationChart"/>
    <dgm:cxn modelId="{666AC514-C1D1-B348-8B76-006106291B2E}" type="presParOf" srcId="{40713955-8029-6F41-B571-A0E82DBEA23A}" destId="{12BFB724-3353-E340-9F28-9C5F55EECCD9}" srcOrd="0" destOrd="0" presId="urn:microsoft.com/office/officeart/2008/layout/HalfCircleOrganizationChart"/>
    <dgm:cxn modelId="{9A99B6E9-649D-C945-B717-74DE2F293FC1}" type="presParOf" srcId="{40713955-8029-6F41-B571-A0E82DBEA23A}" destId="{E229C4C2-33A9-354E-9F33-B7F5BCC4FD74}" srcOrd="1" destOrd="0" presId="urn:microsoft.com/office/officeart/2008/layout/HalfCircleOrganizationChart"/>
    <dgm:cxn modelId="{C14BCAD8-C261-6E41-AA8B-57CC406004B1}" type="presParOf" srcId="{E229C4C2-33A9-354E-9F33-B7F5BCC4FD74}" destId="{02CBBDFE-1200-A64F-9195-250973AC6839}" srcOrd="0" destOrd="0" presId="urn:microsoft.com/office/officeart/2008/layout/HalfCircleOrganizationChart"/>
    <dgm:cxn modelId="{2FD97A07-D449-AA41-AFD7-31A37EE724D2}" type="presParOf" srcId="{02CBBDFE-1200-A64F-9195-250973AC6839}" destId="{B5E355A5-425D-E34E-A91D-902135B554D0}" srcOrd="0" destOrd="0" presId="urn:microsoft.com/office/officeart/2008/layout/HalfCircleOrganizationChart"/>
    <dgm:cxn modelId="{1DE24977-B2CE-5841-9BCE-7DEFA1011977}" type="presParOf" srcId="{02CBBDFE-1200-A64F-9195-250973AC6839}" destId="{43F5D0E3-44EC-074E-9ABB-F9A26E7C6E0A}" srcOrd="1" destOrd="0" presId="urn:microsoft.com/office/officeart/2008/layout/HalfCircleOrganizationChart"/>
    <dgm:cxn modelId="{0EC2B71C-A886-1944-AF28-62C6FA9F79D1}" type="presParOf" srcId="{02CBBDFE-1200-A64F-9195-250973AC6839}" destId="{1FB5179F-4E81-A141-9A3E-033BF182C0A5}" srcOrd="2" destOrd="0" presId="urn:microsoft.com/office/officeart/2008/layout/HalfCircleOrganizationChart"/>
    <dgm:cxn modelId="{B2D7A0A3-EA82-A949-8837-12AF58051EC7}" type="presParOf" srcId="{02CBBDFE-1200-A64F-9195-250973AC6839}" destId="{3713BB00-6B2A-2F4A-9902-5C7F415B5613}" srcOrd="3" destOrd="0" presId="urn:microsoft.com/office/officeart/2008/layout/HalfCircleOrganizationChart"/>
    <dgm:cxn modelId="{096ECC67-FA89-D64E-B116-720217B18D84}" type="presParOf" srcId="{E229C4C2-33A9-354E-9F33-B7F5BCC4FD74}" destId="{41785C24-7C38-6949-8488-E10510FB1E07}" srcOrd="1" destOrd="0" presId="urn:microsoft.com/office/officeart/2008/layout/HalfCircleOrganizationChart"/>
    <dgm:cxn modelId="{8DCA5FE3-151C-D244-9354-B0F62E60FF1D}" type="presParOf" srcId="{41785C24-7C38-6949-8488-E10510FB1E07}" destId="{C7A53AB4-39CA-4544-B91C-0906DB52DDCD}" srcOrd="0" destOrd="0" presId="urn:microsoft.com/office/officeart/2008/layout/HalfCircleOrganizationChart"/>
    <dgm:cxn modelId="{A4AE2B39-12DF-E549-96BC-C99176C0CB8E}" type="presParOf" srcId="{41785C24-7C38-6949-8488-E10510FB1E07}" destId="{1635BA60-56CA-6841-AC21-385B3610A362}" srcOrd="1" destOrd="0" presId="urn:microsoft.com/office/officeart/2008/layout/HalfCircleOrganizationChart"/>
    <dgm:cxn modelId="{54220956-FE84-0E40-A0F1-380CE574BBA0}" type="presParOf" srcId="{1635BA60-56CA-6841-AC21-385B3610A362}" destId="{20CEB7B5-57AA-4643-B577-3571084603D7}" srcOrd="0" destOrd="0" presId="urn:microsoft.com/office/officeart/2008/layout/HalfCircleOrganizationChart"/>
    <dgm:cxn modelId="{A7D3EF14-B38D-1246-83EB-5244C511AD63}" type="presParOf" srcId="{20CEB7B5-57AA-4643-B577-3571084603D7}" destId="{B1B820F8-70F8-4F4F-AC43-3D5808DF2BB7}" srcOrd="0" destOrd="0" presId="urn:microsoft.com/office/officeart/2008/layout/HalfCircleOrganizationChart"/>
    <dgm:cxn modelId="{EE3F566B-FFAD-8341-8F58-A2584DE26C9D}" type="presParOf" srcId="{20CEB7B5-57AA-4643-B577-3571084603D7}" destId="{78B80B61-0BDD-AC4D-9524-A37DF8513DA4}" srcOrd="1" destOrd="0" presId="urn:microsoft.com/office/officeart/2008/layout/HalfCircleOrganizationChart"/>
    <dgm:cxn modelId="{43FAE8C3-BB73-714A-960B-AA0F5ED1347A}" type="presParOf" srcId="{20CEB7B5-57AA-4643-B577-3571084603D7}" destId="{3BF6DA8F-377C-D046-AEBE-0FB972EBFCE6}" srcOrd="2" destOrd="0" presId="urn:microsoft.com/office/officeart/2008/layout/HalfCircleOrganizationChart"/>
    <dgm:cxn modelId="{9CF7F5DC-CD60-3B44-A065-956A7ABB37C6}" type="presParOf" srcId="{20CEB7B5-57AA-4643-B577-3571084603D7}" destId="{19DEE967-91E8-1B42-8A72-6C266F9BF60B}" srcOrd="3" destOrd="0" presId="urn:microsoft.com/office/officeart/2008/layout/HalfCircleOrganizationChart"/>
    <dgm:cxn modelId="{D1D161B0-8DD9-CA4B-A869-3B3599443AED}" type="presParOf" srcId="{1635BA60-56CA-6841-AC21-385B3610A362}" destId="{4B4E8918-6FF7-E941-861E-30D5380326C0}" srcOrd="1" destOrd="0" presId="urn:microsoft.com/office/officeart/2008/layout/HalfCircleOrganizationChart"/>
    <dgm:cxn modelId="{B33EF433-17B3-5F43-B356-6B7C802A32B5}" type="presParOf" srcId="{1635BA60-56CA-6841-AC21-385B3610A362}" destId="{8D9EB3FE-0824-9C4E-8603-326FA633B678}" srcOrd="2" destOrd="0" presId="urn:microsoft.com/office/officeart/2008/layout/HalfCircleOrganizationChart"/>
    <dgm:cxn modelId="{48863B3C-624F-F34E-8CC2-6646455A7FC5}" type="presParOf" srcId="{41785C24-7C38-6949-8488-E10510FB1E07}" destId="{150D7016-2B15-7A4B-8D92-1A760D7051AA}" srcOrd="2" destOrd="0" presId="urn:microsoft.com/office/officeart/2008/layout/HalfCircleOrganizationChart"/>
    <dgm:cxn modelId="{EE894BFF-CF0A-3547-ABB8-3F5DC2F22396}" type="presParOf" srcId="{41785C24-7C38-6949-8488-E10510FB1E07}" destId="{E5FCCDBD-2A90-E947-8339-190404C690B1}" srcOrd="3" destOrd="0" presId="urn:microsoft.com/office/officeart/2008/layout/HalfCircleOrganizationChart"/>
    <dgm:cxn modelId="{11127433-6092-7A45-B83B-164C5E8F9CD3}" type="presParOf" srcId="{E5FCCDBD-2A90-E947-8339-190404C690B1}" destId="{F61611D2-49EE-6F42-91C4-933A27C99396}" srcOrd="0" destOrd="0" presId="urn:microsoft.com/office/officeart/2008/layout/HalfCircleOrganizationChart"/>
    <dgm:cxn modelId="{17A06F93-88A5-8149-B46C-413906970C92}" type="presParOf" srcId="{F61611D2-49EE-6F42-91C4-933A27C99396}" destId="{933EC3B7-F865-7F40-ABBD-25B185864581}" srcOrd="0" destOrd="0" presId="urn:microsoft.com/office/officeart/2008/layout/HalfCircleOrganizationChart"/>
    <dgm:cxn modelId="{D547E10C-F8A2-0746-BCE0-35AF6B306D85}" type="presParOf" srcId="{F61611D2-49EE-6F42-91C4-933A27C99396}" destId="{8CFC26AC-FAEA-704F-8244-0A2F68C7F3DB}" srcOrd="1" destOrd="0" presId="urn:microsoft.com/office/officeart/2008/layout/HalfCircleOrganizationChart"/>
    <dgm:cxn modelId="{E8C57C96-1E66-7E48-A2E4-26DC2E61DACE}" type="presParOf" srcId="{F61611D2-49EE-6F42-91C4-933A27C99396}" destId="{C0281B68-DA01-0F44-A569-CA1B528E4C47}" srcOrd="2" destOrd="0" presId="urn:microsoft.com/office/officeart/2008/layout/HalfCircleOrganizationChart"/>
    <dgm:cxn modelId="{6976E27B-4A09-D446-ACF3-EC641A76503C}" type="presParOf" srcId="{F61611D2-49EE-6F42-91C4-933A27C99396}" destId="{91FB4B81-EE45-794B-82B7-36FC0D19510E}" srcOrd="3" destOrd="0" presId="urn:microsoft.com/office/officeart/2008/layout/HalfCircleOrganizationChart"/>
    <dgm:cxn modelId="{29A5A736-E478-D047-8B53-DBC089E6D418}" type="presParOf" srcId="{E5FCCDBD-2A90-E947-8339-190404C690B1}" destId="{07454A52-FF98-D844-B852-9207D7F5C4A5}" srcOrd="1" destOrd="0" presId="urn:microsoft.com/office/officeart/2008/layout/HalfCircleOrganizationChart"/>
    <dgm:cxn modelId="{0E8CDE3E-D69F-074D-A776-198A0D1C598A}" type="presParOf" srcId="{07454A52-FF98-D844-B852-9207D7F5C4A5}" destId="{2525694C-53CC-E541-821A-D95C0101E078}" srcOrd="0" destOrd="0" presId="urn:microsoft.com/office/officeart/2008/layout/HalfCircleOrganizationChart"/>
    <dgm:cxn modelId="{9240000C-DE72-9B41-B531-0F6E7621626C}" type="presParOf" srcId="{07454A52-FF98-D844-B852-9207D7F5C4A5}" destId="{64207E97-2982-0D43-95FC-ED8210AB1A91}" srcOrd="1" destOrd="0" presId="urn:microsoft.com/office/officeart/2008/layout/HalfCircleOrganizationChart"/>
    <dgm:cxn modelId="{0D9509A9-0F0C-D745-BF66-A018F72FAEB4}" type="presParOf" srcId="{64207E97-2982-0D43-95FC-ED8210AB1A91}" destId="{0AFCABF9-85F7-2D44-92E8-9A173296FC8C}" srcOrd="0" destOrd="0" presId="urn:microsoft.com/office/officeart/2008/layout/HalfCircleOrganizationChart"/>
    <dgm:cxn modelId="{6BDCD80C-5F21-5944-8E80-D61F1DEC35C5}" type="presParOf" srcId="{0AFCABF9-85F7-2D44-92E8-9A173296FC8C}" destId="{66C27389-B8C2-6341-AEA8-192E404A3F94}" srcOrd="0" destOrd="0" presId="urn:microsoft.com/office/officeart/2008/layout/HalfCircleOrganizationChart"/>
    <dgm:cxn modelId="{060AAFDA-C9E0-654F-A26A-4B16BE1785B1}" type="presParOf" srcId="{0AFCABF9-85F7-2D44-92E8-9A173296FC8C}" destId="{4C7A3BDB-2BAC-7740-A71B-9FBDC5339948}" srcOrd="1" destOrd="0" presId="urn:microsoft.com/office/officeart/2008/layout/HalfCircleOrganizationChart"/>
    <dgm:cxn modelId="{CA1667A9-EB8F-2F4C-8B9E-CA997E1BADAF}" type="presParOf" srcId="{0AFCABF9-85F7-2D44-92E8-9A173296FC8C}" destId="{3C8FE3C9-2DFA-9340-9313-62E6F38C8ACA}" srcOrd="2" destOrd="0" presId="urn:microsoft.com/office/officeart/2008/layout/HalfCircleOrganizationChart"/>
    <dgm:cxn modelId="{9F4F7409-1F45-8647-A6F2-764BD8E20149}" type="presParOf" srcId="{0AFCABF9-85F7-2D44-92E8-9A173296FC8C}" destId="{E239D69A-1711-8145-97C0-7789FA3E4170}" srcOrd="3" destOrd="0" presId="urn:microsoft.com/office/officeart/2008/layout/HalfCircleOrganizationChart"/>
    <dgm:cxn modelId="{419E227B-7420-9C47-8C80-1C8A9BAF5EED}" type="presParOf" srcId="{64207E97-2982-0D43-95FC-ED8210AB1A91}" destId="{50B1B2E9-05F9-6F42-BDBF-2B278C458A7A}" srcOrd="1" destOrd="0" presId="urn:microsoft.com/office/officeart/2008/layout/HalfCircleOrganizationChart"/>
    <dgm:cxn modelId="{0AF31A63-8814-6A48-8DBD-439BE37F4FD2}" type="presParOf" srcId="{64207E97-2982-0D43-95FC-ED8210AB1A91}" destId="{5E37B126-1294-1849-877A-7AE092398AE8}" srcOrd="2" destOrd="0" presId="urn:microsoft.com/office/officeart/2008/layout/HalfCircleOrganizationChart"/>
    <dgm:cxn modelId="{0EFA2285-050C-2249-9614-B25B79304CF8}" type="presParOf" srcId="{07454A52-FF98-D844-B852-9207D7F5C4A5}" destId="{20AD355F-A878-F24E-949D-10269791ABEF}" srcOrd="2" destOrd="0" presId="urn:microsoft.com/office/officeart/2008/layout/HalfCircleOrganizationChart"/>
    <dgm:cxn modelId="{0C8D4B71-08BD-3647-A659-AFA5840FA6D5}" type="presParOf" srcId="{07454A52-FF98-D844-B852-9207D7F5C4A5}" destId="{56C507E3-DDBD-654D-81F0-652A68D928C0}" srcOrd="3" destOrd="0" presId="urn:microsoft.com/office/officeart/2008/layout/HalfCircleOrganizationChart"/>
    <dgm:cxn modelId="{31702C2F-3613-3448-B125-8BB5CBA7FABD}" type="presParOf" srcId="{56C507E3-DDBD-654D-81F0-652A68D928C0}" destId="{14FFD20E-6CDC-5845-A979-ED0C81A32FFC}" srcOrd="0" destOrd="0" presId="urn:microsoft.com/office/officeart/2008/layout/HalfCircleOrganizationChart"/>
    <dgm:cxn modelId="{7EBDDC34-CD00-D241-9298-8DAAC3F2D2DF}" type="presParOf" srcId="{14FFD20E-6CDC-5845-A979-ED0C81A32FFC}" destId="{6CBDAA3C-3C71-C147-BB54-80DFFE1F75D0}" srcOrd="0" destOrd="0" presId="urn:microsoft.com/office/officeart/2008/layout/HalfCircleOrganizationChart"/>
    <dgm:cxn modelId="{716A523C-7A28-7546-A7DD-3A94DC1C4541}" type="presParOf" srcId="{14FFD20E-6CDC-5845-A979-ED0C81A32FFC}" destId="{05712D34-51EC-EF41-BA74-D887F07E1596}" srcOrd="1" destOrd="0" presId="urn:microsoft.com/office/officeart/2008/layout/HalfCircleOrganizationChart"/>
    <dgm:cxn modelId="{C147EE00-2720-BF42-90C4-5ECA79DDC903}" type="presParOf" srcId="{14FFD20E-6CDC-5845-A979-ED0C81A32FFC}" destId="{EC27A53D-F23A-A443-9EE3-41518B309D97}" srcOrd="2" destOrd="0" presId="urn:microsoft.com/office/officeart/2008/layout/HalfCircleOrganizationChart"/>
    <dgm:cxn modelId="{8D6E5E34-65A9-CE49-9CD5-AD21B8B689CC}" type="presParOf" srcId="{14FFD20E-6CDC-5845-A979-ED0C81A32FFC}" destId="{D776AAC1-F935-3A40-8431-A8D36C2DAD6A}" srcOrd="3" destOrd="0" presId="urn:microsoft.com/office/officeart/2008/layout/HalfCircleOrganizationChart"/>
    <dgm:cxn modelId="{C304CB05-3DB6-D84B-B983-B057087758E2}" type="presParOf" srcId="{56C507E3-DDBD-654D-81F0-652A68D928C0}" destId="{F2C93985-111D-DB4A-86BD-694B149267A7}" srcOrd="1" destOrd="0" presId="urn:microsoft.com/office/officeart/2008/layout/HalfCircleOrganizationChart"/>
    <dgm:cxn modelId="{AB2DC442-37A7-9840-BB09-185F98AC4E7F}" type="presParOf" srcId="{56C507E3-DDBD-654D-81F0-652A68D928C0}" destId="{0C145A51-DDB7-BF4C-8F10-886BA785E24A}" srcOrd="2" destOrd="0" presId="urn:microsoft.com/office/officeart/2008/layout/HalfCircleOrganizationChart"/>
    <dgm:cxn modelId="{63431376-1DBA-0140-AA74-714E9E2D5B91}" type="presParOf" srcId="{07454A52-FF98-D844-B852-9207D7F5C4A5}" destId="{CEE1E9B1-784F-3A45-8E88-CA714D8F2CDC}" srcOrd="4" destOrd="0" presId="urn:microsoft.com/office/officeart/2008/layout/HalfCircleOrganizationChart"/>
    <dgm:cxn modelId="{43DE98DF-4A2A-4244-A5BA-94A3137C2EE0}" type="presParOf" srcId="{07454A52-FF98-D844-B852-9207D7F5C4A5}" destId="{8129C768-C92D-2345-9130-EC4234D7F768}" srcOrd="5" destOrd="0" presId="urn:microsoft.com/office/officeart/2008/layout/HalfCircleOrganizationChart"/>
    <dgm:cxn modelId="{6EE77A64-3AC7-D542-8F55-72AF8DFE6FC3}" type="presParOf" srcId="{8129C768-C92D-2345-9130-EC4234D7F768}" destId="{C2315F60-D154-F945-B11E-3E502162A648}" srcOrd="0" destOrd="0" presId="urn:microsoft.com/office/officeart/2008/layout/HalfCircleOrganizationChart"/>
    <dgm:cxn modelId="{53C90DEA-DA80-7241-B86D-28D3F53AAE7A}" type="presParOf" srcId="{C2315F60-D154-F945-B11E-3E502162A648}" destId="{C205FEE3-A780-224F-8CC4-0B6E28672C27}" srcOrd="0" destOrd="0" presId="urn:microsoft.com/office/officeart/2008/layout/HalfCircleOrganizationChart"/>
    <dgm:cxn modelId="{FEF48858-2F0E-F043-A5A1-FD74EBBC3250}" type="presParOf" srcId="{C2315F60-D154-F945-B11E-3E502162A648}" destId="{3D0C2CE9-4A38-DD45-8BB3-36179241E69D}" srcOrd="1" destOrd="0" presId="urn:microsoft.com/office/officeart/2008/layout/HalfCircleOrganizationChart"/>
    <dgm:cxn modelId="{29AED9AF-DE8C-F84C-8861-EEFC26A88D58}" type="presParOf" srcId="{C2315F60-D154-F945-B11E-3E502162A648}" destId="{1A51413C-9196-E143-AF64-0E6B3BEC2A16}" srcOrd="2" destOrd="0" presId="urn:microsoft.com/office/officeart/2008/layout/HalfCircleOrganizationChart"/>
    <dgm:cxn modelId="{00EAA526-9D03-C14E-A536-5523697B5CB1}" type="presParOf" srcId="{C2315F60-D154-F945-B11E-3E502162A648}" destId="{C6D6431C-A9B1-7843-BD60-8EDAC2B03AE5}" srcOrd="3" destOrd="0" presId="urn:microsoft.com/office/officeart/2008/layout/HalfCircleOrganizationChart"/>
    <dgm:cxn modelId="{97DF228D-29C5-7A45-962E-DAB78AFF3E00}" type="presParOf" srcId="{8129C768-C92D-2345-9130-EC4234D7F768}" destId="{8B813389-A17A-C046-9E2D-752A357F57B7}" srcOrd="1" destOrd="0" presId="urn:microsoft.com/office/officeart/2008/layout/HalfCircleOrganizationChart"/>
    <dgm:cxn modelId="{28E70F2D-B5E6-AB43-975C-7D4C50EC5879}" type="presParOf" srcId="{8129C768-C92D-2345-9130-EC4234D7F768}" destId="{1EE7A186-B95C-EB42-8398-A638148504BB}" srcOrd="2" destOrd="0" presId="urn:microsoft.com/office/officeart/2008/layout/HalfCircleOrganizationChart"/>
    <dgm:cxn modelId="{D6068A60-AD36-064B-88D6-34A340C5BFF6}" type="presParOf" srcId="{E5FCCDBD-2A90-E947-8339-190404C690B1}" destId="{C8D74DA6-7E9C-8A40-BB51-6617CEA3E044}" srcOrd="2" destOrd="0" presId="urn:microsoft.com/office/officeart/2008/layout/HalfCircleOrganizationChart"/>
    <dgm:cxn modelId="{36D4DEBE-CBC5-6C4D-ADDE-989C66528E3F}" type="presParOf" srcId="{41785C24-7C38-6949-8488-E10510FB1E07}" destId="{40FDEFB4-2145-574A-AA2B-7D4DE3805AF1}" srcOrd="4" destOrd="0" presId="urn:microsoft.com/office/officeart/2008/layout/HalfCircleOrganizationChart"/>
    <dgm:cxn modelId="{BA2B3F86-5B23-E544-80A3-1377486DC701}" type="presParOf" srcId="{41785C24-7C38-6949-8488-E10510FB1E07}" destId="{5FAAFB34-518B-904C-8D28-7A8835D42F95}" srcOrd="5" destOrd="0" presId="urn:microsoft.com/office/officeart/2008/layout/HalfCircleOrganizationChart"/>
    <dgm:cxn modelId="{D8D214EC-E93A-024D-BF36-4F8F4FAB53F4}" type="presParOf" srcId="{5FAAFB34-518B-904C-8D28-7A8835D42F95}" destId="{BA594790-6636-B445-BA9C-F15FD2961FCC}" srcOrd="0" destOrd="0" presId="urn:microsoft.com/office/officeart/2008/layout/HalfCircleOrganizationChart"/>
    <dgm:cxn modelId="{0272017A-34F2-F04F-AF8C-11C7E93DCCE1}" type="presParOf" srcId="{BA594790-6636-B445-BA9C-F15FD2961FCC}" destId="{6E701859-4771-4E46-994E-FB52135C14CB}" srcOrd="0" destOrd="0" presId="urn:microsoft.com/office/officeart/2008/layout/HalfCircleOrganizationChart"/>
    <dgm:cxn modelId="{9049BB4F-0208-0B45-B544-75C7BB05877E}" type="presParOf" srcId="{BA594790-6636-B445-BA9C-F15FD2961FCC}" destId="{69975BEF-F9AB-D448-984E-0F7E0CA109B6}" srcOrd="1" destOrd="0" presId="urn:microsoft.com/office/officeart/2008/layout/HalfCircleOrganizationChart"/>
    <dgm:cxn modelId="{53499308-9514-B445-86FD-D09590D2C09D}" type="presParOf" srcId="{BA594790-6636-B445-BA9C-F15FD2961FCC}" destId="{37D4B731-2035-5847-BCFC-FF5DDF791E5F}" srcOrd="2" destOrd="0" presId="urn:microsoft.com/office/officeart/2008/layout/HalfCircleOrganizationChart"/>
    <dgm:cxn modelId="{16ED0145-2012-EA4A-93C4-993FCBF3A760}" type="presParOf" srcId="{BA594790-6636-B445-BA9C-F15FD2961FCC}" destId="{50BC091B-5E48-924D-B022-98DDEFD5023D}" srcOrd="3" destOrd="0" presId="urn:microsoft.com/office/officeart/2008/layout/HalfCircleOrganizationChart"/>
    <dgm:cxn modelId="{4046327A-804C-B747-A841-66F484FF5512}" type="presParOf" srcId="{5FAAFB34-518B-904C-8D28-7A8835D42F95}" destId="{ED7B1120-C814-0045-B767-C6DEC381CEC1}" srcOrd="1" destOrd="0" presId="urn:microsoft.com/office/officeart/2008/layout/HalfCircleOrganizationChart"/>
    <dgm:cxn modelId="{254F2E26-5E2B-D943-B1C5-7A8A079DFE3A}" type="presParOf" srcId="{5FAAFB34-518B-904C-8D28-7A8835D42F95}" destId="{65640F52-1EE6-5C46-A175-8ADB9F79610F}" srcOrd="2" destOrd="0" presId="urn:microsoft.com/office/officeart/2008/layout/HalfCircleOrganizationChart"/>
    <dgm:cxn modelId="{31ACBBC7-12CB-634B-BF59-521731267232}" type="presParOf" srcId="{E229C4C2-33A9-354E-9F33-B7F5BCC4FD74}" destId="{24EC398C-C264-B14D-8805-626A2142D316}" srcOrd="2" destOrd="0" presId="urn:microsoft.com/office/officeart/2008/layout/HalfCircleOrganizationChart"/>
    <dgm:cxn modelId="{5998C752-A706-264C-9050-753D5B7CE756}" type="presParOf" srcId="{40713955-8029-6F41-B571-A0E82DBEA23A}" destId="{952B64DE-C048-DE4C-925D-D3E1405EB2FC}" srcOrd="2" destOrd="0" presId="urn:microsoft.com/office/officeart/2008/layout/HalfCircleOrganizationChart"/>
    <dgm:cxn modelId="{ECA7D9D7-BA36-8944-9184-60DD093E9038}" type="presParOf" srcId="{40713955-8029-6F41-B571-A0E82DBEA23A}" destId="{13306CCC-C0C1-BB40-92BC-1E27274E008D}" srcOrd="3" destOrd="0" presId="urn:microsoft.com/office/officeart/2008/layout/HalfCircleOrganizationChart"/>
    <dgm:cxn modelId="{09C4A2FD-E52A-8E43-9A84-B62C55325B5C}" type="presParOf" srcId="{13306CCC-C0C1-BB40-92BC-1E27274E008D}" destId="{43992EB2-2D79-944F-AFDC-243A90AD5C5B}" srcOrd="0" destOrd="0" presId="urn:microsoft.com/office/officeart/2008/layout/HalfCircleOrganizationChart"/>
    <dgm:cxn modelId="{CC946B45-0DBB-064E-809B-4195BB9409AA}" type="presParOf" srcId="{43992EB2-2D79-944F-AFDC-243A90AD5C5B}" destId="{84DE5036-AAE5-7143-A82C-5F203231DE88}" srcOrd="0" destOrd="0" presId="urn:microsoft.com/office/officeart/2008/layout/HalfCircleOrganizationChart"/>
    <dgm:cxn modelId="{404A4F88-912F-DF44-A0CD-1F4FF59CA66B}" type="presParOf" srcId="{43992EB2-2D79-944F-AFDC-243A90AD5C5B}" destId="{9FDBF24F-5D77-5144-A432-5690362237A7}" srcOrd="1" destOrd="0" presId="urn:microsoft.com/office/officeart/2008/layout/HalfCircleOrganizationChart"/>
    <dgm:cxn modelId="{45EF2E83-4567-3E42-859C-5997D9B1372A}" type="presParOf" srcId="{43992EB2-2D79-944F-AFDC-243A90AD5C5B}" destId="{2F18EE01-8D16-B249-8854-B507095BC0C0}" srcOrd="2" destOrd="0" presId="urn:microsoft.com/office/officeart/2008/layout/HalfCircleOrganizationChart"/>
    <dgm:cxn modelId="{52959618-D1A0-8C45-BF51-B96C05992E35}" type="presParOf" srcId="{43992EB2-2D79-944F-AFDC-243A90AD5C5B}" destId="{C3C76A8F-965B-C04C-906C-15876512B31E}" srcOrd="3" destOrd="0" presId="urn:microsoft.com/office/officeart/2008/layout/HalfCircleOrganizationChart"/>
    <dgm:cxn modelId="{D40C2634-8AB5-E442-B265-B8631870EB51}" type="presParOf" srcId="{13306CCC-C0C1-BB40-92BC-1E27274E008D}" destId="{85E966BF-3124-C84C-B79B-42C116663759}" srcOrd="1" destOrd="0" presId="urn:microsoft.com/office/officeart/2008/layout/HalfCircleOrganizationChart"/>
    <dgm:cxn modelId="{45B1F989-7C10-D848-8392-D397DBD47D24}" type="presParOf" srcId="{85E966BF-3124-C84C-B79B-42C116663759}" destId="{5CD04739-1A76-3743-9EDA-59433323524D}" srcOrd="0" destOrd="0" presId="urn:microsoft.com/office/officeart/2008/layout/HalfCircleOrganizationChart"/>
    <dgm:cxn modelId="{329DA558-D42E-AC42-A95D-4E1DCCAD6F51}" type="presParOf" srcId="{85E966BF-3124-C84C-B79B-42C116663759}" destId="{1BAC7079-D0B1-EE41-989C-741E17AF6D44}" srcOrd="1" destOrd="0" presId="urn:microsoft.com/office/officeart/2008/layout/HalfCircleOrganizationChart"/>
    <dgm:cxn modelId="{3AF955CB-6C82-214A-9621-89F7ACA73476}" type="presParOf" srcId="{1BAC7079-D0B1-EE41-989C-741E17AF6D44}" destId="{65EBB9C1-34AC-9C48-9CF8-43A174FD19A9}" srcOrd="0" destOrd="0" presId="urn:microsoft.com/office/officeart/2008/layout/HalfCircleOrganizationChart"/>
    <dgm:cxn modelId="{8CB380B5-B3EF-7B41-9757-AB7C898CA47A}" type="presParOf" srcId="{65EBB9C1-34AC-9C48-9CF8-43A174FD19A9}" destId="{18853661-FA89-C741-A311-3D694AEB9687}" srcOrd="0" destOrd="0" presId="urn:microsoft.com/office/officeart/2008/layout/HalfCircleOrganizationChart"/>
    <dgm:cxn modelId="{E32C6580-0B16-124F-B0E5-F350B7F2064F}" type="presParOf" srcId="{65EBB9C1-34AC-9C48-9CF8-43A174FD19A9}" destId="{7A12363D-2457-DE40-B5D3-0EA5040B02E2}" srcOrd="1" destOrd="0" presId="urn:microsoft.com/office/officeart/2008/layout/HalfCircleOrganizationChart"/>
    <dgm:cxn modelId="{9AE52B6F-43B6-7947-971D-80B28F0DDEB5}" type="presParOf" srcId="{65EBB9C1-34AC-9C48-9CF8-43A174FD19A9}" destId="{0DC49439-0386-E94D-897D-A0E3A871B66C}" srcOrd="2" destOrd="0" presId="urn:microsoft.com/office/officeart/2008/layout/HalfCircleOrganizationChart"/>
    <dgm:cxn modelId="{CC0051E8-C13A-0648-8EEB-0ED86B46E0F0}" type="presParOf" srcId="{65EBB9C1-34AC-9C48-9CF8-43A174FD19A9}" destId="{D66E95D6-593B-954F-A138-C5A4160CC753}" srcOrd="3" destOrd="0" presId="urn:microsoft.com/office/officeart/2008/layout/HalfCircleOrganizationChart"/>
    <dgm:cxn modelId="{251172B4-35A0-6142-8142-8A3180E06E56}" type="presParOf" srcId="{1BAC7079-D0B1-EE41-989C-741E17AF6D44}" destId="{C5674CE7-639E-584F-9CB9-AFF95EB56CF1}" srcOrd="1" destOrd="0" presId="urn:microsoft.com/office/officeart/2008/layout/HalfCircleOrganizationChart"/>
    <dgm:cxn modelId="{5E25F5D3-FD59-3B4E-ABE9-69B82F1E92C2}" type="presParOf" srcId="{C5674CE7-639E-584F-9CB9-AFF95EB56CF1}" destId="{423F6CBA-A5FE-CE4C-84B6-DF0257453DD3}" srcOrd="0" destOrd="0" presId="urn:microsoft.com/office/officeart/2008/layout/HalfCircleOrganizationChart"/>
    <dgm:cxn modelId="{90C5BD9F-6E68-D24B-A041-E2192D7E3635}" type="presParOf" srcId="{C5674CE7-639E-584F-9CB9-AFF95EB56CF1}" destId="{A25ED89C-013F-5C4F-A49C-0940D6B3FB92}" srcOrd="1" destOrd="0" presId="urn:microsoft.com/office/officeart/2008/layout/HalfCircleOrganizationChart"/>
    <dgm:cxn modelId="{A3EA729C-7274-AC4B-8C9D-B274B1BB7AFF}" type="presParOf" srcId="{A25ED89C-013F-5C4F-A49C-0940D6B3FB92}" destId="{538EBE7D-0DC2-E949-BBEA-932885CC7A8C}" srcOrd="0" destOrd="0" presId="urn:microsoft.com/office/officeart/2008/layout/HalfCircleOrganizationChart"/>
    <dgm:cxn modelId="{4C7A3D0E-A521-BF47-BBA8-9D0F344948E2}" type="presParOf" srcId="{538EBE7D-0DC2-E949-BBEA-932885CC7A8C}" destId="{84BA80F1-29AD-2042-B5BB-1EB118BB3E34}" srcOrd="0" destOrd="0" presId="urn:microsoft.com/office/officeart/2008/layout/HalfCircleOrganizationChart"/>
    <dgm:cxn modelId="{5A3451A1-C2A4-7D48-B035-F2D38CB53E46}" type="presParOf" srcId="{538EBE7D-0DC2-E949-BBEA-932885CC7A8C}" destId="{A814DD50-EF97-7A4F-996B-E15A41B56C59}" srcOrd="1" destOrd="0" presId="urn:microsoft.com/office/officeart/2008/layout/HalfCircleOrganizationChart"/>
    <dgm:cxn modelId="{14DD9854-D871-C240-877A-C46E031BE47E}" type="presParOf" srcId="{538EBE7D-0DC2-E949-BBEA-932885CC7A8C}" destId="{CE5580B4-6F9F-104D-955C-2E8EC6937BE5}" srcOrd="2" destOrd="0" presId="urn:microsoft.com/office/officeart/2008/layout/HalfCircleOrganizationChart"/>
    <dgm:cxn modelId="{732FCF2F-6088-1446-82DF-DA32A53A19D9}" type="presParOf" srcId="{538EBE7D-0DC2-E949-BBEA-932885CC7A8C}" destId="{6EB5DEEB-9D09-324E-8E44-E3ED7EA2DD58}" srcOrd="3" destOrd="0" presId="urn:microsoft.com/office/officeart/2008/layout/HalfCircleOrganizationChart"/>
    <dgm:cxn modelId="{8510606F-DB49-8447-9E7B-19AD281FBC8A}" type="presParOf" srcId="{A25ED89C-013F-5C4F-A49C-0940D6B3FB92}" destId="{3EC82E90-4F9B-9646-8D27-383C896D0B1E}" srcOrd="1" destOrd="0" presId="urn:microsoft.com/office/officeart/2008/layout/HalfCircleOrganizationChart"/>
    <dgm:cxn modelId="{EC7B7191-1F83-C843-9D92-4CEBC8FE9381}" type="presParOf" srcId="{A25ED89C-013F-5C4F-A49C-0940D6B3FB92}" destId="{6520D280-C6E6-1849-9423-48889DFF10F5}" srcOrd="2" destOrd="0" presId="urn:microsoft.com/office/officeart/2008/layout/HalfCircleOrganizationChart"/>
    <dgm:cxn modelId="{67C4C6D1-75B0-E144-81D4-F53A8E0FA1B5}" type="presParOf" srcId="{C5674CE7-639E-584F-9CB9-AFF95EB56CF1}" destId="{A9B71578-EAED-1D41-9373-645932234DCE}" srcOrd="2" destOrd="0" presId="urn:microsoft.com/office/officeart/2008/layout/HalfCircleOrganizationChart"/>
    <dgm:cxn modelId="{7B0AD140-6141-014E-BEEE-38B4D8B6D9EA}" type="presParOf" srcId="{C5674CE7-639E-584F-9CB9-AFF95EB56CF1}" destId="{26FB604C-7307-9B41-BE31-7F1711FA40F5}" srcOrd="3" destOrd="0" presId="urn:microsoft.com/office/officeart/2008/layout/HalfCircleOrganizationChart"/>
    <dgm:cxn modelId="{6A2E0395-A9C7-CE45-892B-670A6678842A}" type="presParOf" srcId="{26FB604C-7307-9B41-BE31-7F1711FA40F5}" destId="{E8BC226F-B34C-3243-8204-FACD93F393E0}" srcOrd="0" destOrd="0" presId="urn:microsoft.com/office/officeart/2008/layout/HalfCircleOrganizationChart"/>
    <dgm:cxn modelId="{32897BCA-7C66-484B-9CF0-4E0B5524D5D3}" type="presParOf" srcId="{E8BC226F-B34C-3243-8204-FACD93F393E0}" destId="{3E4EF94F-F47C-C646-ABBA-B7FDB2F53294}" srcOrd="0" destOrd="0" presId="urn:microsoft.com/office/officeart/2008/layout/HalfCircleOrganizationChart"/>
    <dgm:cxn modelId="{B9753D6C-4F45-3C41-A74A-5B66FA173901}" type="presParOf" srcId="{E8BC226F-B34C-3243-8204-FACD93F393E0}" destId="{FD5062C4-8FBD-4644-A241-A4635F84C34E}" srcOrd="1" destOrd="0" presId="urn:microsoft.com/office/officeart/2008/layout/HalfCircleOrganizationChart"/>
    <dgm:cxn modelId="{19ADDF17-B030-DD4A-8EEE-82955F6330DF}" type="presParOf" srcId="{E8BC226F-B34C-3243-8204-FACD93F393E0}" destId="{1D1DAC71-12F2-614F-8F80-2A4BD789DD23}" srcOrd="2" destOrd="0" presId="urn:microsoft.com/office/officeart/2008/layout/HalfCircleOrganizationChart"/>
    <dgm:cxn modelId="{569A24F2-22C5-D945-8D93-35664F46E18C}" type="presParOf" srcId="{E8BC226F-B34C-3243-8204-FACD93F393E0}" destId="{A249B339-A8E7-3443-A76B-02106847AA6B}" srcOrd="3" destOrd="0" presId="urn:microsoft.com/office/officeart/2008/layout/HalfCircleOrganizationChart"/>
    <dgm:cxn modelId="{95572D2F-578A-2E41-B7F0-E23E89BF5108}" type="presParOf" srcId="{26FB604C-7307-9B41-BE31-7F1711FA40F5}" destId="{5140D891-D8BE-8243-85BC-BCCE56CB4A3F}" srcOrd="1" destOrd="0" presId="urn:microsoft.com/office/officeart/2008/layout/HalfCircleOrganizationChart"/>
    <dgm:cxn modelId="{FBC37FA4-B8EE-4C48-A224-EAB3A7B725CD}" type="presParOf" srcId="{26FB604C-7307-9B41-BE31-7F1711FA40F5}" destId="{4B4E33A6-FBE6-DD4E-BDC5-3307910EF840}" srcOrd="2" destOrd="0" presId="urn:microsoft.com/office/officeart/2008/layout/HalfCircleOrganizationChart"/>
    <dgm:cxn modelId="{F3C9946B-1DB1-4440-8F5A-ADCEAFC87E7D}" type="presParOf" srcId="{C5674CE7-639E-584F-9CB9-AFF95EB56CF1}" destId="{3B9D9621-F26A-F74B-83DC-AD29730C6B4D}" srcOrd="4" destOrd="0" presId="urn:microsoft.com/office/officeart/2008/layout/HalfCircleOrganizationChart"/>
    <dgm:cxn modelId="{5F7D6421-94A2-D14F-9EBC-7EBC1F71A4B0}" type="presParOf" srcId="{C5674CE7-639E-584F-9CB9-AFF95EB56CF1}" destId="{FB37A59C-3817-F340-A5DA-2BB4AE516B4B}" srcOrd="5" destOrd="0" presId="urn:microsoft.com/office/officeart/2008/layout/HalfCircleOrganizationChart"/>
    <dgm:cxn modelId="{A8C5DBCF-C051-7349-8F63-E3C79ACD3203}" type="presParOf" srcId="{FB37A59C-3817-F340-A5DA-2BB4AE516B4B}" destId="{4BE8A641-9FC0-EA41-BDD4-7F171A19C5B6}" srcOrd="0" destOrd="0" presId="urn:microsoft.com/office/officeart/2008/layout/HalfCircleOrganizationChart"/>
    <dgm:cxn modelId="{BCB9DD56-CC0A-6F44-A8C2-F10FF8611CE1}" type="presParOf" srcId="{4BE8A641-9FC0-EA41-BDD4-7F171A19C5B6}" destId="{75E47E46-7DB2-D741-9410-1912ECFC45D6}" srcOrd="0" destOrd="0" presId="urn:microsoft.com/office/officeart/2008/layout/HalfCircleOrganizationChart"/>
    <dgm:cxn modelId="{52475099-EBB3-4942-8F79-89B0ECD14CE9}" type="presParOf" srcId="{4BE8A641-9FC0-EA41-BDD4-7F171A19C5B6}" destId="{735B734C-C410-804E-8900-6F9B0C8EEBB2}" srcOrd="1" destOrd="0" presId="urn:microsoft.com/office/officeart/2008/layout/HalfCircleOrganizationChart"/>
    <dgm:cxn modelId="{828C5B24-5837-814D-8627-0271F5498076}" type="presParOf" srcId="{4BE8A641-9FC0-EA41-BDD4-7F171A19C5B6}" destId="{215430F9-04B6-9041-BAB6-B9584B9C9CBF}" srcOrd="2" destOrd="0" presId="urn:microsoft.com/office/officeart/2008/layout/HalfCircleOrganizationChart"/>
    <dgm:cxn modelId="{D43BD1A3-42CF-E549-AAA5-B79E97E4CBC4}" type="presParOf" srcId="{4BE8A641-9FC0-EA41-BDD4-7F171A19C5B6}" destId="{F8A5478D-D64E-294C-BD18-CD38AD4082A0}" srcOrd="3" destOrd="0" presId="urn:microsoft.com/office/officeart/2008/layout/HalfCircleOrganizationChart"/>
    <dgm:cxn modelId="{71F24108-C866-7B41-8796-40065709C47C}" type="presParOf" srcId="{FB37A59C-3817-F340-A5DA-2BB4AE516B4B}" destId="{8FE1857E-03C0-554C-9C22-B12CBB4FD572}" srcOrd="1" destOrd="0" presId="urn:microsoft.com/office/officeart/2008/layout/HalfCircleOrganizationChart"/>
    <dgm:cxn modelId="{161D59C6-5433-774C-99E2-3D0B26B50A6A}" type="presParOf" srcId="{FB37A59C-3817-F340-A5DA-2BB4AE516B4B}" destId="{B6BA003D-A8A8-5D4E-858E-516139CB2758}" srcOrd="2" destOrd="0" presId="urn:microsoft.com/office/officeart/2008/layout/HalfCircleOrganizationChart"/>
    <dgm:cxn modelId="{685D003F-FA51-924C-8EAE-EC3DBE5C0284}" type="presParOf" srcId="{1BAC7079-D0B1-EE41-989C-741E17AF6D44}" destId="{D5CD8544-1575-0941-8626-22B34D04698C}" srcOrd="2" destOrd="0" presId="urn:microsoft.com/office/officeart/2008/layout/HalfCircleOrganizationChart"/>
    <dgm:cxn modelId="{8AA63120-F6CE-7140-8C3E-B33FF29345EB}" type="presParOf" srcId="{85E966BF-3124-C84C-B79B-42C116663759}" destId="{526AD41B-54E5-464C-903E-8A16381EBFC5}" srcOrd="2" destOrd="0" presId="urn:microsoft.com/office/officeart/2008/layout/HalfCircleOrganizationChart"/>
    <dgm:cxn modelId="{0C742AAD-1440-4242-A08B-CC659BD6E691}" type="presParOf" srcId="{85E966BF-3124-C84C-B79B-42C116663759}" destId="{A09996E7-010F-C048-8A24-99A5DB393631}" srcOrd="3" destOrd="0" presId="urn:microsoft.com/office/officeart/2008/layout/HalfCircleOrganizationChart"/>
    <dgm:cxn modelId="{0A7E1AD6-5DED-CC4F-9B15-C044CE5F8944}" type="presParOf" srcId="{A09996E7-010F-C048-8A24-99A5DB393631}" destId="{92FAB9E7-289D-2A42-89FD-CB905781E2FF}" srcOrd="0" destOrd="0" presId="urn:microsoft.com/office/officeart/2008/layout/HalfCircleOrganizationChart"/>
    <dgm:cxn modelId="{038483EA-6AA0-874D-95F3-666523BD1792}" type="presParOf" srcId="{92FAB9E7-289D-2A42-89FD-CB905781E2FF}" destId="{E8C5FBD2-1DAE-A042-B7FB-A2B6A9FFDF63}" srcOrd="0" destOrd="0" presId="urn:microsoft.com/office/officeart/2008/layout/HalfCircleOrganizationChart"/>
    <dgm:cxn modelId="{5DF8A095-AE9A-EF40-AA8F-F3AC631C0BA1}" type="presParOf" srcId="{92FAB9E7-289D-2A42-89FD-CB905781E2FF}" destId="{CBC6EB29-BF4B-334F-B2BD-EEF037647084}" srcOrd="1" destOrd="0" presId="urn:microsoft.com/office/officeart/2008/layout/HalfCircleOrganizationChart"/>
    <dgm:cxn modelId="{3C1C642A-A571-7F4E-8677-F10AF823F57F}" type="presParOf" srcId="{92FAB9E7-289D-2A42-89FD-CB905781E2FF}" destId="{D5EF71A0-F5A9-A649-86F2-9E993DB33874}" srcOrd="2" destOrd="0" presId="urn:microsoft.com/office/officeart/2008/layout/HalfCircleOrganizationChart"/>
    <dgm:cxn modelId="{46C76045-8D4B-BE41-B5F8-9F7EE25A2C27}" type="presParOf" srcId="{92FAB9E7-289D-2A42-89FD-CB905781E2FF}" destId="{540661EF-334B-E340-9DF9-A909EC8DC9E3}" srcOrd="3" destOrd="0" presId="urn:microsoft.com/office/officeart/2008/layout/HalfCircleOrganizationChart"/>
    <dgm:cxn modelId="{3F1F5865-E253-FA4D-AE04-BD9083646A48}" type="presParOf" srcId="{A09996E7-010F-C048-8A24-99A5DB393631}" destId="{9D629297-07D0-064A-A3D6-B7B8F768D4FD}" srcOrd="1" destOrd="0" presId="urn:microsoft.com/office/officeart/2008/layout/HalfCircleOrganizationChart"/>
    <dgm:cxn modelId="{D0F4C415-83DF-D647-9AA0-E5DC2281F485}" type="presParOf" srcId="{9D629297-07D0-064A-A3D6-B7B8F768D4FD}" destId="{4E741F6B-D1E0-0940-B1C4-9B8EAC4D754E}" srcOrd="0" destOrd="0" presId="urn:microsoft.com/office/officeart/2008/layout/HalfCircleOrganizationChart"/>
    <dgm:cxn modelId="{1E8375BF-4D11-D846-BFE8-3EAD5BF89511}" type="presParOf" srcId="{9D629297-07D0-064A-A3D6-B7B8F768D4FD}" destId="{38A33C94-74FF-7A40-A51A-AED067C2064A}" srcOrd="1" destOrd="0" presId="urn:microsoft.com/office/officeart/2008/layout/HalfCircleOrganizationChart"/>
    <dgm:cxn modelId="{178BD44F-C5A0-844B-BACA-D1D79B91131B}" type="presParOf" srcId="{38A33C94-74FF-7A40-A51A-AED067C2064A}" destId="{CEED496B-AE3F-D246-8FEC-DD1606B26ABF}" srcOrd="0" destOrd="0" presId="urn:microsoft.com/office/officeart/2008/layout/HalfCircleOrganizationChart"/>
    <dgm:cxn modelId="{80EEFC6E-5D8E-804B-9199-7E9E91F86DC5}" type="presParOf" srcId="{CEED496B-AE3F-D246-8FEC-DD1606B26ABF}" destId="{327EC3D3-F45A-5F4F-9EC2-F90B7DFE8D39}" srcOrd="0" destOrd="0" presId="urn:microsoft.com/office/officeart/2008/layout/HalfCircleOrganizationChart"/>
    <dgm:cxn modelId="{A3057B31-B01F-3B4A-8AF7-8D784A3C4204}" type="presParOf" srcId="{CEED496B-AE3F-D246-8FEC-DD1606B26ABF}" destId="{157FD6D0-35E0-1945-A3BB-95F4613C9A44}" srcOrd="1" destOrd="0" presId="urn:microsoft.com/office/officeart/2008/layout/HalfCircleOrganizationChart"/>
    <dgm:cxn modelId="{0730ECA8-3905-0941-9236-7693A8100183}" type="presParOf" srcId="{CEED496B-AE3F-D246-8FEC-DD1606B26ABF}" destId="{D2A76AAD-77E0-574B-8DF6-0523006AF252}" srcOrd="2" destOrd="0" presId="urn:microsoft.com/office/officeart/2008/layout/HalfCircleOrganizationChart"/>
    <dgm:cxn modelId="{C8DE52FA-C501-B842-B82F-A7E3EADDF90D}" type="presParOf" srcId="{CEED496B-AE3F-D246-8FEC-DD1606B26ABF}" destId="{9113EF42-E53F-9843-A8A5-FC535602336E}" srcOrd="3" destOrd="0" presId="urn:microsoft.com/office/officeart/2008/layout/HalfCircleOrganizationChart"/>
    <dgm:cxn modelId="{810AF8F8-1499-1A42-980A-7A189A9AB609}" type="presParOf" srcId="{38A33C94-74FF-7A40-A51A-AED067C2064A}" destId="{3DF53FC2-134D-274F-B2D3-2260C2BA385F}" srcOrd="1" destOrd="0" presId="urn:microsoft.com/office/officeart/2008/layout/HalfCircleOrganizationChart"/>
    <dgm:cxn modelId="{8E0EF3D4-0572-B242-B6AB-5993DC4DEDE3}" type="presParOf" srcId="{38A33C94-74FF-7A40-A51A-AED067C2064A}" destId="{1B9401D9-FFC8-8742-B29B-6C991F2F0240}" srcOrd="2" destOrd="0" presId="urn:microsoft.com/office/officeart/2008/layout/HalfCircleOrganizationChart"/>
    <dgm:cxn modelId="{73C76592-54A5-5449-9DE5-AF61AD0376CD}" type="presParOf" srcId="{9D629297-07D0-064A-A3D6-B7B8F768D4FD}" destId="{5460EDAD-2426-674B-990A-5B753A4C62DE}" srcOrd="2" destOrd="0" presId="urn:microsoft.com/office/officeart/2008/layout/HalfCircleOrganizationChart"/>
    <dgm:cxn modelId="{5874EAD0-7E6B-8945-A99C-0B5391EA4DF5}" type="presParOf" srcId="{9D629297-07D0-064A-A3D6-B7B8F768D4FD}" destId="{E09F54C0-A000-8644-98D5-243FD4B505FB}" srcOrd="3" destOrd="0" presId="urn:microsoft.com/office/officeart/2008/layout/HalfCircleOrganizationChart"/>
    <dgm:cxn modelId="{8D85D472-9DAF-2349-BE8A-2BA229DFCA7B}" type="presParOf" srcId="{E09F54C0-A000-8644-98D5-243FD4B505FB}" destId="{B2BD75E8-5A3D-AB4F-B66D-A779DAA1E175}" srcOrd="0" destOrd="0" presId="urn:microsoft.com/office/officeart/2008/layout/HalfCircleOrganizationChart"/>
    <dgm:cxn modelId="{807BF241-5071-894A-B888-384A4B4F92A5}" type="presParOf" srcId="{B2BD75E8-5A3D-AB4F-B66D-A779DAA1E175}" destId="{795304F8-9980-604B-BCAB-7B1433393F50}" srcOrd="0" destOrd="0" presId="urn:microsoft.com/office/officeart/2008/layout/HalfCircleOrganizationChart"/>
    <dgm:cxn modelId="{334AF677-ACA8-2447-B4D9-D1DB8C89F1AF}" type="presParOf" srcId="{B2BD75E8-5A3D-AB4F-B66D-A779DAA1E175}" destId="{2C7D2122-9A0F-9044-AEA0-B6A3BD84C857}" srcOrd="1" destOrd="0" presId="urn:microsoft.com/office/officeart/2008/layout/HalfCircleOrganizationChart"/>
    <dgm:cxn modelId="{F07DB29F-8450-624F-9F73-93A902664A5F}" type="presParOf" srcId="{B2BD75E8-5A3D-AB4F-B66D-A779DAA1E175}" destId="{A88F586D-1636-7145-AAE0-35EF83EE2EE3}" srcOrd="2" destOrd="0" presId="urn:microsoft.com/office/officeart/2008/layout/HalfCircleOrganizationChart"/>
    <dgm:cxn modelId="{17C99870-F41E-0143-B98D-D01E518C120D}" type="presParOf" srcId="{B2BD75E8-5A3D-AB4F-B66D-A779DAA1E175}" destId="{CA5D89CC-E745-C341-9FAA-D67DF3CA80F9}" srcOrd="3" destOrd="0" presId="urn:microsoft.com/office/officeart/2008/layout/HalfCircleOrganizationChart"/>
    <dgm:cxn modelId="{64079F53-077D-214A-A145-F662BC7599BD}" type="presParOf" srcId="{E09F54C0-A000-8644-98D5-243FD4B505FB}" destId="{519BADD7-2324-DF4B-876E-5CDD54B3623B}" srcOrd="1" destOrd="0" presId="urn:microsoft.com/office/officeart/2008/layout/HalfCircleOrganizationChart"/>
    <dgm:cxn modelId="{9E699C02-CDB7-B244-9D91-5FDB052642C9}" type="presParOf" srcId="{E09F54C0-A000-8644-98D5-243FD4B505FB}" destId="{48AF9CF6-58B8-F141-ABA7-FA2F4C9087E8}" srcOrd="2" destOrd="0" presId="urn:microsoft.com/office/officeart/2008/layout/HalfCircleOrganizationChart"/>
    <dgm:cxn modelId="{396C7FF5-F689-284E-84BF-DD9906F847DA}" type="presParOf" srcId="{9D629297-07D0-064A-A3D6-B7B8F768D4FD}" destId="{EC5BA559-BBD2-874F-99B0-6A31025A8031}" srcOrd="4" destOrd="0" presId="urn:microsoft.com/office/officeart/2008/layout/HalfCircleOrganizationChart"/>
    <dgm:cxn modelId="{340E617F-24BF-0B4B-8DC8-8F4B6B915084}" type="presParOf" srcId="{9D629297-07D0-064A-A3D6-B7B8F768D4FD}" destId="{834B173A-C550-DE4F-9E34-E1EC17818295}" srcOrd="5" destOrd="0" presId="urn:microsoft.com/office/officeart/2008/layout/HalfCircleOrganizationChart"/>
    <dgm:cxn modelId="{7708CFE8-2CD5-F34F-BEC4-5CF767FC6281}" type="presParOf" srcId="{834B173A-C550-DE4F-9E34-E1EC17818295}" destId="{4538E619-CEF1-A946-BD46-D0D406AC5C35}" srcOrd="0" destOrd="0" presId="urn:microsoft.com/office/officeart/2008/layout/HalfCircleOrganizationChart"/>
    <dgm:cxn modelId="{80F66554-2B04-1441-8353-16129B826EE4}" type="presParOf" srcId="{4538E619-CEF1-A946-BD46-D0D406AC5C35}" destId="{29459C18-7EAB-0843-8B74-1D981B0A0C02}" srcOrd="0" destOrd="0" presId="urn:microsoft.com/office/officeart/2008/layout/HalfCircleOrganizationChart"/>
    <dgm:cxn modelId="{0454535B-1416-5E40-B41C-FBB07D594B0A}" type="presParOf" srcId="{4538E619-CEF1-A946-BD46-D0D406AC5C35}" destId="{3616A4A7-B860-F444-88D7-299736E57D40}" srcOrd="1" destOrd="0" presId="urn:microsoft.com/office/officeart/2008/layout/HalfCircleOrganizationChart"/>
    <dgm:cxn modelId="{700CE75A-3C4D-E34E-B095-32D2F0DAC976}" type="presParOf" srcId="{4538E619-CEF1-A946-BD46-D0D406AC5C35}" destId="{1394F68D-E1CB-F043-AC94-B7350F2899AA}" srcOrd="2" destOrd="0" presId="urn:microsoft.com/office/officeart/2008/layout/HalfCircleOrganizationChart"/>
    <dgm:cxn modelId="{7F3D7CB2-D17C-CC46-8849-3C2F12EA5440}" type="presParOf" srcId="{4538E619-CEF1-A946-BD46-D0D406AC5C35}" destId="{E4845EFA-60FF-7F42-8C1E-FCE253022924}" srcOrd="3" destOrd="0" presId="urn:microsoft.com/office/officeart/2008/layout/HalfCircleOrganizationChart"/>
    <dgm:cxn modelId="{37337D01-AD5D-B44E-8456-0BF38E837689}" type="presParOf" srcId="{834B173A-C550-DE4F-9E34-E1EC17818295}" destId="{E409DCF7-AB5B-004D-97B9-58CC89E212B4}" srcOrd="1" destOrd="0" presId="urn:microsoft.com/office/officeart/2008/layout/HalfCircleOrganizationChart"/>
    <dgm:cxn modelId="{EEE289AB-5EE2-144D-AAF2-167A75E72E51}" type="presParOf" srcId="{834B173A-C550-DE4F-9E34-E1EC17818295}" destId="{D17F7571-01F4-9240-8494-A67B88FF1529}" srcOrd="2" destOrd="0" presId="urn:microsoft.com/office/officeart/2008/layout/HalfCircleOrganizationChart"/>
    <dgm:cxn modelId="{83A7723E-F286-7F44-84AD-77D337003B45}" type="presParOf" srcId="{A09996E7-010F-C048-8A24-99A5DB393631}" destId="{C919B20B-E35C-194A-A073-F6E36ABCD5F6}" srcOrd="2" destOrd="0" presId="urn:microsoft.com/office/officeart/2008/layout/HalfCircleOrganizationChart"/>
    <dgm:cxn modelId="{912E776E-3F31-2842-9C2C-464A6C9C3040}" type="presParOf" srcId="{85E966BF-3124-C84C-B79B-42C116663759}" destId="{6ADF2568-9F49-8040-8E14-D21CF124C7BB}" srcOrd="4" destOrd="0" presId="urn:microsoft.com/office/officeart/2008/layout/HalfCircleOrganizationChart"/>
    <dgm:cxn modelId="{B4C444B9-1842-8744-9FF4-E167C99DB424}" type="presParOf" srcId="{85E966BF-3124-C84C-B79B-42C116663759}" destId="{7078489B-B056-D64B-B00C-B0E1F604E41C}" srcOrd="5" destOrd="0" presId="urn:microsoft.com/office/officeart/2008/layout/HalfCircleOrganizationChart"/>
    <dgm:cxn modelId="{8D1A4F82-7F58-0C4B-A6A3-7C250F8BFDD3}" type="presParOf" srcId="{7078489B-B056-D64B-B00C-B0E1F604E41C}" destId="{EFB2C0F8-8D21-1E46-9B43-B52B4F8B5F56}" srcOrd="0" destOrd="0" presId="urn:microsoft.com/office/officeart/2008/layout/HalfCircleOrganizationChart"/>
    <dgm:cxn modelId="{1601E3EE-3043-A74C-9B60-98191174B6DA}" type="presParOf" srcId="{EFB2C0F8-8D21-1E46-9B43-B52B4F8B5F56}" destId="{D93F8D59-D60A-3947-B521-1B52246300CB}" srcOrd="0" destOrd="0" presId="urn:microsoft.com/office/officeart/2008/layout/HalfCircleOrganizationChart"/>
    <dgm:cxn modelId="{8668799D-459E-944B-B9A9-1CC67D264B0C}" type="presParOf" srcId="{EFB2C0F8-8D21-1E46-9B43-B52B4F8B5F56}" destId="{8B2DD6A3-9FC1-5F46-BEFA-377E13117843}" srcOrd="1" destOrd="0" presId="urn:microsoft.com/office/officeart/2008/layout/HalfCircleOrganizationChart"/>
    <dgm:cxn modelId="{9C8E42DE-2667-0747-94F6-04528374BE87}" type="presParOf" srcId="{EFB2C0F8-8D21-1E46-9B43-B52B4F8B5F56}" destId="{368CF127-5445-1F49-ACDA-CF12C800FE7D}" srcOrd="2" destOrd="0" presId="urn:microsoft.com/office/officeart/2008/layout/HalfCircleOrganizationChart"/>
    <dgm:cxn modelId="{35051C31-6989-D84C-851A-B78E0B0D9FD5}" type="presParOf" srcId="{EFB2C0F8-8D21-1E46-9B43-B52B4F8B5F56}" destId="{EF6A82DD-7FF3-D140-AAB2-AE102E6757B4}" srcOrd="3" destOrd="0" presId="urn:microsoft.com/office/officeart/2008/layout/HalfCircleOrganizationChart"/>
    <dgm:cxn modelId="{017419BF-D95D-0E43-85C2-0629CCA2201B}" type="presParOf" srcId="{7078489B-B056-D64B-B00C-B0E1F604E41C}" destId="{3C9A17C6-5D7C-4F4E-9C46-734FD86FA105}" srcOrd="1" destOrd="0" presId="urn:microsoft.com/office/officeart/2008/layout/HalfCircleOrganizationChart"/>
    <dgm:cxn modelId="{B6C1714C-68E5-0A4C-AB97-6496B71A63B7}" type="presParOf" srcId="{3C9A17C6-5D7C-4F4E-9C46-734FD86FA105}" destId="{16F841C9-4B4D-7D41-8A57-616B70F52733}" srcOrd="0" destOrd="0" presId="urn:microsoft.com/office/officeart/2008/layout/HalfCircleOrganizationChart"/>
    <dgm:cxn modelId="{514AE727-AB96-7947-B38A-E3B292FC4BDF}" type="presParOf" srcId="{3C9A17C6-5D7C-4F4E-9C46-734FD86FA105}" destId="{CAC30690-B25D-BA4C-A7AD-C55E43091C2E}" srcOrd="1" destOrd="0" presId="urn:microsoft.com/office/officeart/2008/layout/HalfCircleOrganizationChart"/>
    <dgm:cxn modelId="{2DCBC4BD-3512-644A-A4D9-E0E8C9BD9B6C}" type="presParOf" srcId="{CAC30690-B25D-BA4C-A7AD-C55E43091C2E}" destId="{19017A6A-92F9-6E49-82B6-5F1ADDD8F833}" srcOrd="0" destOrd="0" presId="urn:microsoft.com/office/officeart/2008/layout/HalfCircleOrganizationChart"/>
    <dgm:cxn modelId="{3F09E42B-8A9B-304A-A52D-92E092411386}" type="presParOf" srcId="{19017A6A-92F9-6E49-82B6-5F1ADDD8F833}" destId="{2469D814-7A63-7347-9BAA-FE3E71D106C3}" srcOrd="0" destOrd="0" presId="urn:microsoft.com/office/officeart/2008/layout/HalfCircleOrganizationChart"/>
    <dgm:cxn modelId="{290AEE29-C9FA-5A43-BB70-0285FC9EEDD0}" type="presParOf" srcId="{19017A6A-92F9-6E49-82B6-5F1ADDD8F833}" destId="{4C2855AD-862B-3B4D-B272-0883A1202256}" srcOrd="1" destOrd="0" presId="urn:microsoft.com/office/officeart/2008/layout/HalfCircleOrganizationChart"/>
    <dgm:cxn modelId="{804DA4CB-6187-6841-A287-195CB686D8E8}" type="presParOf" srcId="{19017A6A-92F9-6E49-82B6-5F1ADDD8F833}" destId="{6ED8F2B8-D729-1941-82AB-A53E76B31D14}" srcOrd="2" destOrd="0" presId="urn:microsoft.com/office/officeart/2008/layout/HalfCircleOrganizationChart"/>
    <dgm:cxn modelId="{F97886F0-A410-1445-826F-06ED43A8CE8C}" type="presParOf" srcId="{19017A6A-92F9-6E49-82B6-5F1ADDD8F833}" destId="{80E865F2-C5D0-AF40-A337-A0885A74BCC8}" srcOrd="3" destOrd="0" presId="urn:microsoft.com/office/officeart/2008/layout/HalfCircleOrganizationChart"/>
    <dgm:cxn modelId="{7EFA06C1-52E9-8546-9447-5691480A23A0}" type="presParOf" srcId="{CAC30690-B25D-BA4C-A7AD-C55E43091C2E}" destId="{EB7AD80F-FD18-E54F-843A-FA1C9722E97D}" srcOrd="1" destOrd="0" presId="urn:microsoft.com/office/officeart/2008/layout/HalfCircleOrganizationChart"/>
    <dgm:cxn modelId="{CCA853D3-B3F6-A148-9111-C622FCC0AD49}" type="presParOf" srcId="{CAC30690-B25D-BA4C-A7AD-C55E43091C2E}" destId="{133CE3B4-721D-EB49-92D4-E67757F4B3A0}" srcOrd="2" destOrd="0" presId="urn:microsoft.com/office/officeart/2008/layout/HalfCircleOrganizationChart"/>
    <dgm:cxn modelId="{7D85492E-67A8-F54B-9391-ABABF8CFDC7D}" type="presParOf" srcId="{3C9A17C6-5D7C-4F4E-9C46-734FD86FA105}" destId="{0E49A12A-373C-704B-A250-97042A961676}" srcOrd="2" destOrd="0" presId="urn:microsoft.com/office/officeart/2008/layout/HalfCircleOrganizationChart"/>
    <dgm:cxn modelId="{10391AF7-E6C2-2148-BBF3-2C9873B1A19B}" type="presParOf" srcId="{3C9A17C6-5D7C-4F4E-9C46-734FD86FA105}" destId="{7557F1B6-796A-5149-9BC4-76F168AECEF8}" srcOrd="3" destOrd="0" presId="urn:microsoft.com/office/officeart/2008/layout/HalfCircleOrganizationChart"/>
    <dgm:cxn modelId="{891FBE0C-0432-6645-A2EA-1927DD0D4C35}" type="presParOf" srcId="{7557F1B6-796A-5149-9BC4-76F168AECEF8}" destId="{EB1ADD6D-0E17-5540-89D9-6DD47627F586}" srcOrd="0" destOrd="0" presId="urn:microsoft.com/office/officeart/2008/layout/HalfCircleOrganizationChart"/>
    <dgm:cxn modelId="{DD176C2E-7459-FE4C-A9C6-0CA2DF1AC7FC}" type="presParOf" srcId="{EB1ADD6D-0E17-5540-89D9-6DD47627F586}" destId="{967E9DBA-E982-224D-BD1C-C41856D47C86}" srcOrd="0" destOrd="0" presId="urn:microsoft.com/office/officeart/2008/layout/HalfCircleOrganizationChart"/>
    <dgm:cxn modelId="{9BE0D20F-9398-5647-AAA9-0D57789E7AE2}" type="presParOf" srcId="{EB1ADD6D-0E17-5540-89D9-6DD47627F586}" destId="{7A678A6F-2C56-CA48-8696-601E82B0186D}" srcOrd="1" destOrd="0" presId="urn:microsoft.com/office/officeart/2008/layout/HalfCircleOrganizationChart"/>
    <dgm:cxn modelId="{EE68400D-61AF-A24C-AF77-3F27B1AED9F4}" type="presParOf" srcId="{EB1ADD6D-0E17-5540-89D9-6DD47627F586}" destId="{2360F857-383E-7F43-9248-096BBF8415FC}" srcOrd="2" destOrd="0" presId="urn:microsoft.com/office/officeart/2008/layout/HalfCircleOrganizationChart"/>
    <dgm:cxn modelId="{6AB9FE01-41F4-8C42-BF47-3C6147975391}" type="presParOf" srcId="{EB1ADD6D-0E17-5540-89D9-6DD47627F586}" destId="{88068650-DBE9-A547-8B94-8FAAD6867D6B}" srcOrd="3" destOrd="0" presId="urn:microsoft.com/office/officeart/2008/layout/HalfCircleOrganizationChart"/>
    <dgm:cxn modelId="{4CA6E0DD-D49C-3441-AC06-4934B0921F4F}" type="presParOf" srcId="{7557F1B6-796A-5149-9BC4-76F168AECEF8}" destId="{8EB1706C-8F40-DC40-BFB2-8126AE2D38B3}" srcOrd="1" destOrd="0" presId="urn:microsoft.com/office/officeart/2008/layout/HalfCircleOrganizationChart"/>
    <dgm:cxn modelId="{4380B616-AFE8-554D-A688-7C4DAE58FF37}" type="presParOf" srcId="{7557F1B6-796A-5149-9BC4-76F168AECEF8}" destId="{2C5F712F-1DB2-764D-8359-1D21FB862E4A}" srcOrd="2" destOrd="0" presId="urn:microsoft.com/office/officeart/2008/layout/HalfCircleOrganizationChart"/>
    <dgm:cxn modelId="{FACF57FA-7688-0049-B5C1-81FEF6A4CC49}" type="presParOf" srcId="{3C9A17C6-5D7C-4F4E-9C46-734FD86FA105}" destId="{DB29BC82-EC69-F241-89A0-350D52A19EA2}" srcOrd="4" destOrd="0" presId="urn:microsoft.com/office/officeart/2008/layout/HalfCircleOrganizationChart"/>
    <dgm:cxn modelId="{96DC775B-988B-4E43-907A-C0C0A1C5586B}" type="presParOf" srcId="{3C9A17C6-5D7C-4F4E-9C46-734FD86FA105}" destId="{3C5C03D1-AA58-AB48-875E-33D488CDF86B}" srcOrd="5" destOrd="0" presId="urn:microsoft.com/office/officeart/2008/layout/HalfCircleOrganizationChart"/>
    <dgm:cxn modelId="{FF6BD755-537E-DE4B-8FD3-0493106BBE78}" type="presParOf" srcId="{3C5C03D1-AA58-AB48-875E-33D488CDF86B}" destId="{C1A5EE0A-AE81-2F4D-9422-648CBAA56B83}" srcOrd="0" destOrd="0" presId="urn:microsoft.com/office/officeart/2008/layout/HalfCircleOrganizationChart"/>
    <dgm:cxn modelId="{AE869D24-CDDF-4948-8108-35F35625C347}" type="presParOf" srcId="{C1A5EE0A-AE81-2F4D-9422-648CBAA56B83}" destId="{DADB33C9-D8DA-1B4A-984A-F59FD9D7D40C}" srcOrd="0" destOrd="0" presId="urn:microsoft.com/office/officeart/2008/layout/HalfCircleOrganizationChart"/>
    <dgm:cxn modelId="{6D1DB699-D6BC-5A46-9FD1-09EB3CB1BA0E}" type="presParOf" srcId="{C1A5EE0A-AE81-2F4D-9422-648CBAA56B83}" destId="{AC1377F6-1897-B641-B5CA-8D7FC0E40FC6}" srcOrd="1" destOrd="0" presId="urn:microsoft.com/office/officeart/2008/layout/HalfCircleOrganizationChart"/>
    <dgm:cxn modelId="{0705078B-F2BD-5942-802B-8DD089BF988C}" type="presParOf" srcId="{C1A5EE0A-AE81-2F4D-9422-648CBAA56B83}" destId="{EF874D82-F3F0-F94D-A184-636A4626B984}" srcOrd="2" destOrd="0" presId="urn:microsoft.com/office/officeart/2008/layout/HalfCircleOrganizationChart"/>
    <dgm:cxn modelId="{C092CE71-0E4D-1B42-B5CD-2D29F77A12C3}" type="presParOf" srcId="{C1A5EE0A-AE81-2F4D-9422-648CBAA56B83}" destId="{3442ED39-2D63-2546-89FB-D0A7FB519ADC}" srcOrd="3" destOrd="0" presId="urn:microsoft.com/office/officeart/2008/layout/HalfCircleOrganizationChart"/>
    <dgm:cxn modelId="{7FC88A04-7279-EA4A-B32C-1106CFE6F4AA}" type="presParOf" srcId="{3C5C03D1-AA58-AB48-875E-33D488CDF86B}" destId="{5DD51EF5-8183-4345-AC79-BFEC29E7335D}" srcOrd="1" destOrd="0" presId="urn:microsoft.com/office/officeart/2008/layout/HalfCircleOrganizationChart"/>
    <dgm:cxn modelId="{717D8824-10A3-FD4C-96D4-EDA26F1BE66E}" type="presParOf" srcId="{3C5C03D1-AA58-AB48-875E-33D488CDF86B}" destId="{3AF646DD-D86C-F040-8D1B-4483CE1FBC0A}" srcOrd="2" destOrd="0" presId="urn:microsoft.com/office/officeart/2008/layout/HalfCircleOrganizationChart"/>
    <dgm:cxn modelId="{03532F94-9E12-5742-A8B3-03BC4BF42959}" type="presParOf" srcId="{7078489B-B056-D64B-B00C-B0E1F604E41C}" destId="{BD5CFDCE-76F8-BC42-9590-6F10ECC235D9}" srcOrd="2" destOrd="0" presId="urn:microsoft.com/office/officeart/2008/layout/HalfCircleOrganizationChart"/>
    <dgm:cxn modelId="{510688A2-B858-534E-A6BE-EC06155D5B1D}" type="presParOf" srcId="{13306CCC-C0C1-BB40-92BC-1E27274E008D}" destId="{1DE58B52-ECFC-D84A-B0DB-DA38E8C6C9C9}" srcOrd="2" destOrd="0" presId="urn:microsoft.com/office/officeart/2008/layout/HalfCircleOrganizationChart"/>
    <dgm:cxn modelId="{477D72B9-7DD3-EE4C-B340-71AF1EC5AD0A}" type="presParOf" srcId="{5CC3A5E4-3FE9-C641-AD06-0080CFD6E5F0}" destId="{495EA47A-1AB7-8544-A2D9-30C37483F748}" srcOrd="2" destOrd="0" presId="urn:microsoft.com/office/officeart/2008/layout/HalfCircleOrganizationChart"/>
    <dgm:cxn modelId="{2F2E4B8A-19EA-B24D-9B3D-89F29F3C0AC9}" type="presParOf" srcId="{35CED484-BDC5-9F45-BB95-28C138029D58}" destId="{7EF44347-E871-C54E-BB96-A4E31838068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8DE252-A874-954E-BB5D-9D69CB2B5631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0225AE-7646-C840-815A-115862F732D9}">
      <dgm:prSet phldrT="[Text]"/>
      <dgm:spPr/>
      <dgm:t>
        <a:bodyPr/>
        <a:lstStyle/>
        <a:p>
          <a:r>
            <a:rPr lang="en-US" dirty="0" smtClean="0"/>
            <a:t>Tyrosine Kinase Inhibitors</a:t>
          </a:r>
          <a:endParaRPr lang="en-US" dirty="0"/>
        </a:p>
      </dgm:t>
    </dgm:pt>
    <dgm:pt modelId="{5BCDBB89-3210-3341-A067-CB131E93B2BC}" type="parTrans" cxnId="{C13E8F99-5635-7E46-97A6-7D2D43427988}">
      <dgm:prSet/>
      <dgm:spPr/>
      <dgm:t>
        <a:bodyPr/>
        <a:lstStyle/>
        <a:p>
          <a:endParaRPr lang="en-US"/>
        </a:p>
      </dgm:t>
    </dgm:pt>
    <dgm:pt modelId="{ED744BF5-11B7-C144-B126-9DD947251B4C}" type="sibTrans" cxnId="{C13E8F99-5635-7E46-97A6-7D2D43427988}">
      <dgm:prSet/>
      <dgm:spPr/>
      <dgm:t>
        <a:bodyPr/>
        <a:lstStyle/>
        <a:p>
          <a:endParaRPr lang="en-US"/>
        </a:p>
      </dgm:t>
    </dgm:pt>
    <dgm:pt modelId="{3BFA7C2A-D837-D740-AC0C-4168F5F6B60F}">
      <dgm:prSet phldrT="[Text]"/>
      <dgm:spPr/>
      <dgm:t>
        <a:bodyPr/>
        <a:lstStyle/>
        <a:p>
          <a:r>
            <a:rPr lang="en-US" dirty="0" smtClean="0"/>
            <a:t>Sorafenib</a:t>
          </a:r>
          <a:endParaRPr lang="en-US" dirty="0"/>
        </a:p>
      </dgm:t>
    </dgm:pt>
    <dgm:pt modelId="{BABA3911-1193-494C-ACA4-51B78743DD10}" type="parTrans" cxnId="{76218679-F3ED-4F40-91BC-0065C3385670}">
      <dgm:prSet/>
      <dgm:spPr/>
      <dgm:t>
        <a:bodyPr/>
        <a:lstStyle/>
        <a:p>
          <a:endParaRPr lang="en-US"/>
        </a:p>
      </dgm:t>
    </dgm:pt>
    <dgm:pt modelId="{D9DC4F9F-FC5A-9B40-A06E-0A5C3B39D26D}" type="sibTrans" cxnId="{76218679-F3ED-4F40-91BC-0065C3385670}">
      <dgm:prSet/>
      <dgm:spPr/>
      <dgm:t>
        <a:bodyPr/>
        <a:lstStyle/>
        <a:p>
          <a:endParaRPr lang="en-US"/>
        </a:p>
      </dgm:t>
    </dgm:pt>
    <dgm:pt modelId="{3F841185-89B9-7649-AFE0-B4DBB69386DA}">
      <dgm:prSet phldrT="[Text]"/>
      <dgm:spPr/>
      <dgm:t>
        <a:bodyPr/>
        <a:lstStyle/>
        <a:p>
          <a:r>
            <a:rPr lang="en-US" dirty="0" smtClean="0"/>
            <a:t>Sunitinib</a:t>
          </a:r>
          <a:endParaRPr lang="en-US" dirty="0"/>
        </a:p>
      </dgm:t>
    </dgm:pt>
    <dgm:pt modelId="{10B940F7-437E-7C48-98F5-71026F0147D8}" type="parTrans" cxnId="{D6F3D896-F77D-724E-AE34-AC50196F011C}">
      <dgm:prSet/>
      <dgm:spPr/>
      <dgm:t>
        <a:bodyPr/>
        <a:lstStyle/>
        <a:p>
          <a:endParaRPr lang="en-US"/>
        </a:p>
      </dgm:t>
    </dgm:pt>
    <dgm:pt modelId="{B3B54A36-D4F3-6948-947B-DFBEED1C5578}" type="sibTrans" cxnId="{D6F3D896-F77D-724E-AE34-AC50196F011C}">
      <dgm:prSet/>
      <dgm:spPr/>
      <dgm:t>
        <a:bodyPr/>
        <a:lstStyle/>
        <a:p>
          <a:endParaRPr lang="en-US"/>
        </a:p>
      </dgm:t>
    </dgm:pt>
    <dgm:pt modelId="{F079725E-59F9-F145-B81E-46BEFC7E67E6}">
      <dgm:prSet phldrT="[Text]"/>
      <dgm:spPr/>
      <dgm:t>
        <a:bodyPr/>
        <a:lstStyle/>
        <a:p>
          <a:r>
            <a:rPr lang="en-US" dirty="0" smtClean="0"/>
            <a:t>Dasatinib</a:t>
          </a:r>
          <a:endParaRPr lang="en-US" dirty="0"/>
        </a:p>
      </dgm:t>
    </dgm:pt>
    <dgm:pt modelId="{2D9EE257-7C57-614E-850D-0E0601D987EA}" type="parTrans" cxnId="{5390D109-0E4C-094D-928B-C9D5B5FD9973}">
      <dgm:prSet/>
      <dgm:spPr/>
      <dgm:t>
        <a:bodyPr/>
        <a:lstStyle/>
        <a:p>
          <a:endParaRPr lang="en-US"/>
        </a:p>
      </dgm:t>
    </dgm:pt>
    <dgm:pt modelId="{D9BED7EA-4143-6549-8A82-CD38E9AD483B}" type="sibTrans" cxnId="{5390D109-0E4C-094D-928B-C9D5B5FD9973}">
      <dgm:prSet/>
      <dgm:spPr/>
      <dgm:t>
        <a:bodyPr/>
        <a:lstStyle/>
        <a:p>
          <a:endParaRPr lang="en-US"/>
        </a:p>
      </dgm:t>
    </dgm:pt>
    <dgm:pt modelId="{BD2502E2-F60D-2848-8260-E55FBE4CF0A9}">
      <dgm:prSet phldrT="[Text]"/>
      <dgm:spPr/>
      <dgm:t>
        <a:bodyPr/>
        <a:lstStyle/>
        <a:p>
          <a:r>
            <a:rPr lang="en-US" dirty="0" smtClean="0"/>
            <a:t>Nilotinib</a:t>
          </a:r>
          <a:endParaRPr lang="en-US" dirty="0"/>
        </a:p>
      </dgm:t>
    </dgm:pt>
    <dgm:pt modelId="{E07FE4C7-C321-0047-BEC7-637378DAF1B2}" type="parTrans" cxnId="{2916FF00-A854-CE4D-8551-1E239293D8AE}">
      <dgm:prSet/>
      <dgm:spPr/>
      <dgm:t>
        <a:bodyPr/>
        <a:lstStyle/>
        <a:p>
          <a:endParaRPr lang="en-US"/>
        </a:p>
      </dgm:t>
    </dgm:pt>
    <dgm:pt modelId="{8723A98A-483A-F147-AA87-802BF5D3AB19}" type="sibTrans" cxnId="{2916FF00-A854-CE4D-8551-1E239293D8AE}">
      <dgm:prSet/>
      <dgm:spPr/>
      <dgm:t>
        <a:bodyPr/>
        <a:lstStyle/>
        <a:p>
          <a:endParaRPr lang="en-US"/>
        </a:p>
      </dgm:t>
    </dgm:pt>
    <dgm:pt modelId="{A88B764C-0C15-B944-BD26-2B05C34A1DB7}">
      <dgm:prSet phldrT="[Text]"/>
      <dgm:spPr/>
      <dgm:t>
        <a:bodyPr/>
        <a:lstStyle/>
        <a:p>
          <a:r>
            <a:rPr lang="en-US" dirty="0" smtClean="0"/>
            <a:t>Imatinib</a:t>
          </a:r>
          <a:endParaRPr lang="en-US" dirty="0"/>
        </a:p>
      </dgm:t>
    </dgm:pt>
    <dgm:pt modelId="{6CF0086C-2EB0-F143-B5E5-BE3E039F9D50}" type="parTrans" cxnId="{A2D37765-50D4-D040-9955-7EF6EAACD82D}">
      <dgm:prSet/>
      <dgm:spPr/>
      <dgm:t>
        <a:bodyPr/>
        <a:lstStyle/>
        <a:p>
          <a:endParaRPr lang="en-US"/>
        </a:p>
      </dgm:t>
    </dgm:pt>
    <dgm:pt modelId="{D0B68143-3FCF-A744-9929-2BABF682A22D}" type="sibTrans" cxnId="{A2D37765-50D4-D040-9955-7EF6EAACD82D}">
      <dgm:prSet/>
      <dgm:spPr/>
      <dgm:t>
        <a:bodyPr/>
        <a:lstStyle/>
        <a:p>
          <a:endParaRPr lang="en-US"/>
        </a:p>
      </dgm:t>
    </dgm:pt>
    <dgm:pt modelId="{8970DBD5-1856-F049-874C-0EEE182291D5}" type="pres">
      <dgm:prSet presAssocID="{058DE252-A874-954E-BB5D-9D69CB2B563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A336407-9D0D-C54C-9CFC-7FDB2C90D049}" type="pres">
      <dgm:prSet presAssocID="{6E0225AE-7646-C840-815A-115862F732D9}" presName="hierRoot1" presStyleCnt="0">
        <dgm:presLayoutVars>
          <dgm:hierBranch val="init"/>
        </dgm:presLayoutVars>
      </dgm:prSet>
      <dgm:spPr/>
    </dgm:pt>
    <dgm:pt modelId="{50B3B29A-3007-284A-B1C1-D03C69B7B401}" type="pres">
      <dgm:prSet presAssocID="{6E0225AE-7646-C840-815A-115862F732D9}" presName="rootComposite1" presStyleCnt="0"/>
      <dgm:spPr/>
    </dgm:pt>
    <dgm:pt modelId="{C76ADF3B-7BBC-6640-A114-87AC14575505}" type="pres">
      <dgm:prSet presAssocID="{6E0225AE-7646-C840-815A-115862F732D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B6F3B-2FC6-884A-A730-CC2F681B41C1}" type="pres">
      <dgm:prSet presAssocID="{6E0225AE-7646-C840-815A-115862F732D9}" presName="topArc1" presStyleLbl="parChTrans1D1" presStyleIdx="0" presStyleCnt="12"/>
      <dgm:spPr/>
    </dgm:pt>
    <dgm:pt modelId="{87B169E4-9804-2245-BC71-E08CE75DACE5}" type="pres">
      <dgm:prSet presAssocID="{6E0225AE-7646-C840-815A-115862F732D9}" presName="bottomArc1" presStyleLbl="parChTrans1D1" presStyleIdx="1" presStyleCnt="12"/>
      <dgm:spPr/>
    </dgm:pt>
    <dgm:pt modelId="{FE283A26-2096-444A-B616-386F5EFEBA4E}" type="pres">
      <dgm:prSet presAssocID="{6E0225AE-7646-C840-815A-115862F732D9}" presName="topConnNode1" presStyleLbl="node1" presStyleIdx="0" presStyleCnt="0"/>
      <dgm:spPr/>
      <dgm:t>
        <a:bodyPr/>
        <a:lstStyle/>
        <a:p>
          <a:endParaRPr lang="en-US"/>
        </a:p>
      </dgm:t>
    </dgm:pt>
    <dgm:pt modelId="{447F1952-2843-F246-90E5-1040C5E405B5}" type="pres">
      <dgm:prSet presAssocID="{6E0225AE-7646-C840-815A-115862F732D9}" presName="hierChild2" presStyleCnt="0"/>
      <dgm:spPr/>
    </dgm:pt>
    <dgm:pt modelId="{1F5CB788-DF05-3D4E-B834-3B2C918AD07F}" type="pres">
      <dgm:prSet presAssocID="{BABA3911-1193-494C-ACA4-51B78743DD10}" presName="Name28" presStyleLbl="parChTrans1D2" presStyleIdx="0" presStyleCnt="5"/>
      <dgm:spPr/>
    </dgm:pt>
    <dgm:pt modelId="{B06E0AA4-F4C0-5749-9646-72FECFCB957F}" type="pres">
      <dgm:prSet presAssocID="{3BFA7C2A-D837-D740-AC0C-4168F5F6B60F}" presName="hierRoot2" presStyleCnt="0">
        <dgm:presLayoutVars>
          <dgm:hierBranch val="init"/>
        </dgm:presLayoutVars>
      </dgm:prSet>
      <dgm:spPr/>
    </dgm:pt>
    <dgm:pt modelId="{D3833D3E-D975-F543-A31C-AC2FB28D64ED}" type="pres">
      <dgm:prSet presAssocID="{3BFA7C2A-D837-D740-AC0C-4168F5F6B60F}" presName="rootComposite2" presStyleCnt="0"/>
      <dgm:spPr/>
    </dgm:pt>
    <dgm:pt modelId="{C9572A26-FE6B-4B43-A7D0-D298628A509F}" type="pres">
      <dgm:prSet presAssocID="{3BFA7C2A-D837-D740-AC0C-4168F5F6B60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333F46-631F-7445-8A39-5C404DECDC83}" type="pres">
      <dgm:prSet presAssocID="{3BFA7C2A-D837-D740-AC0C-4168F5F6B60F}" presName="topArc2" presStyleLbl="parChTrans1D1" presStyleIdx="2" presStyleCnt="12"/>
      <dgm:spPr/>
    </dgm:pt>
    <dgm:pt modelId="{E157FB98-36F7-A84C-ACFF-76F3A39CFFB6}" type="pres">
      <dgm:prSet presAssocID="{3BFA7C2A-D837-D740-AC0C-4168F5F6B60F}" presName="bottomArc2" presStyleLbl="parChTrans1D1" presStyleIdx="3" presStyleCnt="12"/>
      <dgm:spPr/>
    </dgm:pt>
    <dgm:pt modelId="{70A2A816-8E6E-CA45-9D4D-BCAE7FBF7B43}" type="pres">
      <dgm:prSet presAssocID="{3BFA7C2A-D837-D740-AC0C-4168F5F6B60F}" presName="topConnNode2" presStyleLbl="node2" presStyleIdx="0" presStyleCnt="0"/>
      <dgm:spPr/>
      <dgm:t>
        <a:bodyPr/>
        <a:lstStyle/>
        <a:p>
          <a:endParaRPr lang="en-US"/>
        </a:p>
      </dgm:t>
    </dgm:pt>
    <dgm:pt modelId="{F04CF198-91FA-4E40-90CD-841DAF62C2AC}" type="pres">
      <dgm:prSet presAssocID="{3BFA7C2A-D837-D740-AC0C-4168F5F6B60F}" presName="hierChild4" presStyleCnt="0"/>
      <dgm:spPr/>
    </dgm:pt>
    <dgm:pt modelId="{002E609E-F022-0240-B733-C22132293EE6}" type="pres">
      <dgm:prSet presAssocID="{3BFA7C2A-D837-D740-AC0C-4168F5F6B60F}" presName="hierChild5" presStyleCnt="0"/>
      <dgm:spPr/>
    </dgm:pt>
    <dgm:pt modelId="{8CF8D607-25C4-A04E-BB86-EA630658C1AD}" type="pres">
      <dgm:prSet presAssocID="{10B940F7-437E-7C48-98F5-71026F0147D8}" presName="Name28" presStyleLbl="parChTrans1D2" presStyleIdx="1" presStyleCnt="5"/>
      <dgm:spPr/>
    </dgm:pt>
    <dgm:pt modelId="{00FB1846-0981-FB4D-94B2-B07B82C90B8B}" type="pres">
      <dgm:prSet presAssocID="{3F841185-89B9-7649-AFE0-B4DBB69386DA}" presName="hierRoot2" presStyleCnt="0">
        <dgm:presLayoutVars>
          <dgm:hierBranch val="init"/>
        </dgm:presLayoutVars>
      </dgm:prSet>
      <dgm:spPr/>
    </dgm:pt>
    <dgm:pt modelId="{B5BECF04-F932-9A47-A330-C14576D640C0}" type="pres">
      <dgm:prSet presAssocID="{3F841185-89B9-7649-AFE0-B4DBB69386DA}" presName="rootComposite2" presStyleCnt="0"/>
      <dgm:spPr/>
    </dgm:pt>
    <dgm:pt modelId="{3ACF250A-A9BE-FC48-B681-6B498D5EF516}" type="pres">
      <dgm:prSet presAssocID="{3F841185-89B9-7649-AFE0-B4DBB69386D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2835D4-D9E3-BE43-9B29-679662EB1B08}" type="pres">
      <dgm:prSet presAssocID="{3F841185-89B9-7649-AFE0-B4DBB69386DA}" presName="topArc2" presStyleLbl="parChTrans1D1" presStyleIdx="4" presStyleCnt="12"/>
      <dgm:spPr/>
    </dgm:pt>
    <dgm:pt modelId="{FBAE6CC1-D84B-9340-B879-78AD3C8D9DC9}" type="pres">
      <dgm:prSet presAssocID="{3F841185-89B9-7649-AFE0-B4DBB69386DA}" presName="bottomArc2" presStyleLbl="parChTrans1D1" presStyleIdx="5" presStyleCnt="12"/>
      <dgm:spPr/>
    </dgm:pt>
    <dgm:pt modelId="{14BC1FD8-5F21-A74E-B6F4-C34015CE9279}" type="pres">
      <dgm:prSet presAssocID="{3F841185-89B9-7649-AFE0-B4DBB69386DA}" presName="topConnNode2" presStyleLbl="node2" presStyleIdx="0" presStyleCnt="0"/>
      <dgm:spPr/>
      <dgm:t>
        <a:bodyPr/>
        <a:lstStyle/>
        <a:p>
          <a:endParaRPr lang="en-US"/>
        </a:p>
      </dgm:t>
    </dgm:pt>
    <dgm:pt modelId="{E40E9F3B-CEE4-C14A-A6FB-0BB1A6F47730}" type="pres">
      <dgm:prSet presAssocID="{3F841185-89B9-7649-AFE0-B4DBB69386DA}" presName="hierChild4" presStyleCnt="0"/>
      <dgm:spPr/>
    </dgm:pt>
    <dgm:pt modelId="{CCC94818-15E5-F940-A962-6311DA3D7297}" type="pres">
      <dgm:prSet presAssocID="{3F841185-89B9-7649-AFE0-B4DBB69386DA}" presName="hierChild5" presStyleCnt="0"/>
      <dgm:spPr/>
    </dgm:pt>
    <dgm:pt modelId="{7FE3B9FB-8E89-B849-9792-7C732C907306}" type="pres">
      <dgm:prSet presAssocID="{2D9EE257-7C57-614E-850D-0E0601D987EA}" presName="Name28" presStyleLbl="parChTrans1D2" presStyleIdx="2" presStyleCnt="5"/>
      <dgm:spPr/>
    </dgm:pt>
    <dgm:pt modelId="{4A896335-F70D-F449-8A2E-A31312B59340}" type="pres">
      <dgm:prSet presAssocID="{F079725E-59F9-F145-B81E-46BEFC7E67E6}" presName="hierRoot2" presStyleCnt="0">
        <dgm:presLayoutVars>
          <dgm:hierBranch val="init"/>
        </dgm:presLayoutVars>
      </dgm:prSet>
      <dgm:spPr/>
    </dgm:pt>
    <dgm:pt modelId="{6A399B53-0EE0-4B40-9400-58E8B6715B3F}" type="pres">
      <dgm:prSet presAssocID="{F079725E-59F9-F145-B81E-46BEFC7E67E6}" presName="rootComposite2" presStyleCnt="0"/>
      <dgm:spPr/>
    </dgm:pt>
    <dgm:pt modelId="{3B3AAF64-E9AE-C74C-BDAF-7131A6CDD6F0}" type="pres">
      <dgm:prSet presAssocID="{F079725E-59F9-F145-B81E-46BEFC7E67E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4FC03F-2358-6147-80C9-771525566DF3}" type="pres">
      <dgm:prSet presAssocID="{F079725E-59F9-F145-B81E-46BEFC7E67E6}" presName="topArc2" presStyleLbl="parChTrans1D1" presStyleIdx="6" presStyleCnt="12"/>
      <dgm:spPr/>
    </dgm:pt>
    <dgm:pt modelId="{E4120FDB-4FC2-714E-9DC9-3C75CB523300}" type="pres">
      <dgm:prSet presAssocID="{F079725E-59F9-F145-B81E-46BEFC7E67E6}" presName="bottomArc2" presStyleLbl="parChTrans1D1" presStyleIdx="7" presStyleCnt="12"/>
      <dgm:spPr/>
    </dgm:pt>
    <dgm:pt modelId="{460FA94D-DFFF-5847-8AA5-3E2904988E3F}" type="pres">
      <dgm:prSet presAssocID="{F079725E-59F9-F145-B81E-46BEFC7E67E6}" presName="topConnNode2" presStyleLbl="node2" presStyleIdx="0" presStyleCnt="0"/>
      <dgm:spPr/>
      <dgm:t>
        <a:bodyPr/>
        <a:lstStyle/>
        <a:p>
          <a:endParaRPr lang="en-US"/>
        </a:p>
      </dgm:t>
    </dgm:pt>
    <dgm:pt modelId="{4AC24BDA-1494-2347-947C-BC6B9D3A0BA1}" type="pres">
      <dgm:prSet presAssocID="{F079725E-59F9-F145-B81E-46BEFC7E67E6}" presName="hierChild4" presStyleCnt="0"/>
      <dgm:spPr/>
    </dgm:pt>
    <dgm:pt modelId="{E5F4224B-2964-F14C-BDAE-99DB1A8B3CE1}" type="pres">
      <dgm:prSet presAssocID="{F079725E-59F9-F145-B81E-46BEFC7E67E6}" presName="hierChild5" presStyleCnt="0"/>
      <dgm:spPr/>
    </dgm:pt>
    <dgm:pt modelId="{A526DF57-1F98-BE46-A32E-DEFEB244259E}" type="pres">
      <dgm:prSet presAssocID="{E07FE4C7-C321-0047-BEC7-637378DAF1B2}" presName="Name28" presStyleLbl="parChTrans1D2" presStyleIdx="3" presStyleCnt="5"/>
      <dgm:spPr/>
    </dgm:pt>
    <dgm:pt modelId="{7F0E75CF-6369-1247-81DF-4B2AFCE64C18}" type="pres">
      <dgm:prSet presAssocID="{BD2502E2-F60D-2848-8260-E55FBE4CF0A9}" presName="hierRoot2" presStyleCnt="0">
        <dgm:presLayoutVars>
          <dgm:hierBranch val="init"/>
        </dgm:presLayoutVars>
      </dgm:prSet>
      <dgm:spPr/>
    </dgm:pt>
    <dgm:pt modelId="{24BC3174-3844-0A41-BFAB-A89BD571D5CC}" type="pres">
      <dgm:prSet presAssocID="{BD2502E2-F60D-2848-8260-E55FBE4CF0A9}" presName="rootComposite2" presStyleCnt="0"/>
      <dgm:spPr/>
    </dgm:pt>
    <dgm:pt modelId="{4FF7B161-E96B-0844-8AA9-8A762B07AC09}" type="pres">
      <dgm:prSet presAssocID="{BD2502E2-F60D-2848-8260-E55FBE4CF0A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D3631B-B5A0-7B4E-8F4E-FB646C106610}" type="pres">
      <dgm:prSet presAssocID="{BD2502E2-F60D-2848-8260-E55FBE4CF0A9}" presName="topArc2" presStyleLbl="parChTrans1D1" presStyleIdx="8" presStyleCnt="12"/>
      <dgm:spPr/>
    </dgm:pt>
    <dgm:pt modelId="{E554E4EB-722F-7347-817B-BD1C924E9A46}" type="pres">
      <dgm:prSet presAssocID="{BD2502E2-F60D-2848-8260-E55FBE4CF0A9}" presName="bottomArc2" presStyleLbl="parChTrans1D1" presStyleIdx="9" presStyleCnt="12"/>
      <dgm:spPr/>
    </dgm:pt>
    <dgm:pt modelId="{22AB40D6-6BF6-E54B-930D-C2CB13443E88}" type="pres">
      <dgm:prSet presAssocID="{BD2502E2-F60D-2848-8260-E55FBE4CF0A9}" presName="topConnNode2" presStyleLbl="node2" presStyleIdx="0" presStyleCnt="0"/>
      <dgm:spPr/>
      <dgm:t>
        <a:bodyPr/>
        <a:lstStyle/>
        <a:p>
          <a:endParaRPr lang="en-US"/>
        </a:p>
      </dgm:t>
    </dgm:pt>
    <dgm:pt modelId="{941095D4-FB2F-6E4D-B5A6-A77E94452268}" type="pres">
      <dgm:prSet presAssocID="{BD2502E2-F60D-2848-8260-E55FBE4CF0A9}" presName="hierChild4" presStyleCnt="0"/>
      <dgm:spPr/>
    </dgm:pt>
    <dgm:pt modelId="{2CCAE7B1-D0A6-564E-8799-39C0C29E3246}" type="pres">
      <dgm:prSet presAssocID="{BD2502E2-F60D-2848-8260-E55FBE4CF0A9}" presName="hierChild5" presStyleCnt="0"/>
      <dgm:spPr/>
    </dgm:pt>
    <dgm:pt modelId="{7BA8112E-7358-A14E-AE8B-EA9932065ADB}" type="pres">
      <dgm:prSet presAssocID="{6CF0086C-2EB0-F143-B5E5-BE3E039F9D50}" presName="Name28" presStyleLbl="parChTrans1D2" presStyleIdx="4" presStyleCnt="5"/>
      <dgm:spPr/>
    </dgm:pt>
    <dgm:pt modelId="{BF3D71D3-87D6-014B-810B-22130D56A2C6}" type="pres">
      <dgm:prSet presAssocID="{A88B764C-0C15-B944-BD26-2B05C34A1DB7}" presName="hierRoot2" presStyleCnt="0">
        <dgm:presLayoutVars>
          <dgm:hierBranch val="init"/>
        </dgm:presLayoutVars>
      </dgm:prSet>
      <dgm:spPr/>
    </dgm:pt>
    <dgm:pt modelId="{EC28F455-8A48-8F4C-86D4-69E5B6AA692B}" type="pres">
      <dgm:prSet presAssocID="{A88B764C-0C15-B944-BD26-2B05C34A1DB7}" presName="rootComposite2" presStyleCnt="0"/>
      <dgm:spPr/>
    </dgm:pt>
    <dgm:pt modelId="{755845DE-7648-CB4F-A46A-A871FCF1C0F3}" type="pres">
      <dgm:prSet presAssocID="{A88B764C-0C15-B944-BD26-2B05C34A1DB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243FB7-7892-5745-B8F6-AEE11D5F9C66}" type="pres">
      <dgm:prSet presAssocID="{A88B764C-0C15-B944-BD26-2B05C34A1DB7}" presName="topArc2" presStyleLbl="parChTrans1D1" presStyleIdx="10" presStyleCnt="12"/>
      <dgm:spPr/>
    </dgm:pt>
    <dgm:pt modelId="{DA4F2714-A557-9943-8ACD-6F5A7BF8B3CD}" type="pres">
      <dgm:prSet presAssocID="{A88B764C-0C15-B944-BD26-2B05C34A1DB7}" presName="bottomArc2" presStyleLbl="parChTrans1D1" presStyleIdx="11" presStyleCnt="12"/>
      <dgm:spPr/>
    </dgm:pt>
    <dgm:pt modelId="{E6AF5931-C0BF-A84F-B5B7-4931ECC7EDB9}" type="pres">
      <dgm:prSet presAssocID="{A88B764C-0C15-B944-BD26-2B05C34A1DB7}" presName="topConnNode2" presStyleLbl="node2" presStyleIdx="0" presStyleCnt="0"/>
      <dgm:spPr/>
      <dgm:t>
        <a:bodyPr/>
        <a:lstStyle/>
        <a:p>
          <a:endParaRPr lang="en-US"/>
        </a:p>
      </dgm:t>
    </dgm:pt>
    <dgm:pt modelId="{7F2FEA47-6837-5342-86D0-980CE1C45A24}" type="pres">
      <dgm:prSet presAssocID="{A88B764C-0C15-B944-BD26-2B05C34A1DB7}" presName="hierChild4" presStyleCnt="0"/>
      <dgm:spPr/>
    </dgm:pt>
    <dgm:pt modelId="{3924D48E-9223-2744-B519-04D2FCEDD72C}" type="pres">
      <dgm:prSet presAssocID="{A88B764C-0C15-B944-BD26-2B05C34A1DB7}" presName="hierChild5" presStyleCnt="0"/>
      <dgm:spPr/>
    </dgm:pt>
    <dgm:pt modelId="{6C35D000-5DC9-9840-8A26-43EA1F71017A}" type="pres">
      <dgm:prSet presAssocID="{6E0225AE-7646-C840-815A-115862F732D9}" presName="hierChild3" presStyleCnt="0"/>
      <dgm:spPr/>
    </dgm:pt>
  </dgm:ptLst>
  <dgm:cxnLst>
    <dgm:cxn modelId="{458B2A32-0901-8D4C-80A5-DC53729157A6}" type="presOf" srcId="{058DE252-A874-954E-BB5D-9D69CB2B5631}" destId="{8970DBD5-1856-F049-874C-0EEE182291D5}" srcOrd="0" destOrd="0" presId="urn:microsoft.com/office/officeart/2008/layout/HalfCircleOrganizationChart"/>
    <dgm:cxn modelId="{699EA2EB-98CA-1840-BBF1-E84666EB8D0F}" type="presOf" srcId="{3BFA7C2A-D837-D740-AC0C-4168F5F6B60F}" destId="{70A2A816-8E6E-CA45-9D4D-BCAE7FBF7B43}" srcOrd="1" destOrd="0" presId="urn:microsoft.com/office/officeart/2008/layout/HalfCircleOrganizationChart"/>
    <dgm:cxn modelId="{D6F3D896-F77D-724E-AE34-AC50196F011C}" srcId="{6E0225AE-7646-C840-815A-115862F732D9}" destId="{3F841185-89B9-7649-AFE0-B4DBB69386DA}" srcOrd="1" destOrd="0" parTransId="{10B940F7-437E-7C48-98F5-71026F0147D8}" sibTransId="{B3B54A36-D4F3-6948-947B-DFBEED1C5578}"/>
    <dgm:cxn modelId="{1D458FFF-D7AB-6742-984B-8786267E171E}" type="presOf" srcId="{E07FE4C7-C321-0047-BEC7-637378DAF1B2}" destId="{A526DF57-1F98-BE46-A32E-DEFEB244259E}" srcOrd="0" destOrd="0" presId="urn:microsoft.com/office/officeart/2008/layout/HalfCircleOrganizationChart"/>
    <dgm:cxn modelId="{2916FF00-A854-CE4D-8551-1E239293D8AE}" srcId="{6E0225AE-7646-C840-815A-115862F732D9}" destId="{BD2502E2-F60D-2848-8260-E55FBE4CF0A9}" srcOrd="3" destOrd="0" parTransId="{E07FE4C7-C321-0047-BEC7-637378DAF1B2}" sibTransId="{8723A98A-483A-F147-AA87-802BF5D3AB19}"/>
    <dgm:cxn modelId="{C13E8F99-5635-7E46-97A6-7D2D43427988}" srcId="{058DE252-A874-954E-BB5D-9D69CB2B5631}" destId="{6E0225AE-7646-C840-815A-115862F732D9}" srcOrd="0" destOrd="0" parTransId="{5BCDBB89-3210-3341-A067-CB131E93B2BC}" sibTransId="{ED744BF5-11B7-C144-B126-9DD947251B4C}"/>
    <dgm:cxn modelId="{AFBA07A8-D45A-1F4E-879E-B010A84C6B6C}" type="presOf" srcId="{F079725E-59F9-F145-B81E-46BEFC7E67E6}" destId="{3B3AAF64-E9AE-C74C-BDAF-7131A6CDD6F0}" srcOrd="0" destOrd="0" presId="urn:microsoft.com/office/officeart/2008/layout/HalfCircleOrganizationChart"/>
    <dgm:cxn modelId="{420AFA36-D772-1D48-A3BE-AFDB7525FDCE}" type="presOf" srcId="{A88B764C-0C15-B944-BD26-2B05C34A1DB7}" destId="{755845DE-7648-CB4F-A46A-A871FCF1C0F3}" srcOrd="0" destOrd="0" presId="urn:microsoft.com/office/officeart/2008/layout/HalfCircleOrganizationChart"/>
    <dgm:cxn modelId="{3764780C-A2FD-894B-A0B0-00C1B4EC3530}" type="presOf" srcId="{3F841185-89B9-7649-AFE0-B4DBB69386DA}" destId="{3ACF250A-A9BE-FC48-B681-6B498D5EF516}" srcOrd="0" destOrd="0" presId="urn:microsoft.com/office/officeart/2008/layout/HalfCircleOrganizationChart"/>
    <dgm:cxn modelId="{295CB76C-A66F-C24F-B106-97B989519200}" type="presOf" srcId="{F079725E-59F9-F145-B81E-46BEFC7E67E6}" destId="{460FA94D-DFFF-5847-8AA5-3E2904988E3F}" srcOrd="1" destOrd="0" presId="urn:microsoft.com/office/officeart/2008/layout/HalfCircleOrganizationChart"/>
    <dgm:cxn modelId="{80086C70-597D-A545-A883-E24D3DC5A7CD}" type="presOf" srcId="{3F841185-89B9-7649-AFE0-B4DBB69386DA}" destId="{14BC1FD8-5F21-A74E-B6F4-C34015CE9279}" srcOrd="1" destOrd="0" presId="urn:microsoft.com/office/officeart/2008/layout/HalfCircleOrganizationChart"/>
    <dgm:cxn modelId="{AD5D9A2A-6BE4-F448-B458-23F2C5E87D45}" type="presOf" srcId="{6E0225AE-7646-C840-815A-115862F732D9}" destId="{C76ADF3B-7BBC-6640-A114-87AC14575505}" srcOrd="0" destOrd="0" presId="urn:microsoft.com/office/officeart/2008/layout/HalfCircleOrganizationChart"/>
    <dgm:cxn modelId="{08085F0F-4872-CD45-90A2-C714CA686623}" type="presOf" srcId="{BD2502E2-F60D-2848-8260-E55FBE4CF0A9}" destId="{4FF7B161-E96B-0844-8AA9-8A762B07AC09}" srcOrd="0" destOrd="0" presId="urn:microsoft.com/office/officeart/2008/layout/HalfCircleOrganizationChart"/>
    <dgm:cxn modelId="{A2D37765-50D4-D040-9955-7EF6EAACD82D}" srcId="{6E0225AE-7646-C840-815A-115862F732D9}" destId="{A88B764C-0C15-B944-BD26-2B05C34A1DB7}" srcOrd="4" destOrd="0" parTransId="{6CF0086C-2EB0-F143-B5E5-BE3E039F9D50}" sibTransId="{D0B68143-3FCF-A744-9929-2BABF682A22D}"/>
    <dgm:cxn modelId="{4CEDF807-C00C-8842-BD72-81735150CE7F}" type="presOf" srcId="{A88B764C-0C15-B944-BD26-2B05C34A1DB7}" destId="{E6AF5931-C0BF-A84F-B5B7-4931ECC7EDB9}" srcOrd="1" destOrd="0" presId="urn:microsoft.com/office/officeart/2008/layout/HalfCircleOrganizationChart"/>
    <dgm:cxn modelId="{C3954F4A-83AD-1646-9C07-EFC6EC650A9E}" type="presOf" srcId="{2D9EE257-7C57-614E-850D-0E0601D987EA}" destId="{7FE3B9FB-8E89-B849-9792-7C732C907306}" srcOrd="0" destOrd="0" presId="urn:microsoft.com/office/officeart/2008/layout/HalfCircleOrganizationChart"/>
    <dgm:cxn modelId="{5292EF8D-97B5-0B46-9EC2-16E415592A74}" type="presOf" srcId="{3BFA7C2A-D837-D740-AC0C-4168F5F6B60F}" destId="{C9572A26-FE6B-4B43-A7D0-D298628A509F}" srcOrd="0" destOrd="0" presId="urn:microsoft.com/office/officeart/2008/layout/HalfCircleOrganizationChart"/>
    <dgm:cxn modelId="{EB3ADECF-1F65-E84A-BC2D-B3EA6A627D97}" type="presOf" srcId="{6CF0086C-2EB0-F143-B5E5-BE3E039F9D50}" destId="{7BA8112E-7358-A14E-AE8B-EA9932065ADB}" srcOrd="0" destOrd="0" presId="urn:microsoft.com/office/officeart/2008/layout/HalfCircleOrganizationChart"/>
    <dgm:cxn modelId="{34E2D12B-E45B-0A4D-AC2A-4263FD600874}" type="presOf" srcId="{BD2502E2-F60D-2848-8260-E55FBE4CF0A9}" destId="{22AB40D6-6BF6-E54B-930D-C2CB13443E88}" srcOrd="1" destOrd="0" presId="urn:microsoft.com/office/officeart/2008/layout/HalfCircleOrganizationChart"/>
    <dgm:cxn modelId="{76218679-F3ED-4F40-91BC-0065C3385670}" srcId="{6E0225AE-7646-C840-815A-115862F732D9}" destId="{3BFA7C2A-D837-D740-AC0C-4168F5F6B60F}" srcOrd="0" destOrd="0" parTransId="{BABA3911-1193-494C-ACA4-51B78743DD10}" sibTransId="{D9DC4F9F-FC5A-9B40-A06E-0A5C3B39D26D}"/>
    <dgm:cxn modelId="{64AB70EE-C828-894A-895D-4810C17944CA}" type="presOf" srcId="{10B940F7-437E-7C48-98F5-71026F0147D8}" destId="{8CF8D607-25C4-A04E-BB86-EA630658C1AD}" srcOrd="0" destOrd="0" presId="urn:microsoft.com/office/officeart/2008/layout/HalfCircleOrganizationChart"/>
    <dgm:cxn modelId="{5390D109-0E4C-094D-928B-C9D5B5FD9973}" srcId="{6E0225AE-7646-C840-815A-115862F732D9}" destId="{F079725E-59F9-F145-B81E-46BEFC7E67E6}" srcOrd="2" destOrd="0" parTransId="{2D9EE257-7C57-614E-850D-0E0601D987EA}" sibTransId="{D9BED7EA-4143-6549-8A82-CD38E9AD483B}"/>
    <dgm:cxn modelId="{FFA68F47-F88D-1742-8D0F-45841246D54A}" type="presOf" srcId="{BABA3911-1193-494C-ACA4-51B78743DD10}" destId="{1F5CB788-DF05-3D4E-B834-3B2C918AD07F}" srcOrd="0" destOrd="0" presId="urn:microsoft.com/office/officeart/2008/layout/HalfCircleOrganizationChart"/>
    <dgm:cxn modelId="{7DCEC768-0851-E34A-B66A-9FC451471190}" type="presOf" srcId="{6E0225AE-7646-C840-815A-115862F732D9}" destId="{FE283A26-2096-444A-B616-386F5EFEBA4E}" srcOrd="1" destOrd="0" presId="urn:microsoft.com/office/officeart/2008/layout/HalfCircleOrganizationChart"/>
    <dgm:cxn modelId="{0ECE90C5-B2EB-A64D-814A-48B0E8C44870}" type="presParOf" srcId="{8970DBD5-1856-F049-874C-0EEE182291D5}" destId="{9A336407-9D0D-C54C-9CFC-7FDB2C90D049}" srcOrd="0" destOrd="0" presId="urn:microsoft.com/office/officeart/2008/layout/HalfCircleOrganizationChart"/>
    <dgm:cxn modelId="{9F8C7D4B-6E2F-6842-9D00-804BC37C0F47}" type="presParOf" srcId="{9A336407-9D0D-C54C-9CFC-7FDB2C90D049}" destId="{50B3B29A-3007-284A-B1C1-D03C69B7B401}" srcOrd="0" destOrd="0" presId="urn:microsoft.com/office/officeart/2008/layout/HalfCircleOrganizationChart"/>
    <dgm:cxn modelId="{C8339363-594A-304F-8C2F-B4416EDFD4A5}" type="presParOf" srcId="{50B3B29A-3007-284A-B1C1-D03C69B7B401}" destId="{C76ADF3B-7BBC-6640-A114-87AC14575505}" srcOrd="0" destOrd="0" presId="urn:microsoft.com/office/officeart/2008/layout/HalfCircleOrganizationChart"/>
    <dgm:cxn modelId="{1DFF2B45-D412-7243-830F-55904C7F365C}" type="presParOf" srcId="{50B3B29A-3007-284A-B1C1-D03C69B7B401}" destId="{A7CB6F3B-2FC6-884A-A730-CC2F681B41C1}" srcOrd="1" destOrd="0" presId="urn:microsoft.com/office/officeart/2008/layout/HalfCircleOrganizationChart"/>
    <dgm:cxn modelId="{B148FBE7-6C88-3647-B79D-1C14A329DDBE}" type="presParOf" srcId="{50B3B29A-3007-284A-B1C1-D03C69B7B401}" destId="{87B169E4-9804-2245-BC71-E08CE75DACE5}" srcOrd="2" destOrd="0" presId="urn:microsoft.com/office/officeart/2008/layout/HalfCircleOrganizationChart"/>
    <dgm:cxn modelId="{E60E20EC-5C97-C440-9BB0-B376E8A378D6}" type="presParOf" srcId="{50B3B29A-3007-284A-B1C1-D03C69B7B401}" destId="{FE283A26-2096-444A-B616-386F5EFEBA4E}" srcOrd="3" destOrd="0" presId="urn:microsoft.com/office/officeart/2008/layout/HalfCircleOrganizationChart"/>
    <dgm:cxn modelId="{08B240D8-2507-9E42-BCB8-7471D2F2EE37}" type="presParOf" srcId="{9A336407-9D0D-C54C-9CFC-7FDB2C90D049}" destId="{447F1952-2843-F246-90E5-1040C5E405B5}" srcOrd="1" destOrd="0" presId="urn:microsoft.com/office/officeart/2008/layout/HalfCircleOrganizationChart"/>
    <dgm:cxn modelId="{5818AC9A-BFE6-454C-9417-1B4F5FBAE04A}" type="presParOf" srcId="{447F1952-2843-F246-90E5-1040C5E405B5}" destId="{1F5CB788-DF05-3D4E-B834-3B2C918AD07F}" srcOrd="0" destOrd="0" presId="urn:microsoft.com/office/officeart/2008/layout/HalfCircleOrganizationChart"/>
    <dgm:cxn modelId="{A05AFBDF-C22D-8D4A-8D44-5018F609ABA5}" type="presParOf" srcId="{447F1952-2843-F246-90E5-1040C5E405B5}" destId="{B06E0AA4-F4C0-5749-9646-72FECFCB957F}" srcOrd="1" destOrd="0" presId="urn:microsoft.com/office/officeart/2008/layout/HalfCircleOrganizationChart"/>
    <dgm:cxn modelId="{0156B0E8-34C1-9847-9CA8-190C629A200C}" type="presParOf" srcId="{B06E0AA4-F4C0-5749-9646-72FECFCB957F}" destId="{D3833D3E-D975-F543-A31C-AC2FB28D64ED}" srcOrd="0" destOrd="0" presId="urn:microsoft.com/office/officeart/2008/layout/HalfCircleOrganizationChart"/>
    <dgm:cxn modelId="{74053F02-D87E-7A4F-8BF2-03122B036757}" type="presParOf" srcId="{D3833D3E-D975-F543-A31C-AC2FB28D64ED}" destId="{C9572A26-FE6B-4B43-A7D0-D298628A509F}" srcOrd="0" destOrd="0" presId="urn:microsoft.com/office/officeart/2008/layout/HalfCircleOrganizationChart"/>
    <dgm:cxn modelId="{8FBE9217-CB51-A74C-9420-D9C507036907}" type="presParOf" srcId="{D3833D3E-D975-F543-A31C-AC2FB28D64ED}" destId="{E7333F46-631F-7445-8A39-5C404DECDC83}" srcOrd="1" destOrd="0" presId="urn:microsoft.com/office/officeart/2008/layout/HalfCircleOrganizationChart"/>
    <dgm:cxn modelId="{7A4845FD-2DFE-5443-B162-EC81FFC598F9}" type="presParOf" srcId="{D3833D3E-D975-F543-A31C-AC2FB28D64ED}" destId="{E157FB98-36F7-A84C-ACFF-76F3A39CFFB6}" srcOrd="2" destOrd="0" presId="urn:microsoft.com/office/officeart/2008/layout/HalfCircleOrganizationChart"/>
    <dgm:cxn modelId="{BE797403-E557-9A40-87CE-644D71425E66}" type="presParOf" srcId="{D3833D3E-D975-F543-A31C-AC2FB28D64ED}" destId="{70A2A816-8E6E-CA45-9D4D-BCAE7FBF7B43}" srcOrd="3" destOrd="0" presId="urn:microsoft.com/office/officeart/2008/layout/HalfCircleOrganizationChart"/>
    <dgm:cxn modelId="{C6D302AC-17F2-1943-8F03-E589083D583B}" type="presParOf" srcId="{B06E0AA4-F4C0-5749-9646-72FECFCB957F}" destId="{F04CF198-91FA-4E40-90CD-841DAF62C2AC}" srcOrd="1" destOrd="0" presId="urn:microsoft.com/office/officeart/2008/layout/HalfCircleOrganizationChart"/>
    <dgm:cxn modelId="{F20D88BA-13FD-9641-A0DF-A4D66E7ACF89}" type="presParOf" srcId="{B06E0AA4-F4C0-5749-9646-72FECFCB957F}" destId="{002E609E-F022-0240-B733-C22132293EE6}" srcOrd="2" destOrd="0" presId="urn:microsoft.com/office/officeart/2008/layout/HalfCircleOrganizationChart"/>
    <dgm:cxn modelId="{4B8B6757-F696-0945-ACDC-96D8157C104F}" type="presParOf" srcId="{447F1952-2843-F246-90E5-1040C5E405B5}" destId="{8CF8D607-25C4-A04E-BB86-EA630658C1AD}" srcOrd="2" destOrd="0" presId="urn:microsoft.com/office/officeart/2008/layout/HalfCircleOrganizationChart"/>
    <dgm:cxn modelId="{CBEED751-A687-EA46-A709-22ECEB18F8F6}" type="presParOf" srcId="{447F1952-2843-F246-90E5-1040C5E405B5}" destId="{00FB1846-0981-FB4D-94B2-B07B82C90B8B}" srcOrd="3" destOrd="0" presId="urn:microsoft.com/office/officeart/2008/layout/HalfCircleOrganizationChart"/>
    <dgm:cxn modelId="{A11EF2C8-1B3A-7F42-8F81-B5620EC0B122}" type="presParOf" srcId="{00FB1846-0981-FB4D-94B2-B07B82C90B8B}" destId="{B5BECF04-F932-9A47-A330-C14576D640C0}" srcOrd="0" destOrd="0" presId="urn:microsoft.com/office/officeart/2008/layout/HalfCircleOrganizationChart"/>
    <dgm:cxn modelId="{547EBFF8-26EC-C642-B9DE-627BC006B3E2}" type="presParOf" srcId="{B5BECF04-F932-9A47-A330-C14576D640C0}" destId="{3ACF250A-A9BE-FC48-B681-6B498D5EF516}" srcOrd="0" destOrd="0" presId="urn:microsoft.com/office/officeart/2008/layout/HalfCircleOrganizationChart"/>
    <dgm:cxn modelId="{A4EC7D5B-9A5E-0545-A70E-12FF915828CA}" type="presParOf" srcId="{B5BECF04-F932-9A47-A330-C14576D640C0}" destId="{EE2835D4-D9E3-BE43-9B29-679662EB1B08}" srcOrd="1" destOrd="0" presId="urn:microsoft.com/office/officeart/2008/layout/HalfCircleOrganizationChart"/>
    <dgm:cxn modelId="{346EEA46-7139-5944-9E8B-F5910FA18897}" type="presParOf" srcId="{B5BECF04-F932-9A47-A330-C14576D640C0}" destId="{FBAE6CC1-D84B-9340-B879-78AD3C8D9DC9}" srcOrd="2" destOrd="0" presId="urn:microsoft.com/office/officeart/2008/layout/HalfCircleOrganizationChart"/>
    <dgm:cxn modelId="{9D2774EE-5C07-2241-B209-7F0D9A344B42}" type="presParOf" srcId="{B5BECF04-F932-9A47-A330-C14576D640C0}" destId="{14BC1FD8-5F21-A74E-B6F4-C34015CE9279}" srcOrd="3" destOrd="0" presId="urn:microsoft.com/office/officeart/2008/layout/HalfCircleOrganizationChart"/>
    <dgm:cxn modelId="{438007FF-89EE-C54F-B132-97217142DA5F}" type="presParOf" srcId="{00FB1846-0981-FB4D-94B2-B07B82C90B8B}" destId="{E40E9F3B-CEE4-C14A-A6FB-0BB1A6F47730}" srcOrd="1" destOrd="0" presId="urn:microsoft.com/office/officeart/2008/layout/HalfCircleOrganizationChart"/>
    <dgm:cxn modelId="{E2BB6B70-8E1E-824E-8307-0D7794127C44}" type="presParOf" srcId="{00FB1846-0981-FB4D-94B2-B07B82C90B8B}" destId="{CCC94818-15E5-F940-A962-6311DA3D7297}" srcOrd="2" destOrd="0" presId="urn:microsoft.com/office/officeart/2008/layout/HalfCircleOrganizationChart"/>
    <dgm:cxn modelId="{69FE44B0-5CE1-454B-9449-76C007731B79}" type="presParOf" srcId="{447F1952-2843-F246-90E5-1040C5E405B5}" destId="{7FE3B9FB-8E89-B849-9792-7C732C907306}" srcOrd="4" destOrd="0" presId="urn:microsoft.com/office/officeart/2008/layout/HalfCircleOrganizationChart"/>
    <dgm:cxn modelId="{AE6652D6-D29D-8248-804E-CABE74BD92B5}" type="presParOf" srcId="{447F1952-2843-F246-90E5-1040C5E405B5}" destId="{4A896335-F70D-F449-8A2E-A31312B59340}" srcOrd="5" destOrd="0" presId="urn:microsoft.com/office/officeart/2008/layout/HalfCircleOrganizationChart"/>
    <dgm:cxn modelId="{8A60997B-ED4B-B940-BA54-1A901E2FA133}" type="presParOf" srcId="{4A896335-F70D-F449-8A2E-A31312B59340}" destId="{6A399B53-0EE0-4B40-9400-58E8B6715B3F}" srcOrd="0" destOrd="0" presId="urn:microsoft.com/office/officeart/2008/layout/HalfCircleOrganizationChart"/>
    <dgm:cxn modelId="{5565C61D-1151-2C41-BA0F-2E957A5E6F3A}" type="presParOf" srcId="{6A399B53-0EE0-4B40-9400-58E8B6715B3F}" destId="{3B3AAF64-E9AE-C74C-BDAF-7131A6CDD6F0}" srcOrd="0" destOrd="0" presId="urn:microsoft.com/office/officeart/2008/layout/HalfCircleOrganizationChart"/>
    <dgm:cxn modelId="{084EFDB1-10F7-264E-9F37-227150AA2FAF}" type="presParOf" srcId="{6A399B53-0EE0-4B40-9400-58E8B6715B3F}" destId="{8C4FC03F-2358-6147-80C9-771525566DF3}" srcOrd="1" destOrd="0" presId="urn:microsoft.com/office/officeart/2008/layout/HalfCircleOrganizationChart"/>
    <dgm:cxn modelId="{586EB1AA-CFC5-2644-9694-432E091DD7C5}" type="presParOf" srcId="{6A399B53-0EE0-4B40-9400-58E8B6715B3F}" destId="{E4120FDB-4FC2-714E-9DC9-3C75CB523300}" srcOrd="2" destOrd="0" presId="urn:microsoft.com/office/officeart/2008/layout/HalfCircleOrganizationChart"/>
    <dgm:cxn modelId="{D2FD1D23-0AE8-104A-B329-8CAE1492E3FC}" type="presParOf" srcId="{6A399B53-0EE0-4B40-9400-58E8B6715B3F}" destId="{460FA94D-DFFF-5847-8AA5-3E2904988E3F}" srcOrd="3" destOrd="0" presId="urn:microsoft.com/office/officeart/2008/layout/HalfCircleOrganizationChart"/>
    <dgm:cxn modelId="{306A318E-2CAA-9347-9EE6-0AF5EE533844}" type="presParOf" srcId="{4A896335-F70D-F449-8A2E-A31312B59340}" destId="{4AC24BDA-1494-2347-947C-BC6B9D3A0BA1}" srcOrd="1" destOrd="0" presId="urn:microsoft.com/office/officeart/2008/layout/HalfCircleOrganizationChart"/>
    <dgm:cxn modelId="{1963F008-932D-CF4E-ACC3-5C431DA38D66}" type="presParOf" srcId="{4A896335-F70D-F449-8A2E-A31312B59340}" destId="{E5F4224B-2964-F14C-BDAE-99DB1A8B3CE1}" srcOrd="2" destOrd="0" presId="urn:microsoft.com/office/officeart/2008/layout/HalfCircleOrganizationChart"/>
    <dgm:cxn modelId="{27D54A6F-44D6-6B45-A34A-2763D2115C52}" type="presParOf" srcId="{447F1952-2843-F246-90E5-1040C5E405B5}" destId="{A526DF57-1F98-BE46-A32E-DEFEB244259E}" srcOrd="6" destOrd="0" presId="urn:microsoft.com/office/officeart/2008/layout/HalfCircleOrganizationChart"/>
    <dgm:cxn modelId="{C22AE7E9-6C80-994B-B37F-CAA6911BE116}" type="presParOf" srcId="{447F1952-2843-F246-90E5-1040C5E405B5}" destId="{7F0E75CF-6369-1247-81DF-4B2AFCE64C18}" srcOrd="7" destOrd="0" presId="urn:microsoft.com/office/officeart/2008/layout/HalfCircleOrganizationChart"/>
    <dgm:cxn modelId="{60A77EC1-D068-9A4C-91CF-A6F78B85A3F5}" type="presParOf" srcId="{7F0E75CF-6369-1247-81DF-4B2AFCE64C18}" destId="{24BC3174-3844-0A41-BFAB-A89BD571D5CC}" srcOrd="0" destOrd="0" presId="urn:microsoft.com/office/officeart/2008/layout/HalfCircleOrganizationChart"/>
    <dgm:cxn modelId="{D1B85DEA-E349-7441-A542-B0BA13A5B3EA}" type="presParOf" srcId="{24BC3174-3844-0A41-BFAB-A89BD571D5CC}" destId="{4FF7B161-E96B-0844-8AA9-8A762B07AC09}" srcOrd="0" destOrd="0" presId="urn:microsoft.com/office/officeart/2008/layout/HalfCircleOrganizationChart"/>
    <dgm:cxn modelId="{B41AE415-7EE6-584E-B7FA-F3099C7B2247}" type="presParOf" srcId="{24BC3174-3844-0A41-BFAB-A89BD571D5CC}" destId="{0DD3631B-B5A0-7B4E-8F4E-FB646C106610}" srcOrd="1" destOrd="0" presId="urn:microsoft.com/office/officeart/2008/layout/HalfCircleOrganizationChart"/>
    <dgm:cxn modelId="{A7F8388E-FE27-A145-8357-87B58223EBED}" type="presParOf" srcId="{24BC3174-3844-0A41-BFAB-A89BD571D5CC}" destId="{E554E4EB-722F-7347-817B-BD1C924E9A46}" srcOrd="2" destOrd="0" presId="urn:microsoft.com/office/officeart/2008/layout/HalfCircleOrganizationChart"/>
    <dgm:cxn modelId="{446FFC21-7F14-5546-BCA5-EB157818D4B2}" type="presParOf" srcId="{24BC3174-3844-0A41-BFAB-A89BD571D5CC}" destId="{22AB40D6-6BF6-E54B-930D-C2CB13443E88}" srcOrd="3" destOrd="0" presId="urn:microsoft.com/office/officeart/2008/layout/HalfCircleOrganizationChart"/>
    <dgm:cxn modelId="{72B421D3-BF73-634C-A776-15EFA5AC67B3}" type="presParOf" srcId="{7F0E75CF-6369-1247-81DF-4B2AFCE64C18}" destId="{941095D4-FB2F-6E4D-B5A6-A77E94452268}" srcOrd="1" destOrd="0" presId="urn:microsoft.com/office/officeart/2008/layout/HalfCircleOrganizationChart"/>
    <dgm:cxn modelId="{1A5B406D-E560-6541-B357-2D5CBF636938}" type="presParOf" srcId="{7F0E75CF-6369-1247-81DF-4B2AFCE64C18}" destId="{2CCAE7B1-D0A6-564E-8799-39C0C29E3246}" srcOrd="2" destOrd="0" presId="urn:microsoft.com/office/officeart/2008/layout/HalfCircleOrganizationChart"/>
    <dgm:cxn modelId="{088D3E65-7E9F-654C-AF53-99B8B19B03F2}" type="presParOf" srcId="{447F1952-2843-F246-90E5-1040C5E405B5}" destId="{7BA8112E-7358-A14E-AE8B-EA9932065ADB}" srcOrd="8" destOrd="0" presId="urn:microsoft.com/office/officeart/2008/layout/HalfCircleOrganizationChart"/>
    <dgm:cxn modelId="{79356380-1F47-A341-9ACD-2B721873469D}" type="presParOf" srcId="{447F1952-2843-F246-90E5-1040C5E405B5}" destId="{BF3D71D3-87D6-014B-810B-22130D56A2C6}" srcOrd="9" destOrd="0" presId="urn:microsoft.com/office/officeart/2008/layout/HalfCircleOrganizationChart"/>
    <dgm:cxn modelId="{CC3FA4CE-F63F-2F48-B502-530CCBF5282A}" type="presParOf" srcId="{BF3D71D3-87D6-014B-810B-22130D56A2C6}" destId="{EC28F455-8A48-8F4C-86D4-69E5B6AA692B}" srcOrd="0" destOrd="0" presId="urn:microsoft.com/office/officeart/2008/layout/HalfCircleOrganizationChart"/>
    <dgm:cxn modelId="{51ED5BA9-B179-EB47-B5E0-82C4E9E2B93D}" type="presParOf" srcId="{EC28F455-8A48-8F4C-86D4-69E5B6AA692B}" destId="{755845DE-7648-CB4F-A46A-A871FCF1C0F3}" srcOrd="0" destOrd="0" presId="urn:microsoft.com/office/officeart/2008/layout/HalfCircleOrganizationChart"/>
    <dgm:cxn modelId="{9AC05139-E4F5-424A-9C28-F3E9D3631357}" type="presParOf" srcId="{EC28F455-8A48-8F4C-86D4-69E5B6AA692B}" destId="{45243FB7-7892-5745-B8F6-AEE11D5F9C66}" srcOrd="1" destOrd="0" presId="urn:microsoft.com/office/officeart/2008/layout/HalfCircleOrganizationChart"/>
    <dgm:cxn modelId="{C87A5EED-0015-5A45-A144-3D524FC4E9E0}" type="presParOf" srcId="{EC28F455-8A48-8F4C-86D4-69E5B6AA692B}" destId="{DA4F2714-A557-9943-8ACD-6F5A7BF8B3CD}" srcOrd="2" destOrd="0" presId="urn:microsoft.com/office/officeart/2008/layout/HalfCircleOrganizationChart"/>
    <dgm:cxn modelId="{3004F981-6CDD-5146-B172-631AB53530D1}" type="presParOf" srcId="{EC28F455-8A48-8F4C-86D4-69E5B6AA692B}" destId="{E6AF5931-C0BF-A84F-B5B7-4931ECC7EDB9}" srcOrd="3" destOrd="0" presId="urn:microsoft.com/office/officeart/2008/layout/HalfCircleOrganizationChart"/>
    <dgm:cxn modelId="{0A9FE7DF-2F26-F346-A87A-1D13B63F6713}" type="presParOf" srcId="{BF3D71D3-87D6-014B-810B-22130D56A2C6}" destId="{7F2FEA47-6837-5342-86D0-980CE1C45A24}" srcOrd="1" destOrd="0" presId="urn:microsoft.com/office/officeart/2008/layout/HalfCircleOrganizationChart"/>
    <dgm:cxn modelId="{8EC4B37C-7114-144B-AE24-010A8A1795EF}" type="presParOf" srcId="{BF3D71D3-87D6-014B-810B-22130D56A2C6}" destId="{3924D48E-9223-2744-B519-04D2FCEDD72C}" srcOrd="2" destOrd="0" presId="urn:microsoft.com/office/officeart/2008/layout/HalfCircleOrganizationChart"/>
    <dgm:cxn modelId="{C31BA0B1-D136-1B49-B410-6D6471706DD7}" type="presParOf" srcId="{9A336407-9D0D-C54C-9CFC-7FDB2C90D049}" destId="{6C35D000-5DC9-9840-8A26-43EA1F71017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9BC82-EC69-F241-89A0-350D52A19EA2}">
      <dsp:nvSpPr>
        <dsp:cNvPr id="0" name=""/>
        <dsp:cNvSpPr/>
      </dsp:nvSpPr>
      <dsp:spPr>
        <a:xfrm>
          <a:off x="13213710" y="4371270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9A12A-373C-704B-A250-97042A961676}">
      <dsp:nvSpPr>
        <dsp:cNvPr id="0" name=""/>
        <dsp:cNvSpPr/>
      </dsp:nvSpPr>
      <dsp:spPr>
        <a:xfrm>
          <a:off x="13213710" y="4371270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841C9-4B4D-7D41-8A57-616B70F52733}">
      <dsp:nvSpPr>
        <dsp:cNvPr id="0" name=""/>
        <dsp:cNvSpPr/>
      </dsp:nvSpPr>
      <dsp:spPr>
        <a:xfrm>
          <a:off x="13213710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F2568-9F49-8040-8E14-D21CF124C7BB}">
      <dsp:nvSpPr>
        <dsp:cNvPr id="0" name=""/>
        <dsp:cNvSpPr/>
      </dsp:nvSpPr>
      <dsp:spPr>
        <a:xfrm>
          <a:off x="12685704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528006" y="45818"/>
              </a:lnTo>
              <a:lnTo>
                <a:pt x="528006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BA559-BBD2-874F-99B0-6A31025A8031}">
      <dsp:nvSpPr>
        <dsp:cNvPr id="0" name=""/>
        <dsp:cNvSpPr/>
      </dsp:nvSpPr>
      <dsp:spPr>
        <a:xfrm>
          <a:off x="12685704" y="4371270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0EDAD-2426-674B-990A-5B753A4C62DE}">
      <dsp:nvSpPr>
        <dsp:cNvPr id="0" name=""/>
        <dsp:cNvSpPr/>
      </dsp:nvSpPr>
      <dsp:spPr>
        <a:xfrm>
          <a:off x="12685704" y="4371270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41F6B-D1E0-0940-B1C4-9B8EAC4D754E}">
      <dsp:nvSpPr>
        <dsp:cNvPr id="0" name=""/>
        <dsp:cNvSpPr/>
      </dsp:nvSpPr>
      <dsp:spPr>
        <a:xfrm>
          <a:off x="12685704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6AD41B-54E5-464C-903E-8A16381EBFC5}">
      <dsp:nvSpPr>
        <dsp:cNvPr id="0" name=""/>
        <dsp:cNvSpPr/>
      </dsp:nvSpPr>
      <dsp:spPr>
        <a:xfrm>
          <a:off x="12639984" y="4061448"/>
          <a:ext cx="91440" cy="91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9D9621-F26A-F74B-83DC-AD29730C6B4D}">
      <dsp:nvSpPr>
        <dsp:cNvPr id="0" name=""/>
        <dsp:cNvSpPr/>
      </dsp:nvSpPr>
      <dsp:spPr>
        <a:xfrm>
          <a:off x="12157698" y="4371270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71578-EAED-1D41-9373-645932234DCE}">
      <dsp:nvSpPr>
        <dsp:cNvPr id="0" name=""/>
        <dsp:cNvSpPr/>
      </dsp:nvSpPr>
      <dsp:spPr>
        <a:xfrm>
          <a:off x="12157698" y="4371270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F6CBA-A5FE-CE4C-84B6-DF0257453DD3}">
      <dsp:nvSpPr>
        <dsp:cNvPr id="0" name=""/>
        <dsp:cNvSpPr/>
      </dsp:nvSpPr>
      <dsp:spPr>
        <a:xfrm>
          <a:off x="12157698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D04739-1A76-3743-9EDA-59433323524D}">
      <dsp:nvSpPr>
        <dsp:cNvPr id="0" name=""/>
        <dsp:cNvSpPr/>
      </dsp:nvSpPr>
      <dsp:spPr>
        <a:xfrm>
          <a:off x="12157698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528006" y="0"/>
              </a:moveTo>
              <a:lnTo>
                <a:pt x="528006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B64DE-C048-DE4C-925D-D3E1405EB2FC}">
      <dsp:nvSpPr>
        <dsp:cNvPr id="0" name=""/>
        <dsp:cNvSpPr/>
      </dsp:nvSpPr>
      <dsp:spPr>
        <a:xfrm>
          <a:off x="11893694" y="3751626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792009" y="45818"/>
              </a:lnTo>
              <a:lnTo>
                <a:pt x="792009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DEFB4-2145-574A-AA2B-7D4DE3805AF1}">
      <dsp:nvSpPr>
        <dsp:cNvPr id="0" name=""/>
        <dsp:cNvSpPr/>
      </dsp:nvSpPr>
      <dsp:spPr>
        <a:xfrm>
          <a:off x="11101685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528006" y="45818"/>
              </a:lnTo>
              <a:lnTo>
                <a:pt x="528006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1E9B1-784F-3A45-8E88-CA714D8F2CDC}">
      <dsp:nvSpPr>
        <dsp:cNvPr id="0" name=""/>
        <dsp:cNvSpPr/>
      </dsp:nvSpPr>
      <dsp:spPr>
        <a:xfrm>
          <a:off x="11101685" y="4371270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D355F-A878-F24E-949D-10269791ABEF}">
      <dsp:nvSpPr>
        <dsp:cNvPr id="0" name=""/>
        <dsp:cNvSpPr/>
      </dsp:nvSpPr>
      <dsp:spPr>
        <a:xfrm>
          <a:off x="11101685" y="4371270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5694C-53CC-E541-821A-D95C0101E078}">
      <dsp:nvSpPr>
        <dsp:cNvPr id="0" name=""/>
        <dsp:cNvSpPr/>
      </dsp:nvSpPr>
      <dsp:spPr>
        <a:xfrm>
          <a:off x="11101685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D7016-2B15-7A4B-8D92-1A760D7051AA}">
      <dsp:nvSpPr>
        <dsp:cNvPr id="0" name=""/>
        <dsp:cNvSpPr/>
      </dsp:nvSpPr>
      <dsp:spPr>
        <a:xfrm>
          <a:off x="11055965" y="4061448"/>
          <a:ext cx="91440" cy="91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53AB4-39CA-4544-B91C-0906DB52DDCD}">
      <dsp:nvSpPr>
        <dsp:cNvPr id="0" name=""/>
        <dsp:cNvSpPr/>
      </dsp:nvSpPr>
      <dsp:spPr>
        <a:xfrm>
          <a:off x="10573679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528006" y="0"/>
              </a:moveTo>
              <a:lnTo>
                <a:pt x="528006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FB724-3353-E340-9F28-9C5F55EECCD9}">
      <dsp:nvSpPr>
        <dsp:cNvPr id="0" name=""/>
        <dsp:cNvSpPr/>
      </dsp:nvSpPr>
      <dsp:spPr>
        <a:xfrm>
          <a:off x="11101685" y="3751626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792009" y="0"/>
              </a:moveTo>
              <a:lnTo>
                <a:pt x="792009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B91E5-98E4-3840-B93A-21B53552588F}">
      <dsp:nvSpPr>
        <dsp:cNvPr id="0" name=""/>
        <dsp:cNvSpPr/>
      </dsp:nvSpPr>
      <dsp:spPr>
        <a:xfrm>
          <a:off x="7843102" y="3441805"/>
          <a:ext cx="4050592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4050592" y="45818"/>
              </a:lnTo>
              <a:lnTo>
                <a:pt x="4050592" y="916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2865A-9372-194D-9A5C-28E21FB6ACFD}">
      <dsp:nvSpPr>
        <dsp:cNvPr id="0" name=""/>
        <dsp:cNvSpPr/>
      </dsp:nvSpPr>
      <dsp:spPr>
        <a:xfrm>
          <a:off x="9366029" y="3751626"/>
          <a:ext cx="924010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924010" y="45818"/>
              </a:lnTo>
              <a:lnTo>
                <a:pt x="92401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94647-1F2D-1C4C-B0A4-E40F7F3CDD07}">
      <dsp:nvSpPr>
        <dsp:cNvPr id="0" name=""/>
        <dsp:cNvSpPr/>
      </dsp:nvSpPr>
      <dsp:spPr>
        <a:xfrm>
          <a:off x="9762033" y="4061448"/>
          <a:ext cx="200729" cy="137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197"/>
              </a:lnTo>
              <a:lnTo>
                <a:pt x="200729" y="13701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AEBF6-8EC2-4C48-9E21-5F42DB0CA76C}">
      <dsp:nvSpPr>
        <dsp:cNvPr id="0" name=""/>
        <dsp:cNvSpPr/>
      </dsp:nvSpPr>
      <dsp:spPr>
        <a:xfrm>
          <a:off x="9762033" y="4061448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5EEDC-9FCA-2141-84FC-F9A01273A109}">
      <dsp:nvSpPr>
        <dsp:cNvPr id="0" name=""/>
        <dsp:cNvSpPr/>
      </dsp:nvSpPr>
      <dsp:spPr>
        <a:xfrm>
          <a:off x="9762033" y="4061448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26D941-51C3-0240-B7A8-BC534DCB5723}">
      <dsp:nvSpPr>
        <dsp:cNvPr id="0" name=""/>
        <dsp:cNvSpPr/>
      </dsp:nvSpPr>
      <dsp:spPr>
        <a:xfrm>
          <a:off x="9762033" y="4061448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1A157-1E52-FE4E-8393-330492988DB0}">
      <dsp:nvSpPr>
        <dsp:cNvPr id="0" name=""/>
        <dsp:cNvSpPr/>
      </dsp:nvSpPr>
      <dsp:spPr>
        <a:xfrm>
          <a:off x="9762033" y="406144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D6EEA1-7EA2-F64C-837D-C89EE334611B}">
      <dsp:nvSpPr>
        <dsp:cNvPr id="0" name=""/>
        <dsp:cNvSpPr/>
      </dsp:nvSpPr>
      <dsp:spPr>
        <a:xfrm>
          <a:off x="9366029" y="3751626"/>
          <a:ext cx="396004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396004" y="45818"/>
              </a:lnTo>
              <a:lnTo>
                <a:pt x="396004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0A24C-B9DB-2943-8DAF-E792D091D804}">
      <dsp:nvSpPr>
        <dsp:cNvPr id="0" name=""/>
        <dsp:cNvSpPr/>
      </dsp:nvSpPr>
      <dsp:spPr>
        <a:xfrm>
          <a:off x="9234027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6B1B3-76FF-A54C-AE23-4B25A7765F74}">
      <dsp:nvSpPr>
        <dsp:cNvPr id="0" name=""/>
        <dsp:cNvSpPr/>
      </dsp:nvSpPr>
      <dsp:spPr>
        <a:xfrm>
          <a:off x="8442018" y="4061448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792009" y="45818"/>
              </a:lnTo>
              <a:lnTo>
                <a:pt x="792009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E329C-32B6-A94B-9E53-544340050ABA}">
      <dsp:nvSpPr>
        <dsp:cNvPr id="0" name=""/>
        <dsp:cNvSpPr/>
      </dsp:nvSpPr>
      <dsp:spPr>
        <a:xfrm>
          <a:off x="8706021" y="4371270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00B53-8FB5-2340-880D-E793BD7EA305}">
      <dsp:nvSpPr>
        <dsp:cNvPr id="0" name=""/>
        <dsp:cNvSpPr/>
      </dsp:nvSpPr>
      <dsp:spPr>
        <a:xfrm>
          <a:off x="8706021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E1BE24-DC25-C848-958D-2BE1C6F37F3E}">
      <dsp:nvSpPr>
        <dsp:cNvPr id="0" name=""/>
        <dsp:cNvSpPr/>
      </dsp:nvSpPr>
      <dsp:spPr>
        <a:xfrm>
          <a:off x="8442018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DE281-1490-D94C-9820-775138CB8F0C}">
      <dsp:nvSpPr>
        <dsp:cNvPr id="0" name=""/>
        <dsp:cNvSpPr/>
      </dsp:nvSpPr>
      <dsp:spPr>
        <a:xfrm>
          <a:off x="8178015" y="4371270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6CA65-F2E4-614B-BB64-E12B9470227A}">
      <dsp:nvSpPr>
        <dsp:cNvPr id="0" name=""/>
        <dsp:cNvSpPr/>
      </dsp:nvSpPr>
      <dsp:spPr>
        <a:xfrm>
          <a:off x="8178015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7B8ECC-4A66-C248-AC88-1F166E74B6FD}">
      <dsp:nvSpPr>
        <dsp:cNvPr id="0" name=""/>
        <dsp:cNvSpPr/>
      </dsp:nvSpPr>
      <dsp:spPr>
        <a:xfrm>
          <a:off x="8178015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62225-5F37-0146-BC5A-5C3B6AC3BD2F}">
      <dsp:nvSpPr>
        <dsp:cNvPr id="0" name=""/>
        <dsp:cNvSpPr/>
      </dsp:nvSpPr>
      <dsp:spPr>
        <a:xfrm>
          <a:off x="7650009" y="4371270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DEECC-7B56-0140-94E6-B4A12FCD04F1}">
      <dsp:nvSpPr>
        <dsp:cNvPr id="0" name=""/>
        <dsp:cNvSpPr/>
      </dsp:nvSpPr>
      <dsp:spPr>
        <a:xfrm>
          <a:off x="7650009" y="4371270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7726A-98F7-3648-A81E-4EE91C3BC1FD}">
      <dsp:nvSpPr>
        <dsp:cNvPr id="0" name=""/>
        <dsp:cNvSpPr/>
      </dsp:nvSpPr>
      <dsp:spPr>
        <a:xfrm>
          <a:off x="7650009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D4BCBB-2DBB-A249-8EAE-71ED5260FB98}">
      <dsp:nvSpPr>
        <dsp:cNvPr id="0" name=""/>
        <dsp:cNvSpPr/>
      </dsp:nvSpPr>
      <dsp:spPr>
        <a:xfrm>
          <a:off x="7650009" y="4061448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792009" y="0"/>
              </a:moveTo>
              <a:lnTo>
                <a:pt x="792009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6F664-C42C-4448-A0E4-D7F641A81018}">
      <dsp:nvSpPr>
        <dsp:cNvPr id="0" name=""/>
        <dsp:cNvSpPr/>
      </dsp:nvSpPr>
      <dsp:spPr>
        <a:xfrm>
          <a:off x="8442018" y="3751626"/>
          <a:ext cx="924010" cy="91637"/>
        </a:xfrm>
        <a:custGeom>
          <a:avLst/>
          <a:gdLst/>
          <a:ahLst/>
          <a:cxnLst/>
          <a:rect l="0" t="0" r="0" b="0"/>
          <a:pathLst>
            <a:path>
              <a:moveTo>
                <a:pt x="924010" y="0"/>
              </a:moveTo>
              <a:lnTo>
                <a:pt x="924010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BAD639-2AC0-6D4A-8804-6F415AE05DFF}">
      <dsp:nvSpPr>
        <dsp:cNvPr id="0" name=""/>
        <dsp:cNvSpPr/>
      </dsp:nvSpPr>
      <dsp:spPr>
        <a:xfrm>
          <a:off x="7843102" y="3441805"/>
          <a:ext cx="152292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1522926" y="45818"/>
              </a:lnTo>
              <a:lnTo>
                <a:pt x="1522926" y="916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A3F4F-2A21-8E4F-A33E-11E634542109}">
      <dsp:nvSpPr>
        <dsp:cNvPr id="0" name=""/>
        <dsp:cNvSpPr/>
      </dsp:nvSpPr>
      <dsp:spPr>
        <a:xfrm>
          <a:off x="6838363" y="4061448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4C98D-89F0-5A48-BC8D-C92E92613C9B}">
      <dsp:nvSpPr>
        <dsp:cNvPr id="0" name=""/>
        <dsp:cNvSpPr/>
      </dsp:nvSpPr>
      <dsp:spPr>
        <a:xfrm>
          <a:off x="6838363" y="406144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E11D1-8F14-104F-9F3A-BC508F6BCAFE}">
      <dsp:nvSpPr>
        <dsp:cNvPr id="0" name=""/>
        <dsp:cNvSpPr/>
      </dsp:nvSpPr>
      <dsp:spPr>
        <a:xfrm>
          <a:off x="3792509" y="3751626"/>
          <a:ext cx="304585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3045853" y="45818"/>
              </a:lnTo>
              <a:lnTo>
                <a:pt x="304585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2B421-D1D5-EA48-A3C9-0B142833292A}">
      <dsp:nvSpPr>
        <dsp:cNvPr id="0" name=""/>
        <dsp:cNvSpPr/>
      </dsp:nvSpPr>
      <dsp:spPr>
        <a:xfrm>
          <a:off x="6310357" y="4061448"/>
          <a:ext cx="200729" cy="137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197"/>
              </a:lnTo>
              <a:lnTo>
                <a:pt x="200729" y="13701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EABA7-ED9E-FF4F-A545-7639B812210D}">
      <dsp:nvSpPr>
        <dsp:cNvPr id="0" name=""/>
        <dsp:cNvSpPr/>
      </dsp:nvSpPr>
      <dsp:spPr>
        <a:xfrm>
          <a:off x="6310357" y="4061448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721BA-29BC-B94D-927F-7D26A6C43D04}">
      <dsp:nvSpPr>
        <dsp:cNvPr id="0" name=""/>
        <dsp:cNvSpPr/>
      </dsp:nvSpPr>
      <dsp:spPr>
        <a:xfrm>
          <a:off x="6310357" y="4061448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C9F23-A3A6-1D4D-B1E0-5A59D0A8D8E9}">
      <dsp:nvSpPr>
        <dsp:cNvPr id="0" name=""/>
        <dsp:cNvSpPr/>
      </dsp:nvSpPr>
      <dsp:spPr>
        <a:xfrm>
          <a:off x="6310357" y="4061448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B1EC7-B4BC-0D49-B37A-427D44627032}">
      <dsp:nvSpPr>
        <dsp:cNvPr id="0" name=""/>
        <dsp:cNvSpPr/>
      </dsp:nvSpPr>
      <dsp:spPr>
        <a:xfrm>
          <a:off x="6310357" y="406144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47DE1-12CC-4549-A6A2-FE03753FE6C6}">
      <dsp:nvSpPr>
        <dsp:cNvPr id="0" name=""/>
        <dsp:cNvSpPr/>
      </dsp:nvSpPr>
      <dsp:spPr>
        <a:xfrm>
          <a:off x="3792509" y="3751626"/>
          <a:ext cx="2517847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517847" y="45818"/>
              </a:lnTo>
              <a:lnTo>
                <a:pt x="2517847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50F08-BDCF-F04C-940C-B80DB4B7B44D}">
      <dsp:nvSpPr>
        <dsp:cNvPr id="0" name=""/>
        <dsp:cNvSpPr/>
      </dsp:nvSpPr>
      <dsp:spPr>
        <a:xfrm>
          <a:off x="5782351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932A5-DE9D-0647-8A49-7501F15DC2F0}">
      <dsp:nvSpPr>
        <dsp:cNvPr id="0" name=""/>
        <dsp:cNvSpPr/>
      </dsp:nvSpPr>
      <dsp:spPr>
        <a:xfrm>
          <a:off x="5518348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313EC-EDA8-4E4A-AE56-184CFF936CDF}">
      <dsp:nvSpPr>
        <dsp:cNvPr id="0" name=""/>
        <dsp:cNvSpPr/>
      </dsp:nvSpPr>
      <dsp:spPr>
        <a:xfrm>
          <a:off x="5254344" y="4371270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DF617-212D-254F-800B-07B0381D5E10}">
      <dsp:nvSpPr>
        <dsp:cNvPr id="0" name=""/>
        <dsp:cNvSpPr/>
      </dsp:nvSpPr>
      <dsp:spPr>
        <a:xfrm>
          <a:off x="5254344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A2F6C-DE4F-AE43-AEAF-F6F3C68FDE00}">
      <dsp:nvSpPr>
        <dsp:cNvPr id="0" name=""/>
        <dsp:cNvSpPr/>
      </dsp:nvSpPr>
      <dsp:spPr>
        <a:xfrm>
          <a:off x="5254344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E784AE-AE37-AD4D-95AE-1C264C39C8C8}">
      <dsp:nvSpPr>
        <dsp:cNvPr id="0" name=""/>
        <dsp:cNvSpPr/>
      </dsp:nvSpPr>
      <dsp:spPr>
        <a:xfrm>
          <a:off x="3792509" y="3751626"/>
          <a:ext cx="1725838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1725838" y="45818"/>
              </a:lnTo>
              <a:lnTo>
                <a:pt x="1725838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429E9-D12B-FF46-A520-B2261B346F91}">
      <dsp:nvSpPr>
        <dsp:cNvPr id="0" name=""/>
        <dsp:cNvSpPr/>
      </dsp:nvSpPr>
      <dsp:spPr>
        <a:xfrm>
          <a:off x="4726338" y="4371270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1D618-C5E5-3D49-A200-594BAF37BBDB}">
      <dsp:nvSpPr>
        <dsp:cNvPr id="0" name=""/>
        <dsp:cNvSpPr/>
      </dsp:nvSpPr>
      <dsp:spPr>
        <a:xfrm>
          <a:off x="4726338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0A7F2-303E-7940-A81A-9FF7E0E88A43}">
      <dsp:nvSpPr>
        <dsp:cNvPr id="0" name=""/>
        <dsp:cNvSpPr/>
      </dsp:nvSpPr>
      <dsp:spPr>
        <a:xfrm>
          <a:off x="4462335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6BCAA-78F6-3B44-A7E1-B9CFF2EC0CE0}">
      <dsp:nvSpPr>
        <dsp:cNvPr id="0" name=""/>
        <dsp:cNvSpPr/>
      </dsp:nvSpPr>
      <dsp:spPr>
        <a:xfrm>
          <a:off x="4198332" y="4371270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F0774-DAEF-CE42-A9B0-39CFE0E4A03B}">
      <dsp:nvSpPr>
        <dsp:cNvPr id="0" name=""/>
        <dsp:cNvSpPr/>
      </dsp:nvSpPr>
      <dsp:spPr>
        <a:xfrm>
          <a:off x="4198332" y="4371270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66B09-2139-AF4D-93B6-5B2B57EC9FAB}">
      <dsp:nvSpPr>
        <dsp:cNvPr id="0" name=""/>
        <dsp:cNvSpPr/>
      </dsp:nvSpPr>
      <dsp:spPr>
        <a:xfrm>
          <a:off x="4198332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111AFC-9E86-8247-8671-C4D1F18933B7}">
      <dsp:nvSpPr>
        <dsp:cNvPr id="0" name=""/>
        <dsp:cNvSpPr/>
      </dsp:nvSpPr>
      <dsp:spPr>
        <a:xfrm>
          <a:off x="4198332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72B236-5822-6942-A3A9-DF8FD53158E7}">
      <dsp:nvSpPr>
        <dsp:cNvPr id="0" name=""/>
        <dsp:cNvSpPr/>
      </dsp:nvSpPr>
      <dsp:spPr>
        <a:xfrm>
          <a:off x="3792509" y="3751626"/>
          <a:ext cx="669825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669825" y="45818"/>
              </a:lnTo>
              <a:lnTo>
                <a:pt x="669825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5902C-00BC-424C-91EB-01C142534165}">
      <dsp:nvSpPr>
        <dsp:cNvPr id="0" name=""/>
        <dsp:cNvSpPr/>
      </dsp:nvSpPr>
      <dsp:spPr>
        <a:xfrm>
          <a:off x="3670326" y="4371270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E475E-7E68-E04F-ABB7-8C83184886A7}">
      <dsp:nvSpPr>
        <dsp:cNvPr id="0" name=""/>
        <dsp:cNvSpPr/>
      </dsp:nvSpPr>
      <dsp:spPr>
        <a:xfrm>
          <a:off x="3670326" y="4371270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C9ACC2-E36E-7146-B393-E48C00BB6CEF}">
      <dsp:nvSpPr>
        <dsp:cNvPr id="0" name=""/>
        <dsp:cNvSpPr/>
      </dsp:nvSpPr>
      <dsp:spPr>
        <a:xfrm>
          <a:off x="3670326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D5B2F-1350-C840-AC4A-62A5E162A5FE}">
      <dsp:nvSpPr>
        <dsp:cNvPr id="0" name=""/>
        <dsp:cNvSpPr/>
      </dsp:nvSpPr>
      <dsp:spPr>
        <a:xfrm>
          <a:off x="3010318" y="4061448"/>
          <a:ext cx="660007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660007" y="45818"/>
              </a:lnTo>
              <a:lnTo>
                <a:pt x="660007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2E841-34BE-3046-B6B5-295CC53731CD}">
      <dsp:nvSpPr>
        <dsp:cNvPr id="0" name=""/>
        <dsp:cNvSpPr/>
      </dsp:nvSpPr>
      <dsp:spPr>
        <a:xfrm>
          <a:off x="3142320" y="4371270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77FEF-62B6-2E48-8B8C-5A976ECC4459}">
      <dsp:nvSpPr>
        <dsp:cNvPr id="0" name=""/>
        <dsp:cNvSpPr/>
      </dsp:nvSpPr>
      <dsp:spPr>
        <a:xfrm>
          <a:off x="3142320" y="4371270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9664D-767A-4241-B146-F6676C15C014}">
      <dsp:nvSpPr>
        <dsp:cNvPr id="0" name=""/>
        <dsp:cNvSpPr/>
      </dsp:nvSpPr>
      <dsp:spPr>
        <a:xfrm>
          <a:off x="3142320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40CEE-A7DE-974B-8059-9A6629A410FF}">
      <dsp:nvSpPr>
        <dsp:cNvPr id="0" name=""/>
        <dsp:cNvSpPr/>
      </dsp:nvSpPr>
      <dsp:spPr>
        <a:xfrm>
          <a:off x="3010318" y="4061448"/>
          <a:ext cx="132001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132001" y="45818"/>
              </a:lnTo>
              <a:lnTo>
                <a:pt x="132001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636F1-DCF5-394E-A4CC-A125187C48FD}">
      <dsp:nvSpPr>
        <dsp:cNvPr id="0" name=""/>
        <dsp:cNvSpPr/>
      </dsp:nvSpPr>
      <dsp:spPr>
        <a:xfrm>
          <a:off x="2614314" y="4681092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D3847-58B5-594C-A04A-739B390EFB10}">
      <dsp:nvSpPr>
        <dsp:cNvPr id="0" name=""/>
        <dsp:cNvSpPr/>
      </dsp:nvSpPr>
      <dsp:spPr>
        <a:xfrm>
          <a:off x="2350311" y="4371270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DABBB-40D7-A74D-86AD-294634CB4082}">
      <dsp:nvSpPr>
        <dsp:cNvPr id="0" name=""/>
        <dsp:cNvSpPr/>
      </dsp:nvSpPr>
      <dsp:spPr>
        <a:xfrm>
          <a:off x="2086308" y="4681092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0D95B-B888-0E47-9F3D-D1C0548A36A9}">
      <dsp:nvSpPr>
        <dsp:cNvPr id="0" name=""/>
        <dsp:cNvSpPr/>
      </dsp:nvSpPr>
      <dsp:spPr>
        <a:xfrm>
          <a:off x="2086308" y="4681092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B683C-AAB8-3C4C-80CD-98937487A4D2}">
      <dsp:nvSpPr>
        <dsp:cNvPr id="0" name=""/>
        <dsp:cNvSpPr/>
      </dsp:nvSpPr>
      <dsp:spPr>
        <a:xfrm>
          <a:off x="2086308" y="4681092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FFF5C-5F3E-B941-8552-700890360D6B}">
      <dsp:nvSpPr>
        <dsp:cNvPr id="0" name=""/>
        <dsp:cNvSpPr/>
      </dsp:nvSpPr>
      <dsp:spPr>
        <a:xfrm>
          <a:off x="2086308" y="4681092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1BCFE-6291-404B-AE37-2380230136A0}">
      <dsp:nvSpPr>
        <dsp:cNvPr id="0" name=""/>
        <dsp:cNvSpPr/>
      </dsp:nvSpPr>
      <dsp:spPr>
        <a:xfrm>
          <a:off x="2086308" y="4371270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30648-C63F-3948-8B4B-AD0585A00A5F}">
      <dsp:nvSpPr>
        <dsp:cNvPr id="0" name=""/>
        <dsp:cNvSpPr/>
      </dsp:nvSpPr>
      <dsp:spPr>
        <a:xfrm>
          <a:off x="2350311" y="4061448"/>
          <a:ext cx="660007" cy="91637"/>
        </a:xfrm>
        <a:custGeom>
          <a:avLst/>
          <a:gdLst/>
          <a:ahLst/>
          <a:cxnLst/>
          <a:rect l="0" t="0" r="0" b="0"/>
          <a:pathLst>
            <a:path>
              <a:moveTo>
                <a:pt x="660007" y="0"/>
              </a:moveTo>
              <a:lnTo>
                <a:pt x="660007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65437D-7D38-204C-9737-DD1EA0F67588}">
      <dsp:nvSpPr>
        <dsp:cNvPr id="0" name=""/>
        <dsp:cNvSpPr/>
      </dsp:nvSpPr>
      <dsp:spPr>
        <a:xfrm>
          <a:off x="3010318" y="3751626"/>
          <a:ext cx="782190" cy="91637"/>
        </a:xfrm>
        <a:custGeom>
          <a:avLst/>
          <a:gdLst/>
          <a:ahLst/>
          <a:cxnLst/>
          <a:rect l="0" t="0" r="0" b="0"/>
          <a:pathLst>
            <a:path>
              <a:moveTo>
                <a:pt x="782190" y="0"/>
              </a:moveTo>
              <a:lnTo>
                <a:pt x="782190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04FD2-4439-6446-BBFD-DA0D4B93BFB9}">
      <dsp:nvSpPr>
        <dsp:cNvPr id="0" name=""/>
        <dsp:cNvSpPr/>
      </dsp:nvSpPr>
      <dsp:spPr>
        <a:xfrm>
          <a:off x="1274662" y="4371270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CBAE2-856F-9F4E-9D95-E18EA79E4ED0}">
      <dsp:nvSpPr>
        <dsp:cNvPr id="0" name=""/>
        <dsp:cNvSpPr/>
      </dsp:nvSpPr>
      <dsp:spPr>
        <a:xfrm>
          <a:off x="1274662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EE46F-3A3C-CA4B-AEB9-B8CC871920B5}">
      <dsp:nvSpPr>
        <dsp:cNvPr id="0" name=""/>
        <dsp:cNvSpPr/>
      </dsp:nvSpPr>
      <dsp:spPr>
        <a:xfrm>
          <a:off x="746656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528006" y="45818"/>
              </a:lnTo>
              <a:lnTo>
                <a:pt x="528006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7B73A-FD98-2A40-9EB1-6468F25C10CE}">
      <dsp:nvSpPr>
        <dsp:cNvPr id="0" name=""/>
        <dsp:cNvSpPr/>
      </dsp:nvSpPr>
      <dsp:spPr>
        <a:xfrm>
          <a:off x="746656" y="4371270"/>
          <a:ext cx="200729" cy="137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197"/>
              </a:lnTo>
              <a:lnTo>
                <a:pt x="200729" y="13701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524D2-562B-6B4B-9AF6-849F22E4F133}">
      <dsp:nvSpPr>
        <dsp:cNvPr id="0" name=""/>
        <dsp:cNvSpPr/>
      </dsp:nvSpPr>
      <dsp:spPr>
        <a:xfrm>
          <a:off x="746656" y="4371270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181A4-CF85-9F46-80B9-9FA310331E9F}">
      <dsp:nvSpPr>
        <dsp:cNvPr id="0" name=""/>
        <dsp:cNvSpPr/>
      </dsp:nvSpPr>
      <dsp:spPr>
        <a:xfrm>
          <a:off x="746656" y="4371270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B873A6-B331-DE42-909B-66B4B01D8158}">
      <dsp:nvSpPr>
        <dsp:cNvPr id="0" name=""/>
        <dsp:cNvSpPr/>
      </dsp:nvSpPr>
      <dsp:spPr>
        <a:xfrm>
          <a:off x="746656" y="4371270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BB0E3-A8FD-464D-8C00-D26836ABEED1}">
      <dsp:nvSpPr>
        <dsp:cNvPr id="0" name=""/>
        <dsp:cNvSpPr/>
      </dsp:nvSpPr>
      <dsp:spPr>
        <a:xfrm>
          <a:off x="746656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94EE28-0E8C-CE43-B56E-E64C4E6B1F6F}">
      <dsp:nvSpPr>
        <dsp:cNvPr id="0" name=""/>
        <dsp:cNvSpPr/>
      </dsp:nvSpPr>
      <dsp:spPr>
        <a:xfrm>
          <a:off x="700936" y="4061448"/>
          <a:ext cx="91440" cy="91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0D56E-BE73-714C-9A07-3CB49966B202}">
      <dsp:nvSpPr>
        <dsp:cNvPr id="0" name=""/>
        <dsp:cNvSpPr/>
      </dsp:nvSpPr>
      <dsp:spPr>
        <a:xfrm>
          <a:off x="218650" y="437127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0F565-8769-894F-9AF4-50ADD1BAA2AF}">
      <dsp:nvSpPr>
        <dsp:cNvPr id="0" name=""/>
        <dsp:cNvSpPr/>
      </dsp:nvSpPr>
      <dsp:spPr>
        <a:xfrm>
          <a:off x="218650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528006" y="0"/>
              </a:moveTo>
              <a:lnTo>
                <a:pt x="528006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DE4FC-8968-B547-9F59-D9B8E33AB21C}">
      <dsp:nvSpPr>
        <dsp:cNvPr id="0" name=""/>
        <dsp:cNvSpPr/>
      </dsp:nvSpPr>
      <dsp:spPr>
        <a:xfrm>
          <a:off x="746656" y="3751626"/>
          <a:ext cx="3045853" cy="91637"/>
        </a:xfrm>
        <a:custGeom>
          <a:avLst/>
          <a:gdLst/>
          <a:ahLst/>
          <a:cxnLst/>
          <a:rect l="0" t="0" r="0" b="0"/>
          <a:pathLst>
            <a:path>
              <a:moveTo>
                <a:pt x="3045853" y="0"/>
              </a:moveTo>
              <a:lnTo>
                <a:pt x="304585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58CC7-82ED-C54F-9A3A-7540D27CC837}">
      <dsp:nvSpPr>
        <dsp:cNvPr id="0" name=""/>
        <dsp:cNvSpPr/>
      </dsp:nvSpPr>
      <dsp:spPr>
        <a:xfrm>
          <a:off x="3792509" y="3441805"/>
          <a:ext cx="4050592" cy="91637"/>
        </a:xfrm>
        <a:custGeom>
          <a:avLst/>
          <a:gdLst/>
          <a:ahLst/>
          <a:cxnLst/>
          <a:rect l="0" t="0" r="0" b="0"/>
          <a:pathLst>
            <a:path>
              <a:moveTo>
                <a:pt x="4050592" y="0"/>
              </a:moveTo>
              <a:lnTo>
                <a:pt x="4050592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B23C9-AF56-174F-A869-B39A742EA0A4}">
      <dsp:nvSpPr>
        <dsp:cNvPr id="0" name=""/>
        <dsp:cNvSpPr/>
      </dsp:nvSpPr>
      <dsp:spPr>
        <a:xfrm>
          <a:off x="7734010" y="322362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7203A-877B-3847-B52A-46DB8D065AB2}">
      <dsp:nvSpPr>
        <dsp:cNvPr id="0" name=""/>
        <dsp:cNvSpPr/>
      </dsp:nvSpPr>
      <dsp:spPr>
        <a:xfrm>
          <a:off x="7734010" y="322362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DEF98-60CF-B54B-B980-7E01A5C8687E}">
      <dsp:nvSpPr>
        <dsp:cNvPr id="0" name=""/>
        <dsp:cNvSpPr/>
      </dsp:nvSpPr>
      <dsp:spPr>
        <a:xfrm>
          <a:off x="7624918" y="326289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Antineoplastic</a:t>
          </a:r>
          <a:endParaRPr lang="en-US" sz="500" kern="1200" dirty="0"/>
        </a:p>
      </dsp:txBody>
      <dsp:txXfrm>
        <a:off x="7624918" y="3262893"/>
        <a:ext cx="436368" cy="139637"/>
      </dsp:txXfrm>
    </dsp:sp>
    <dsp:sp modelId="{D94B5BD4-ACDE-C645-BEFE-FC81052499A0}">
      <dsp:nvSpPr>
        <dsp:cNvPr id="0" name=""/>
        <dsp:cNvSpPr/>
      </dsp:nvSpPr>
      <dsp:spPr>
        <a:xfrm>
          <a:off x="3683417" y="353344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B8A005-B693-A148-9827-776B3BCB97F1}">
      <dsp:nvSpPr>
        <dsp:cNvPr id="0" name=""/>
        <dsp:cNvSpPr/>
      </dsp:nvSpPr>
      <dsp:spPr>
        <a:xfrm>
          <a:off x="3683417" y="353344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45B1B-CC2E-D34A-89B4-92050EC8D4BF}">
      <dsp:nvSpPr>
        <dsp:cNvPr id="0" name=""/>
        <dsp:cNvSpPr/>
      </dsp:nvSpPr>
      <dsp:spPr>
        <a:xfrm>
          <a:off x="3574325" y="357271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Traditional Agents</a:t>
          </a:r>
          <a:endParaRPr lang="en-US" sz="500" kern="1200" dirty="0"/>
        </a:p>
      </dsp:txBody>
      <dsp:txXfrm>
        <a:off x="3574325" y="3572715"/>
        <a:ext cx="436368" cy="139637"/>
      </dsp:txXfrm>
    </dsp:sp>
    <dsp:sp modelId="{ADAD4AB6-415F-C243-801D-1677EAF4D36A}">
      <dsp:nvSpPr>
        <dsp:cNvPr id="0" name=""/>
        <dsp:cNvSpPr/>
      </dsp:nvSpPr>
      <dsp:spPr>
        <a:xfrm>
          <a:off x="637563" y="384326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E4C28-1D5E-EB41-A763-77AFB62ED002}">
      <dsp:nvSpPr>
        <dsp:cNvPr id="0" name=""/>
        <dsp:cNvSpPr/>
      </dsp:nvSpPr>
      <dsp:spPr>
        <a:xfrm>
          <a:off x="637563" y="384326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82A143-12E5-9C47-9BDB-C337B225D440}">
      <dsp:nvSpPr>
        <dsp:cNvPr id="0" name=""/>
        <dsp:cNvSpPr/>
      </dsp:nvSpPr>
      <dsp:spPr>
        <a:xfrm>
          <a:off x="528471" y="388253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Antimetabolites</a:t>
          </a:r>
          <a:endParaRPr lang="en-US" sz="500" kern="1200" dirty="0"/>
        </a:p>
      </dsp:txBody>
      <dsp:txXfrm>
        <a:off x="528471" y="3882537"/>
        <a:ext cx="436368" cy="139637"/>
      </dsp:txXfrm>
    </dsp:sp>
    <dsp:sp modelId="{3F321286-1824-F347-8F31-1397B392796F}">
      <dsp:nvSpPr>
        <dsp:cNvPr id="0" name=""/>
        <dsp:cNvSpPr/>
      </dsp:nvSpPr>
      <dsp:spPr>
        <a:xfrm>
          <a:off x="109557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A0B6D-FEE3-E44F-A275-2DBFF04A1A4E}">
      <dsp:nvSpPr>
        <dsp:cNvPr id="0" name=""/>
        <dsp:cNvSpPr/>
      </dsp:nvSpPr>
      <dsp:spPr>
        <a:xfrm>
          <a:off x="109557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1989E-CA61-D74D-9EF1-5F493554C590}">
      <dsp:nvSpPr>
        <dsp:cNvPr id="0" name=""/>
        <dsp:cNvSpPr/>
      </dsp:nvSpPr>
      <dsp:spPr>
        <a:xfrm>
          <a:off x="465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Purine Analogues</a:t>
          </a:r>
          <a:endParaRPr lang="en-US" sz="500" kern="1200" dirty="0"/>
        </a:p>
      </dsp:txBody>
      <dsp:txXfrm>
        <a:off x="465" y="4192359"/>
        <a:ext cx="436368" cy="139637"/>
      </dsp:txXfrm>
    </dsp:sp>
    <dsp:sp modelId="{66CBE82D-9C76-7F40-9D5B-C4BAEC51E84A}">
      <dsp:nvSpPr>
        <dsp:cNvPr id="0" name=""/>
        <dsp:cNvSpPr/>
      </dsp:nvSpPr>
      <dsp:spPr>
        <a:xfrm>
          <a:off x="393197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E14F5-16BA-6940-A609-CABD9F9BDA20}">
      <dsp:nvSpPr>
        <dsp:cNvPr id="0" name=""/>
        <dsp:cNvSpPr/>
      </dsp:nvSpPr>
      <dsp:spPr>
        <a:xfrm>
          <a:off x="393197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BF2E6-E9B8-3947-B21C-739D3E99F5E1}">
      <dsp:nvSpPr>
        <dsp:cNvPr id="0" name=""/>
        <dsp:cNvSpPr/>
      </dsp:nvSpPr>
      <dsp:spPr>
        <a:xfrm>
          <a:off x="284105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Mercaptopurine</a:t>
          </a:r>
          <a:endParaRPr lang="en-US" sz="500" kern="1200" dirty="0"/>
        </a:p>
      </dsp:txBody>
      <dsp:txXfrm>
        <a:off x="284105" y="4502181"/>
        <a:ext cx="436368" cy="139637"/>
      </dsp:txXfrm>
    </dsp:sp>
    <dsp:sp modelId="{7E7AF822-79DC-4A46-903B-56C71C176194}">
      <dsp:nvSpPr>
        <dsp:cNvPr id="0" name=""/>
        <dsp:cNvSpPr/>
      </dsp:nvSpPr>
      <dsp:spPr>
        <a:xfrm>
          <a:off x="637563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EAE79-EA9A-4A45-A3A5-B8ECF6A61DA8}">
      <dsp:nvSpPr>
        <dsp:cNvPr id="0" name=""/>
        <dsp:cNvSpPr/>
      </dsp:nvSpPr>
      <dsp:spPr>
        <a:xfrm>
          <a:off x="637563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10994-1E63-E24B-87D2-C9EAAD2F46C8}">
      <dsp:nvSpPr>
        <dsp:cNvPr id="0" name=""/>
        <dsp:cNvSpPr/>
      </dsp:nvSpPr>
      <dsp:spPr>
        <a:xfrm>
          <a:off x="528471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Pyrimidine Analogues</a:t>
          </a:r>
          <a:endParaRPr lang="en-US" sz="500" kern="1200" dirty="0"/>
        </a:p>
      </dsp:txBody>
      <dsp:txXfrm>
        <a:off x="528471" y="4192359"/>
        <a:ext cx="436368" cy="139637"/>
      </dsp:txXfrm>
    </dsp:sp>
    <dsp:sp modelId="{0788DC2E-F8D3-8045-A309-E984C722D4E3}">
      <dsp:nvSpPr>
        <dsp:cNvPr id="0" name=""/>
        <dsp:cNvSpPr/>
      </dsp:nvSpPr>
      <dsp:spPr>
        <a:xfrm>
          <a:off x="921203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2E969-27B1-8448-9DB0-4F51955D7581}">
      <dsp:nvSpPr>
        <dsp:cNvPr id="0" name=""/>
        <dsp:cNvSpPr/>
      </dsp:nvSpPr>
      <dsp:spPr>
        <a:xfrm>
          <a:off x="921203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E5288B-B4E6-DA40-B53B-37252825D487}">
      <dsp:nvSpPr>
        <dsp:cNvPr id="0" name=""/>
        <dsp:cNvSpPr/>
      </dsp:nvSpPr>
      <dsp:spPr>
        <a:xfrm>
          <a:off x="812111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5-FU</a:t>
          </a:r>
          <a:endParaRPr lang="en-US" sz="500" kern="1200" dirty="0"/>
        </a:p>
      </dsp:txBody>
      <dsp:txXfrm>
        <a:off x="812111" y="4502181"/>
        <a:ext cx="436368" cy="139637"/>
      </dsp:txXfrm>
    </dsp:sp>
    <dsp:sp modelId="{16558BC0-EE8E-7447-A428-AAEF13B77DA2}">
      <dsp:nvSpPr>
        <dsp:cNvPr id="0" name=""/>
        <dsp:cNvSpPr/>
      </dsp:nvSpPr>
      <dsp:spPr>
        <a:xfrm>
          <a:off x="921203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81EAC-6213-AF4C-8AE9-F5470B2982B2}">
      <dsp:nvSpPr>
        <dsp:cNvPr id="0" name=""/>
        <dsp:cNvSpPr/>
      </dsp:nvSpPr>
      <dsp:spPr>
        <a:xfrm>
          <a:off x="921203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4A7E5-936C-6841-A017-FC1A065723D4}">
      <dsp:nvSpPr>
        <dsp:cNvPr id="0" name=""/>
        <dsp:cNvSpPr/>
      </dsp:nvSpPr>
      <dsp:spPr>
        <a:xfrm>
          <a:off x="812111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Gemcitabine</a:t>
          </a:r>
          <a:endParaRPr lang="en-US" sz="500" kern="1200" dirty="0"/>
        </a:p>
      </dsp:txBody>
      <dsp:txXfrm>
        <a:off x="812111" y="4812002"/>
        <a:ext cx="436368" cy="139637"/>
      </dsp:txXfrm>
    </dsp:sp>
    <dsp:sp modelId="{5D3D0D4B-1C86-3E43-B3CA-6019693A1C5B}">
      <dsp:nvSpPr>
        <dsp:cNvPr id="0" name=""/>
        <dsp:cNvSpPr/>
      </dsp:nvSpPr>
      <dsp:spPr>
        <a:xfrm>
          <a:off x="921203" y="508255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506FA-2C85-2D4C-A6E6-23F27CB077C5}">
      <dsp:nvSpPr>
        <dsp:cNvPr id="0" name=""/>
        <dsp:cNvSpPr/>
      </dsp:nvSpPr>
      <dsp:spPr>
        <a:xfrm>
          <a:off x="921203" y="508255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D7048-7ED4-674B-BD9C-B37C148052F2}">
      <dsp:nvSpPr>
        <dsp:cNvPr id="0" name=""/>
        <dsp:cNvSpPr/>
      </dsp:nvSpPr>
      <dsp:spPr>
        <a:xfrm>
          <a:off x="812111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Capecitabine</a:t>
          </a:r>
          <a:endParaRPr lang="en-US" sz="500" kern="1200" dirty="0"/>
        </a:p>
      </dsp:txBody>
      <dsp:txXfrm>
        <a:off x="812111" y="5121824"/>
        <a:ext cx="436368" cy="139637"/>
      </dsp:txXfrm>
    </dsp:sp>
    <dsp:sp modelId="{D1228945-0766-9948-BEE7-89BF199461BC}">
      <dsp:nvSpPr>
        <dsp:cNvPr id="0" name=""/>
        <dsp:cNvSpPr/>
      </dsp:nvSpPr>
      <dsp:spPr>
        <a:xfrm>
          <a:off x="921203" y="539237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9A9A0-437B-EB45-B723-F22DDF6B9F9D}">
      <dsp:nvSpPr>
        <dsp:cNvPr id="0" name=""/>
        <dsp:cNvSpPr/>
      </dsp:nvSpPr>
      <dsp:spPr>
        <a:xfrm>
          <a:off x="921203" y="539237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6CCF3-ED24-1D46-9B55-24789D332389}">
      <dsp:nvSpPr>
        <dsp:cNvPr id="0" name=""/>
        <dsp:cNvSpPr/>
      </dsp:nvSpPr>
      <dsp:spPr>
        <a:xfrm>
          <a:off x="812111" y="543164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Cytarabine</a:t>
          </a:r>
          <a:endParaRPr lang="en-US" sz="500" kern="1200" dirty="0"/>
        </a:p>
      </dsp:txBody>
      <dsp:txXfrm>
        <a:off x="812111" y="5431646"/>
        <a:ext cx="436368" cy="139637"/>
      </dsp:txXfrm>
    </dsp:sp>
    <dsp:sp modelId="{71B5F98F-0991-424D-81D3-F04932E995FF}">
      <dsp:nvSpPr>
        <dsp:cNvPr id="0" name=""/>
        <dsp:cNvSpPr/>
      </dsp:nvSpPr>
      <dsp:spPr>
        <a:xfrm>
          <a:off x="921203" y="570219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5FB83-0EAB-7F40-A914-D906EC9254CF}">
      <dsp:nvSpPr>
        <dsp:cNvPr id="0" name=""/>
        <dsp:cNvSpPr/>
      </dsp:nvSpPr>
      <dsp:spPr>
        <a:xfrm>
          <a:off x="921203" y="570219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8DF9B-8DF0-BA43-938B-DF5632D12EFC}">
      <dsp:nvSpPr>
        <dsp:cNvPr id="0" name=""/>
        <dsp:cNvSpPr/>
      </dsp:nvSpPr>
      <dsp:spPr>
        <a:xfrm>
          <a:off x="812111" y="574146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Floxuridine</a:t>
          </a:r>
          <a:endParaRPr lang="en-US" sz="500" kern="1200" dirty="0"/>
        </a:p>
      </dsp:txBody>
      <dsp:txXfrm>
        <a:off x="812111" y="5741468"/>
        <a:ext cx="436368" cy="139637"/>
      </dsp:txXfrm>
    </dsp:sp>
    <dsp:sp modelId="{72E3FB4A-F40F-4F4E-AECB-73E625CD20C7}">
      <dsp:nvSpPr>
        <dsp:cNvPr id="0" name=""/>
        <dsp:cNvSpPr/>
      </dsp:nvSpPr>
      <dsp:spPr>
        <a:xfrm>
          <a:off x="1165570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86B677-BEF6-0248-B122-5CB718F0529B}">
      <dsp:nvSpPr>
        <dsp:cNvPr id="0" name=""/>
        <dsp:cNvSpPr/>
      </dsp:nvSpPr>
      <dsp:spPr>
        <a:xfrm>
          <a:off x="1165570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007CE-A9AA-BA48-8A33-CE7424F80851}">
      <dsp:nvSpPr>
        <dsp:cNvPr id="0" name=""/>
        <dsp:cNvSpPr/>
      </dsp:nvSpPr>
      <dsp:spPr>
        <a:xfrm>
          <a:off x="1056477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Folate Antagonist</a:t>
          </a:r>
          <a:endParaRPr lang="en-US" sz="500" kern="1200" dirty="0"/>
        </a:p>
      </dsp:txBody>
      <dsp:txXfrm>
        <a:off x="1056477" y="4192359"/>
        <a:ext cx="436368" cy="139637"/>
      </dsp:txXfrm>
    </dsp:sp>
    <dsp:sp modelId="{A20EB631-98C2-9A45-9B76-69142AD69432}">
      <dsp:nvSpPr>
        <dsp:cNvPr id="0" name=""/>
        <dsp:cNvSpPr/>
      </dsp:nvSpPr>
      <dsp:spPr>
        <a:xfrm>
          <a:off x="1449209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48449-8408-6949-874A-FCBB93B93A7C}">
      <dsp:nvSpPr>
        <dsp:cNvPr id="0" name=""/>
        <dsp:cNvSpPr/>
      </dsp:nvSpPr>
      <dsp:spPr>
        <a:xfrm>
          <a:off x="1449209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9F632-C356-A344-8E53-1C11E52DDB6A}">
      <dsp:nvSpPr>
        <dsp:cNvPr id="0" name=""/>
        <dsp:cNvSpPr/>
      </dsp:nvSpPr>
      <dsp:spPr>
        <a:xfrm>
          <a:off x="1340117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Methotrexate</a:t>
          </a:r>
          <a:endParaRPr lang="en-US" sz="500" kern="1200" dirty="0"/>
        </a:p>
      </dsp:txBody>
      <dsp:txXfrm>
        <a:off x="1340117" y="4502181"/>
        <a:ext cx="436368" cy="139637"/>
      </dsp:txXfrm>
    </dsp:sp>
    <dsp:sp modelId="{34119DE9-0B32-C849-858D-7F00D620C1B1}">
      <dsp:nvSpPr>
        <dsp:cNvPr id="0" name=""/>
        <dsp:cNvSpPr/>
      </dsp:nvSpPr>
      <dsp:spPr>
        <a:xfrm>
          <a:off x="1449209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5EC1B-3F9F-E948-A90B-7933E59F1468}">
      <dsp:nvSpPr>
        <dsp:cNvPr id="0" name=""/>
        <dsp:cNvSpPr/>
      </dsp:nvSpPr>
      <dsp:spPr>
        <a:xfrm>
          <a:off x="1449209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B509E-BEB0-CC44-9173-0BA567BEE16F}">
      <dsp:nvSpPr>
        <dsp:cNvPr id="0" name=""/>
        <dsp:cNvSpPr/>
      </dsp:nvSpPr>
      <dsp:spPr>
        <a:xfrm>
          <a:off x="1340117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Pemetrexed</a:t>
          </a:r>
          <a:endParaRPr lang="en-US" sz="500" kern="1200" dirty="0"/>
        </a:p>
      </dsp:txBody>
      <dsp:txXfrm>
        <a:off x="1340117" y="4812002"/>
        <a:ext cx="436368" cy="139637"/>
      </dsp:txXfrm>
    </dsp:sp>
    <dsp:sp modelId="{137D48CB-D30E-0948-BF84-46A1D94572FC}">
      <dsp:nvSpPr>
        <dsp:cNvPr id="0" name=""/>
        <dsp:cNvSpPr/>
      </dsp:nvSpPr>
      <dsp:spPr>
        <a:xfrm>
          <a:off x="2901226" y="384326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36713-4E16-0C48-87B6-3296E45FC63E}">
      <dsp:nvSpPr>
        <dsp:cNvPr id="0" name=""/>
        <dsp:cNvSpPr/>
      </dsp:nvSpPr>
      <dsp:spPr>
        <a:xfrm>
          <a:off x="2901226" y="384326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70ED6-8FFF-9945-8C2C-312CA096CAEA}">
      <dsp:nvSpPr>
        <dsp:cNvPr id="0" name=""/>
        <dsp:cNvSpPr/>
      </dsp:nvSpPr>
      <dsp:spPr>
        <a:xfrm>
          <a:off x="2792134" y="388253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Alkylating Agents</a:t>
          </a:r>
          <a:endParaRPr lang="en-US" sz="500" kern="1200" dirty="0"/>
        </a:p>
      </dsp:txBody>
      <dsp:txXfrm>
        <a:off x="2792134" y="3882537"/>
        <a:ext cx="436368" cy="139637"/>
      </dsp:txXfrm>
    </dsp:sp>
    <dsp:sp modelId="{EF2A0AF8-0DF3-9042-A496-CCE7F1CA1B69}">
      <dsp:nvSpPr>
        <dsp:cNvPr id="0" name=""/>
        <dsp:cNvSpPr/>
      </dsp:nvSpPr>
      <dsp:spPr>
        <a:xfrm>
          <a:off x="2241219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EA179-F178-994E-8396-4CA20C5CC170}">
      <dsp:nvSpPr>
        <dsp:cNvPr id="0" name=""/>
        <dsp:cNvSpPr/>
      </dsp:nvSpPr>
      <dsp:spPr>
        <a:xfrm>
          <a:off x="2241219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EC2332-8289-CE4F-A978-61211954C7AF}">
      <dsp:nvSpPr>
        <dsp:cNvPr id="0" name=""/>
        <dsp:cNvSpPr/>
      </dsp:nvSpPr>
      <dsp:spPr>
        <a:xfrm>
          <a:off x="2132126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Classical Alkylating Agents</a:t>
          </a:r>
          <a:endParaRPr lang="en-US" sz="500" kern="1200" dirty="0"/>
        </a:p>
      </dsp:txBody>
      <dsp:txXfrm>
        <a:off x="2132126" y="4192359"/>
        <a:ext cx="436368" cy="139637"/>
      </dsp:txXfrm>
    </dsp:sp>
    <dsp:sp modelId="{67C66FE1-3F53-F94F-84EE-276DB2B4721F}">
      <dsp:nvSpPr>
        <dsp:cNvPr id="0" name=""/>
        <dsp:cNvSpPr/>
      </dsp:nvSpPr>
      <dsp:spPr>
        <a:xfrm>
          <a:off x="1977215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1687D-F60D-D641-BC4F-C7D6B30C3F5A}">
      <dsp:nvSpPr>
        <dsp:cNvPr id="0" name=""/>
        <dsp:cNvSpPr/>
      </dsp:nvSpPr>
      <dsp:spPr>
        <a:xfrm>
          <a:off x="1977215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98A3D-8499-5A42-A4D0-43D9D1C200ED}">
      <dsp:nvSpPr>
        <dsp:cNvPr id="0" name=""/>
        <dsp:cNvSpPr/>
      </dsp:nvSpPr>
      <dsp:spPr>
        <a:xfrm>
          <a:off x="1868123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Nitrogen Mustards</a:t>
          </a:r>
          <a:endParaRPr lang="en-US" sz="500" kern="1200" dirty="0"/>
        </a:p>
      </dsp:txBody>
      <dsp:txXfrm>
        <a:off x="1868123" y="4502181"/>
        <a:ext cx="436368" cy="139637"/>
      </dsp:txXfrm>
    </dsp:sp>
    <dsp:sp modelId="{B6D5EB89-57F3-1541-A6EE-7B80C8251431}">
      <dsp:nvSpPr>
        <dsp:cNvPr id="0" name=""/>
        <dsp:cNvSpPr/>
      </dsp:nvSpPr>
      <dsp:spPr>
        <a:xfrm>
          <a:off x="2260855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5455F-3407-5045-8A5E-6051E7CFB9BC}">
      <dsp:nvSpPr>
        <dsp:cNvPr id="0" name=""/>
        <dsp:cNvSpPr/>
      </dsp:nvSpPr>
      <dsp:spPr>
        <a:xfrm>
          <a:off x="2260855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42562-3689-764D-AC77-F87764AD4E6C}">
      <dsp:nvSpPr>
        <dsp:cNvPr id="0" name=""/>
        <dsp:cNvSpPr/>
      </dsp:nvSpPr>
      <dsp:spPr>
        <a:xfrm>
          <a:off x="2151763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Nitrogen Mustard</a:t>
          </a:r>
          <a:endParaRPr lang="en-US" sz="500" kern="1200" dirty="0"/>
        </a:p>
      </dsp:txBody>
      <dsp:txXfrm>
        <a:off x="2151763" y="4812002"/>
        <a:ext cx="436368" cy="139637"/>
      </dsp:txXfrm>
    </dsp:sp>
    <dsp:sp modelId="{A663DB6D-883D-4B49-8512-2A4AEC1A6FA5}">
      <dsp:nvSpPr>
        <dsp:cNvPr id="0" name=""/>
        <dsp:cNvSpPr/>
      </dsp:nvSpPr>
      <dsp:spPr>
        <a:xfrm>
          <a:off x="2260855" y="508255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297EC-D6AD-3144-809A-A1C583F335AB}">
      <dsp:nvSpPr>
        <dsp:cNvPr id="0" name=""/>
        <dsp:cNvSpPr/>
      </dsp:nvSpPr>
      <dsp:spPr>
        <a:xfrm>
          <a:off x="2260855" y="508255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258FA-938B-6348-AFE2-7C332243DB3E}">
      <dsp:nvSpPr>
        <dsp:cNvPr id="0" name=""/>
        <dsp:cNvSpPr/>
      </dsp:nvSpPr>
      <dsp:spPr>
        <a:xfrm>
          <a:off x="2151763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Melphalan</a:t>
          </a:r>
          <a:endParaRPr lang="en-US" sz="500" kern="1200" dirty="0"/>
        </a:p>
      </dsp:txBody>
      <dsp:txXfrm>
        <a:off x="2151763" y="5121824"/>
        <a:ext cx="436368" cy="139637"/>
      </dsp:txXfrm>
    </dsp:sp>
    <dsp:sp modelId="{F42615F2-FB1F-AD47-845A-05F9AF951F31}">
      <dsp:nvSpPr>
        <dsp:cNvPr id="0" name=""/>
        <dsp:cNvSpPr/>
      </dsp:nvSpPr>
      <dsp:spPr>
        <a:xfrm>
          <a:off x="2260855" y="539237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FA7D5-EAD9-2B4B-B88E-7842B506C931}">
      <dsp:nvSpPr>
        <dsp:cNvPr id="0" name=""/>
        <dsp:cNvSpPr/>
      </dsp:nvSpPr>
      <dsp:spPr>
        <a:xfrm>
          <a:off x="2260855" y="539237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FADB3-78BC-2141-BFDF-B32473E1124A}">
      <dsp:nvSpPr>
        <dsp:cNvPr id="0" name=""/>
        <dsp:cNvSpPr/>
      </dsp:nvSpPr>
      <dsp:spPr>
        <a:xfrm>
          <a:off x="2151763" y="543164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Cyclophosphamide</a:t>
          </a:r>
          <a:endParaRPr lang="en-US" sz="500" kern="1200" dirty="0"/>
        </a:p>
      </dsp:txBody>
      <dsp:txXfrm>
        <a:off x="2151763" y="5431646"/>
        <a:ext cx="436368" cy="139637"/>
      </dsp:txXfrm>
    </dsp:sp>
    <dsp:sp modelId="{54631748-4AA0-1E4C-89F1-AB36A3410551}">
      <dsp:nvSpPr>
        <dsp:cNvPr id="0" name=""/>
        <dsp:cNvSpPr/>
      </dsp:nvSpPr>
      <dsp:spPr>
        <a:xfrm>
          <a:off x="2260855" y="570219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211DC-020B-8147-819F-10DF6A7F0A0C}">
      <dsp:nvSpPr>
        <dsp:cNvPr id="0" name=""/>
        <dsp:cNvSpPr/>
      </dsp:nvSpPr>
      <dsp:spPr>
        <a:xfrm>
          <a:off x="2260855" y="570219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E4C5B-D00C-2344-A83D-DB4B1B9BBF05}">
      <dsp:nvSpPr>
        <dsp:cNvPr id="0" name=""/>
        <dsp:cNvSpPr/>
      </dsp:nvSpPr>
      <dsp:spPr>
        <a:xfrm>
          <a:off x="2151763" y="574146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Ifosfamide</a:t>
          </a:r>
          <a:endParaRPr lang="en-US" sz="500" kern="1200" dirty="0"/>
        </a:p>
      </dsp:txBody>
      <dsp:txXfrm>
        <a:off x="2151763" y="5741468"/>
        <a:ext cx="436368" cy="139637"/>
      </dsp:txXfrm>
    </dsp:sp>
    <dsp:sp modelId="{AEF9B6C2-E148-E44C-8EF3-265175F5B89E}">
      <dsp:nvSpPr>
        <dsp:cNvPr id="0" name=""/>
        <dsp:cNvSpPr/>
      </dsp:nvSpPr>
      <dsp:spPr>
        <a:xfrm>
          <a:off x="2505222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B2F73-3950-2048-BF32-78F78F4041D6}">
      <dsp:nvSpPr>
        <dsp:cNvPr id="0" name=""/>
        <dsp:cNvSpPr/>
      </dsp:nvSpPr>
      <dsp:spPr>
        <a:xfrm>
          <a:off x="2505222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AB101-2303-8442-99CB-7B0E012BECEF}">
      <dsp:nvSpPr>
        <dsp:cNvPr id="0" name=""/>
        <dsp:cNvSpPr/>
      </dsp:nvSpPr>
      <dsp:spPr>
        <a:xfrm>
          <a:off x="2396129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Nitrosoureas</a:t>
          </a:r>
          <a:endParaRPr lang="en-US" sz="500" kern="1200" dirty="0"/>
        </a:p>
      </dsp:txBody>
      <dsp:txXfrm>
        <a:off x="2396129" y="4502181"/>
        <a:ext cx="436368" cy="139637"/>
      </dsp:txXfrm>
    </dsp:sp>
    <dsp:sp modelId="{4F9F0250-518E-E744-99A1-5157ACE59817}">
      <dsp:nvSpPr>
        <dsp:cNvPr id="0" name=""/>
        <dsp:cNvSpPr/>
      </dsp:nvSpPr>
      <dsp:spPr>
        <a:xfrm>
          <a:off x="2788861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5F5FE-9CB4-FB44-97A0-AF510680EBDA}">
      <dsp:nvSpPr>
        <dsp:cNvPr id="0" name=""/>
        <dsp:cNvSpPr/>
      </dsp:nvSpPr>
      <dsp:spPr>
        <a:xfrm>
          <a:off x="2788861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C4EBB-86D5-3E4C-B9FC-1D5C6096A10B}">
      <dsp:nvSpPr>
        <dsp:cNvPr id="0" name=""/>
        <dsp:cNvSpPr/>
      </dsp:nvSpPr>
      <dsp:spPr>
        <a:xfrm>
          <a:off x="2679769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Carmustine</a:t>
          </a:r>
          <a:endParaRPr lang="en-US" sz="500" kern="1200" dirty="0"/>
        </a:p>
      </dsp:txBody>
      <dsp:txXfrm>
        <a:off x="2679769" y="4812002"/>
        <a:ext cx="436368" cy="139637"/>
      </dsp:txXfrm>
    </dsp:sp>
    <dsp:sp modelId="{1B943036-FDAA-334D-9EF6-B43AE78E8283}">
      <dsp:nvSpPr>
        <dsp:cNvPr id="0" name=""/>
        <dsp:cNvSpPr/>
      </dsp:nvSpPr>
      <dsp:spPr>
        <a:xfrm>
          <a:off x="3033228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51AB8-3014-FE42-8204-28C0EFC20AE7}">
      <dsp:nvSpPr>
        <dsp:cNvPr id="0" name=""/>
        <dsp:cNvSpPr/>
      </dsp:nvSpPr>
      <dsp:spPr>
        <a:xfrm>
          <a:off x="3033228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ECC03-2F6B-CF47-8D3A-C1C2041B798B}">
      <dsp:nvSpPr>
        <dsp:cNvPr id="0" name=""/>
        <dsp:cNvSpPr/>
      </dsp:nvSpPr>
      <dsp:spPr>
        <a:xfrm>
          <a:off x="2924136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Non-Classical Alkylating Agents</a:t>
          </a:r>
          <a:endParaRPr lang="en-US" sz="500" kern="1200" dirty="0"/>
        </a:p>
      </dsp:txBody>
      <dsp:txXfrm>
        <a:off x="2924136" y="4192359"/>
        <a:ext cx="436368" cy="139637"/>
      </dsp:txXfrm>
    </dsp:sp>
    <dsp:sp modelId="{70C9E354-B4FD-0142-B737-E93C6B0AAA5E}">
      <dsp:nvSpPr>
        <dsp:cNvPr id="0" name=""/>
        <dsp:cNvSpPr/>
      </dsp:nvSpPr>
      <dsp:spPr>
        <a:xfrm>
          <a:off x="3316867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99307-AF4D-F045-AFD6-682DA7DC8F47}">
      <dsp:nvSpPr>
        <dsp:cNvPr id="0" name=""/>
        <dsp:cNvSpPr/>
      </dsp:nvSpPr>
      <dsp:spPr>
        <a:xfrm>
          <a:off x="3316867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5EC8DF-5DE3-754A-8100-BCB8EBBF4036}">
      <dsp:nvSpPr>
        <dsp:cNvPr id="0" name=""/>
        <dsp:cNvSpPr/>
      </dsp:nvSpPr>
      <dsp:spPr>
        <a:xfrm>
          <a:off x="3207775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Procarbazine</a:t>
          </a:r>
          <a:endParaRPr lang="en-US" sz="500" kern="1200" dirty="0"/>
        </a:p>
      </dsp:txBody>
      <dsp:txXfrm>
        <a:off x="3207775" y="4502181"/>
        <a:ext cx="436368" cy="139637"/>
      </dsp:txXfrm>
    </dsp:sp>
    <dsp:sp modelId="{2EBCEAE7-477A-A44A-B2D4-215177529190}">
      <dsp:nvSpPr>
        <dsp:cNvPr id="0" name=""/>
        <dsp:cNvSpPr/>
      </dsp:nvSpPr>
      <dsp:spPr>
        <a:xfrm>
          <a:off x="3316867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0DF66-6DA0-EA42-A53C-BCCC3E534A61}">
      <dsp:nvSpPr>
        <dsp:cNvPr id="0" name=""/>
        <dsp:cNvSpPr/>
      </dsp:nvSpPr>
      <dsp:spPr>
        <a:xfrm>
          <a:off x="3316867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00799-D1CD-BA40-938C-802A4039C76C}">
      <dsp:nvSpPr>
        <dsp:cNvPr id="0" name=""/>
        <dsp:cNvSpPr/>
      </dsp:nvSpPr>
      <dsp:spPr>
        <a:xfrm>
          <a:off x="3207775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Dacarbazine</a:t>
          </a:r>
          <a:endParaRPr lang="en-US" sz="500" kern="1200" dirty="0"/>
        </a:p>
      </dsp:txBody>
      <dsp:txXfrm>
        <a:off x="3207775" y="4812002"/>
        <a:ext cx="436368" cy="139637"/>
      </dsp:txXfrm>
    </dsp:sp>
    <dsp:sp modelId="{03329069-F094-8944-A0F3-3D09BE8B2D85}">
      <dsp:nvSpPr>
        <dsp:cNvPr id="0" name=""/>
        <dsp:cNvSpPr/>
      </dsp:nvSpPr>
      <dsp:spPr>
        <a:xfrm>
          <a:off x="3316867" y="508255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9081E-58CE-3A46-A0FE-10FEB3CD7B4E}">
      <dsp:nvSpPr>
        <dsp:cNvPr id="0" name=""/>
        <dsp:cNvSpPr/>
      </dsp:nvSpPr>
      <dsp:spPr>
        <a:xfrm>
          <a:off x="3316867" y="508255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9600F-0113-8044-9AAB-0DA51566BC7B}">
      <dsp:nvSpPr>
        <dsp:cNvPr id="0" name=""/>
        <dsp:cNvSpPr/>
      </dsp:nvSpPr>
      <dsp:spPr>
        <a:xfrm>
          <a:off x="3207775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Temolomide</a:t>
          </a:r>
          <a:endParaRPr lang="en-US" sz="500" kern="1200" dirty="0"/>
        </a:p>
      </dsp:txBody>
      <dsp:txXfrm>
        <a:off x="3207775" y="5121824"/>
        <a:ext cx="436368" cy="139637"/>
      </dsp:txXfrm>
    </dsp:sp>
    <dsp:sp modelId="{E62442FC-6CBE-FE46-9390-DABE0F6A616D}">
      <dsp:nvSpPr>
        <dsp:cNvPr id="0" name=""/>
        <dsp:cNvSpPr/>
      </dsp:nvSpPr>
      <dsp:spPr>
        <a:xfrm>
          <a:off x="3561234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D47E3-AFB9-5546-9FCD-3B1A41F35E80}">
      <dsp:nvSpPr>
        <dsp:cNvPr id="0" name=""/>
        <dsp:cNvSpPr/>
      </dsp:nvSpPr>
      <dsp:spPr>
        <a:xfrm>
          <a:off x="3561234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F67C65-A208-8249-A1D7-A5F1AC2B5D27}">
      <dsp:nvSpPr>
        <dsp:cNvPr id="0" name=""/>
        <dsp:cNvSpPr/>
      </dsp:nvSpPr>
      <dsp:spPr>
        <a:xfrm>
          <a:off x="3452142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Alkylating-Like</a:t>
          </a:r>
          <a:endParaRPr lang="en-US" sz="500" kern="1200" dirty="0"/>
        </a:p>
      </dsp:txBody>
      <dsp:txXfrm>
        <a:off x="3452142" y="4192359"/>
        <a:ext cx="436368" cy="139637"/>
      </dsp:txXfrm>
    </dsp:sp>
    <dsp:sp modelId="{021243DA-D179-DC46-9F64-6A73D75FC3DA}">
      <dsp:nvSpPr>
        <dsp:cNvPr id="0" name=""/>
        <dsp:cNvSpPr/>
      </dsp:nvSpPr>
      <dsp:spPr>
        <a:xfrm>
          <a:off x="3844874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F5D28-8C5A-614C-81D1-E7E4AA2583CD}">
      <dsp:nvSpPr>
        <dsp:cNvPr id="0" name=""/>
        <dsp:cNvSpPr/>
      </dsp:nvSpPr>
      <dsp:spPr>
        <a:xfrm>
          <a:off x="3844874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A312E-9CC4-F24E-92AC-51C35F2AC7B1}">
      <dsp:nvSpPr>
        <dsp:cNvPr id="0" name=""/>
        <dsp:cNvSpPr/>
      </dsp:nvSpPr>
      <dsp:spPr>
        <a:xfrm>
          <a:off x="3735781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Cisplatin</a:t>
          </a:r>
          <a:endParaRPr lang="en-US" sz="500" kern="1200" dirty="0"/>
        </a:p>
      </dsp:txBody>
      <dsp:txXfrm>
        <a:off x="3735781" y="4502181"/>
        <a:ext cx="436368" cy="139637"/>
      </dsp:txXfrm>
    </dsp:sp>
    <dsp:sp modelId="{C8854B93-9A37-6E40-8A58-BD5498D106CC}">
      <dsp:nvSpPr>
        <dsp:cNvPr id="0" name=""/>
        <dsp:cNvSpPr/>
      </dsp:nvSpPr>
      <dsp:spPr>
        <a:xfrm>
          <a:off x="3844874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1DE74-8848-4E4B-835B-E93EC2DE1DFD}">
      <dsp:nvSpPr>
        <dsp:cNvPr id="0" name=""/>
        <dsp:cNvSpPr/>
      </dsp:nvSpPr>
      <dsp:spPr>
        <a:xfrm>
          <a:off x="3844874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B352A-F5A4-7949-B408-DAD8FA741F9E}">
      <dsp:nvSpPr>
        <dsp:cNvPr id="0" name=""/>
        <dsp:cNvSpPr/>
      </dsp:nvSpPr>
      <dsp:spPr>
        <a:xfrm>
          <a:off x="3735781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Carboplatin</a:t>
          </a:r>
          <a:endParaRPr lang="en-US" sz="500" kern="1200" dirty="0"/>
        </a:p>
      </dsp:txBody>
      <dsp:txXfrm>
        <a:off x="3735781" y="4812002"/>
        <a:ext cx="436368" cy="139637"/>
      </dsp:txXfrm>
    </dsp:sp>
    <dsp:sp modelId="{AC21973A-708A-0C46-B2B8-B00AC021A191}">
      <dsp:nvSpPr>
        <dsp:cNvPr id="0" name=""/>
        <dsp:cNvSpPr/>
      </dsp:nvSpPr>
      <dsp:spPr>
        <a:xfrm>
          <a:off x="3844874" y="508255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623BA7-D690-7B4B-B5AA-E0B3296218CF}">
      <dsp:nvSpPr>
        <dsp:cNvPr id="0" name=""/>
        <dsp:cNvSpPr/>
      </dsp:nvSpPr>
      <dsp:spPr>
        <a:xfrm>
          <a:off x="3844874" y="508255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EA4F3C-6BD6-4D42-8D4F-8C49BE079D1D}">
      <dsp:nvSpPr>
        <dsp:cNvPr id="0" name=""/>
        <dsp:cNvSpPr/>
      </dsp:nvSpPr>
      <dsp:spPr>
        <a:xfrm>
          <a:off x="3735781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Oxaliplatin</a:t>
          </a:r>
          <a:endParaRPr lang="en-US" sz="500" kern="1200" dirty="0"/>
        </a:p>
      </dsp:txBody>
      <dsp:txXfrm>
        <a:off x="3735781" y="5121824"/>
        <a:ext cx="436368" cy="139637"/>
      </dsp:txXfrm>
    </dsp:sp>
    <dsp:sp modelId="{C2EB1E53-8F56-1642-A663-E8CD9899F157}">
      <dsp:nvSpPr>
        <dsp:cNvPr id="0" name=""/>
        <dsp:cNvSpPr/>
      </dsp:nvSpPr>
      <dsp:spPr>
        <a:xfrm>
          <a:off x="4353243" y="384326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E8580-60A1-C54E-9FCE-681C6BDD61C6}">
      <dsp:nvSpPr>
        <dsp:cNvPr id="0" name=""/>
        <dsp:cNvSpPr/>
      </dsp:nvSpPr>
      <dsp:spPr>
        <a:xfrm>
          <a:off x="4353243" y="384326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3D7A90-2107-E244-8AFD-EB1E68FB2190}">
      <dsp:nvSpPr>
        <dsp:cNvPr id="0" name=""/>
        <dsp:cNvSpPr/>
      </dsp:nvSpPr>
      <dsp:spPr>
        <a:xfrm>
          <a:off x="4244151" y="388253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Plant Alkaloids</a:t>
          </a:r>
          <a:endParaRPr lang="en-US" sz="500" kern="1200" dirty="0"/>
        </a:p>
      </dsp:txBody>
      <dsp:txXfrm>
        <a:off x="4244151" y="3882537"/>
        <a:ext cx="436368" cy="139637"/>
      </dsp:txXfrm>
    </dsp:sp>
    <dsp:sp modelId="{73EED429-AF2F-EB4F-B617-EC4C78E70E0E}">
      <dsp:nvSpPr>
        <dsp:cNvPr id="0" name=""/>
        <dsp:cNvSpPr/>
      </dsp:nvSpPr>
      <dsp:spPr>
        <a:xfrm>
          <a:off x="4089240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9EC96-E63E-4D4C-BF7D-3251B39F30D2}">
      <dsp:nvSpPr>
        <dsp:cNvPr id="0" name=""/>
        <dsp:cNvSpPr/>
      </dsp:nvSpPr>
      <dsp:spPr>
        <a:xfrm>
          <a:off x="4089240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91BE2-D048-994E-B36B-30113AE44E66}">
      <dsp:nvSpPr>
        <dsp:cNvPr id="0" name=""/>
        <dsp:cNvSpPr/>
      </dsp:nvSpPr>
      <dsp:spPr>
        <a:xfrm>
          <a:off x="3980148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Vinca alkaloid</a:t>
          </a:r>
          <a:endParaRPr lang="en-US" sz="500" kern="1200" dirty="0"/>
        </a:p>
      </dsp:txBody>
      <dsp:txXfrm>
        <a:off x="3980148" y="4192359"/>
        <a:ext cx="436368" cy="139637"/>
      </dsp:txXfrm>
    </dsp:sp>
    <dsp:sp modelId="{885DE821-6E58-DD42-BA7A-41A1D02CE521}">
      <dsp:nvSpPr>
        <dsp:cNvPr id="0" name=""/>
        <dsp:cNvSpPr/>
      </dsp:nvSpPr>
      <dsp:spPr>
        <a:xfrm>
          <a:off x="4372880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1107D-0890-4C4B-B461-D08E77A1A2A2}">
      <dsp:nvSpPr>
        <dsp:cNvPr id="0" name=""/>
        <dsp:cNvSpPr/>
      </dsp:nvSpPr>
      <dsp:spPr>
        <a:xfrm>
          <a:off x="4372880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24B1B-F1C7-3B48-AAFF-6C183FB34AF1}">
      <dsp:nvSpPr>
        <dsp:cNvPr id="0" name=""/>
        <dsp:cNvSpPr/>
      </dsp:nvSpPr>
      <dsp:spPr>
        <a:xfrm>
          <a:off x="4263787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Vincristine</a:t>
          </a:r>
          <a:endParaRPr lang="en-US" sz="500" kern="1200" dirty="0"/>
        </a:p>
      </dsp:txBody>
      <dsp:txXfrm>
        <a:off x="4263787" y="4502181"/>
        <a:ext cx="436368" cy="139637"/>
      </dsp:txXfrm>
    </dsp:sp>
    <dsp:sp modelId="{60166170-2301-DC41-9C7E-6DA1844CEFE8}">
      <dsp:nvSpPr>
        <dsp:cNvPr id="0" name=""/>
        <dsp:cNvSpPr/>
      </dsp:nvSpPr>
      <dsp:spPr>
        <a:xfrm>
          <a:off x="4372880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13C1E-143E-664C-A861-763332748BC8}">
      <dsp:nvSpPr>
        <dsp:cNvPr id="0" name=""/>
        <dsp:cNvSpPr/>
      </dsp:nvSpPr>
      <dsp:spPr>
        <a:xfrm>
          <a:off x="4372880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A0902-2819-454E-B6C8-0AD3EFDFE798}">
      <dsp:nvSpPr>
        <dsp:cNvPr id="0" name=""/>
        <dsp:cNvSpPr/>
      </dsp:nvSpPr>
      <dsp:spPr>
        <a:xfrm>
          <a:off x="4263787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Vinblastine</a:t>
          </a:r>
          <a:endParaRPr lang="en-US" sz="500" kern="1200" dirty="0"/>
        </a:p>
      </dsp:txBody>
      <dsp:txXfrm>
        <a:off x="4263787" y="4812002"/>
        <a:ext cx="436368" cy="139637"/>
      </dsp:txXfrm>
    </dsp:sp>
    <dsp:sp modelId="{BCBCFAB2-700F-764F-9B73-4A96815402D4}">
      <dsp:nvSpPr>
        <dsp:cNvPr id="0" name=""/>
        <dsp:cNvSpPr/>
      </dsp:nvSpPr>
      <dsp:spPr>
        <a:xfrm>
          <a:off x="4372880" y="508255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3796E5-E763-D941-B50B-A9C7C6B6D41F}">
      <dsp:nvSpPr>
        <dsp:cNvPr id="0" name=""/>
        <dsp:cNvSpPr/>
      </dsp:nvSpPr>
      <dsp:spPr>
        <a:xfrm>
          <a:off x="4372880" y="508255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BED90-2F99-C845-9F65-3BB530993C18}">
      <dsp:nvSpPr>
        <dsp:cNvPr id="0" name=""/>
        <dsp:cNvSpPr/>
      </dsp:nvSpPr>
      <dsp:spPr>
        <a:xfrm>
          <a:off x="4263787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Vinorelbine</a:t>
          </a:r>
          <a:endParaRPr lang="en-US" sz="500" kern="1200" dirty="0"/>
        </a:p>
      </dsp:txBody>
      <dsp:txXfrm>
        <a:off x="4263787" y="5121824"/>
        <a:ext cx="436368" cy="139637"/>
      </dsp:txXfrm>
    </dsp:sp>
    <dsp:sp modelId="{5C7DBE75-78CA-8C42-A5E8-19DA19FA9336}">
      <dsp:nvSpPr>
        <dsp:cNvPr id="0" name=""/>
        <dsp:cNvSpPr/>
      </dsp:nvSpPr>
      <dsp:spPr>
        <a:xfrm>
          <a:off x="4617246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4F9DC9-A8CC-FD41-AE96-BE50E5CC7DAE}">
      <dsp:nvSpPr>
        <dsp:cNvPr id="0" name=""/>
        <dsp:cNvSpPr/>
      </dsp:nvSpPr>
      <dsp:spPr>
        <a:xfrm>
          <a:off x="4617246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40B29-0E2E-1044-B7B6-61F5360C6FF9}">
      <dsp:nvSpPr>
        <dsp:cNvPr id="0" name=""/>
        <dsp:cNvSpPr/>
      </dsp:nvSpPr>
      <dsp:spPr>
        <a:xfrm>
          <a:off x="4508154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Taxanes</a:t>
          </a:r>
          <a:endParaRPr lang="en-US" sz="500" kern="1200" dirty="0"/>
        </a:p>
      </dsp:txBody>
      <dsp:txXfrm>
        <a:off x="4508154" y="4192359"/>
        <a:ext cx="436368" cy="139637"/>
      </dsp:txXfrm>
    </dsp:sp>
    <dsp:sp modelId="{72D364D3-06DC-BF4E-89A2-E23296B6D1D1}">
      <dsp:nvSpPr>
        <dsp:cNvPr id="0" name=""/>
        <dsp:cNvSpPr/>
      </dsp:nvSpPr>
      <dsp:spPr>
        <a:xfrm>
          <a:off x="4900886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DF5A3-DC22-6845-950E-F451CD0E85E0}">
      <dsp:nvSpPr>
        <dsp:cNvPr id="0" name=""/>
        <dsp:cNvSpPr/>
      </dsp:nvSpPr>
      <dsp:spPr>
        <a:xfrm>
          <a:off x="4900886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C2DE7-65EA-3341-A6FF-9F3D7A58C4E3}">
      <dsp:nvSpPr>
        <dsp:cNvPr id="0" name=""/>
        <dsp:cNvSpPr/>
      </dsp:nvSpPr>
      <dsp:spPr>
        <a:xfrm>
          <a:off x="4791794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Paxitaxel</a:t>
          </a:r>
          <a:endParaRPr lang="en-US" sz="500" kern="1200" dirty="0"/>
        </a:p>
      </dsp:txBody>
      <dsp:txXfrm>
        <a:off x="4791794" y="4502181"/>
        <a:ext cx="436368" cy="139637"/>
      </dsp:txXfrm>
    </dsp:sp>
    <dsp:sp modelId="{B5D95C17-90D4-424E-BF54-4F800B0B2D16}">
      <dsp:nvSpPr>
        <dsp:cNvPr id="0" name=""/>
        <dsp:cNvSpPr/>
      </dsp:nvSpPr>
      <dsp:spPr>
        <a:xfrm>
          <a:off x="4900886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94A9C-B721-3040-8B5F-EC54A2431DE8}">
      <dsp:nvSpPr>
        <dsp:cNvPr id="0" name=""/>
        <dsp:cNvSpPr/>
      </dsp:nvSpPr>
      <dsp:spPr>
        <a:xfrm>
          <a:off x="4900886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E3B30-C075-4541-971D-6C6171531BC2}">
      <dsp:nvSpPr>
        <dsp:cNvPr id="0" name=""/>
        <dsp:cNvSpPr/>
      </dsp:nvSpPr>
      <dsp:spPr>
        <a:xfrm>
          <a:off x="4791794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Docetaxel</a:t>
          </a:r>
          <a:endParaRPr lang="en-US" sz="500" kern="1200" dirty="0"/>
        </a:p>
      </dsp:txBody>
      <dsp:txXfrm>
        <a:off x="4791794" y="4812002"/>
        <a:ext cx="436368" cy="139637"/>
      </dsp:txXfrm>
    </dsp:sp>
    <dsp:sp modelId="{0400D644-3511-1141-82CC-CA3C3A934B98}">
      <dsp:nvSpPr>
        <dsp:cNvPr id="0" name=""/>
        <dsp:cNvSpPr/>
      </dsp:nvSpPr>
      <dsp:spPr>
        <a:xfrm>
          <a:off x="5409255" y="384326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CA9DB-35C5-7A41-BBEC-2ADAB12283F4}">
      <dsp:nvSpPr>
        <dsp:cNvPr id="0" name=""/>
        <dsp:cNvSpPr/>
      </dsp:nvSpPr>
      <dsp:spPr>
        <a:xfrm>
          <a:off x="5409255" y="384326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FDBC1E-2254-DD45-AA62-58D19673FB61}">
      <dsp:nvSpPr>
        <dsp:cNvPr id="0" name=""/>
        <dsp:cNvSpPr/>
      </dsp:nvSpPr>
      <dsp:spPr>
        <a:xfrm>
          <a:off x="5300163" y="388253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Enzyme inhibitors</a:t>
          </a:r>
        </a:p>
      </dsp:txBody>
      <dsp:txXfrm>
        <a:off x="5300163" y="3882537"/>
        <a:ext cx="436368" cy="139637"/>
      </dsp:txXfrm>
    </dsp:sp>
    <dsp:sp modelId="{C1DD9348-C180-374B-95A2-79FC656A33E4}">
      <dsp:nvSpPr>
        <dsp:cNvPr id="0" name=""/>
        <dsp:cNvSpPr/>
      </dsp:nvSpPr>
      <dsp:spPr>
        <a:xfrm>
          <a:off x="5145252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57C9A-57CC-B545-936B-10D7B6AD1F97}">
      <dsp:nvSpPr>
        <dsp:cNvPr id="0" name=""/>
        <dsp:cNvSpPr/>
      </dsp:nvSpPr>
      <dsp:spPr>
        <a:xfrm>
          <a:off x="5145252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F0407-6760-FD4E-8F2B-BD1A9D72CDDE}">
      <dsp:nvSpPr>
        <dsp:cNvPr id="0" name=""/>
        <dsp:cNvSpPr/>
      </dsp:nvSpPr>
      <dsp:spPr>
        <a:xfrm>
          <a:off x="5036160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Topoisomerase 1 Inhibitor</a:t>
          </a:r>
        </a:p>
      </dsp:txBody>
      <dsp:txXfrm>
        <a:off x="5036160" y="4192359"/>
        <a:ext cx="436368" cy="139637"/>
      </dsp:txXfrm>
    </dsp:sp>
    <dsp:sp modelId="{6609AC93-84E6-DF42-9B38-F98706D770E2}">
      <dsp:nvSpPr>
        <dsp:cNvPr id="0" name=""/>
        <dsp:cNvSpPr/>
      </dsp:nvSpPr>
      <dsp:spPr>
        <a:xfrm>
          <a:off x="5428892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01FBA-FD59-D344-AC4F-FB68A76AB179}">
      <dsp:nvSpPr>
        <dsp:cNvPr id="0" name=""/>
        <dsp:cNvSpPr/>
      </dsp:nvSpPr>
      <dsp:spPr>
        <a:xfrm>
          <a:off x="5428892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0D20D-95CB-FD49-B6AF-1ABA329780A6}">
      <dsp:nvSpPr>
        <dsp:cNvPr id="0" name=""/>
        <dsp:cNvSpPr/>
      </dsp:nvSpPr>
      <dsp:spPr>
        <a:xfrm>
          <a:off x="5319800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Irinotecan</a:t>
          </a:r>
        </a:p>
      </dsp:txBody>
      <dsp:txXfrm>
        <a:off x="5319800" y="4502181"/>
        <a:ext cx="436368" cy="139637"/>
      </dsp:txXfrm>
    </dsp:sp>
    <dsp:sp modelId="{0D8D97E1-0087-3B43-9FD8-58CE5DC47511}">
      <dsp:nvSpPr>
        <dsp:cNvPr id="0" name=""/>
        <dsp:cNvSpPr/>
      </dsp:nvSpPr>
      <dsp:spPr>
        <a:xfrm>
          <a:off x="5428892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7C9C8-E602-1241-BD2D-F30500C65098}">
      <dsp:nvSpPr>
        <dsp:cNvPr id="0" name=""/>
        <dsp:cNvSpPr/>
      </dsp:nvSpPr>
      <dsp:spPr>
        <a:xfrm>
          <a:off x="5428892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0C2C9D-C2EA-6C4F-AC2C-67E59C1236F4}">
      <dsp:nvSpPr>
        <dsp:cNvPr id="0" name=""/>
        <dsp:cNvSpPr/>
      </dsp:nvSpPr>
      <dsp:spPr>
        <a:xfrm>
          <a:off x="5319800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Topotecan</a:t>
          </a:r>
        </a:p>
      </dsp:txBody>
      <dsp:txXfrm>
        <a:off x="5319800" y="4812002"/>
        <a:ext cx="436368" cy="139637"/>
      </dsp:txXfrm>
    </dsp:sp>
    <dsp:sp modelId="{B7141929-7820-9241-B8CC-BCCA23B12DFC}">
      <dsp:nvSpPr>
        <dsp:cNvPr id="0" name=""/>
        <dsp:cNvSpPr/>
      </dsp:nvSpPr>
      <dsp:spPr>
        <a:xfrm>
          <a:off x="5673258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C9D98-32CA-4C4B-BB63-480CD3B6E5E0}">
      <dsp:nvSpPr>
        <dsp:cNvPr id="0" name=""/>
        <dsp:cNvSpPr/>
      </dsp:nvSpPr>
      <dsp:spPr>
        <a:xfrm>
          <a:off x="5673258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752B6-43AB-4943-9815-076422F74825}">
      <dsp:nvSpPr>
        <dsp:cNvPr id="0" name=""/>
        <dsp:cNvSpPr/>
      </dsp:nvSpPr>
      <dsp:spPr>
        <a:xfrm>
          <a:off x="5564166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Topoisomerase 2 Inhibitor</a:t>
          </a:r>
        </a:p>
      </dsp:txBody>
      <dsp:txXfrm>
        <a:off x="5564166" y="4192359"/>
        <a:ext cx="436368" cy="139637"/>
      </dsp:txXfrm>
    </dsp:sp>
    <dsp:sp modelId="{72E971CC-775F-E147-B289-E3C1E2FB6BFB}">
      <dsp:nvSpPr>
        <dsp:cNvPr id="0" name=""/>
        <dsp:cNvSpPr/>
      </dsp:nvSpPr>
      <dsp:spPr>
        <a:xfrm>
          <a:off x="5956898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44BF9-783F-364C-A766-4750CEED172F}">
      <dsp:nvSpPr>
        <dsp:cNvPr id="0" name=""/>
        <dsp:cNvSpPr/>
      </dsp:nvSpPr>
      <dsp:spPr>
        <a:xfrm>
          <a:off x="5956898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70ED8F-95F0-F945-A008-F378A8506023}">
      <dsp:nvSpPr>
        <dsp:cNvPr id="0" name=""/>
        <dsp:cNvSpPr/>
      </dsp:nvSpPr>
      <dsp:spPr>
        <a:xfrm>
          <a:off x="5847806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Etoposide</a:t>
          </a:r>
        </a:p>
      </dsp:txBody>
      <dsp:txXfrm>
        <a:off x="5847806" y="4502181"/>
        <a:ext cx="436368" cy="139637"/>
      </dsp:txXfrm>
    </dsp:sp>
    <dsp:sp modelId="{94A2209B-E6CF-E245-B2B1-155022648F50}">
      <dsp:nvSpPr>
        <dsp:cNvPr id="0" name=""/>
        <dsp:cNvSpPr/>
      </dsp:nvSpPr>
      <dsp:spPr>
        <a:xfrm>
          <a:off x="6201265" y="384326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250D8-4E0C-514E-9FD1-349533549486}">
      <dsp:nvSpPr>
        <dsp:cNvPr id="0" name=""/>
        <dsp:cNvSpPr/>
      </dsp:nvSpPr>
      <dsp:spPr>
        <a:xfrm>
          <a:off x="6201265" y="384326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B7752-9ACB-EE41-87AC-D8F9D398435E}">
      <dsp:nvSpPr>
        <dsp:cNvPr id="0" name=""/>
        <dsp:cNvSpPr/>
      </dsp:nvSpPr>
      <dsp:spPr>
        <a:xfrm>
          <a:off x="6092172" y="388253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Anthracyclines</a:t>
          </a:r>
        </a:p>
      </dsp:txBody>
      <dsp:txXfrm>
        <a:off x="6092172" y="3882537"/>
        <a:ext cx="436368" cy="139637"/>
      </dsp:txXfrm>
    </dsp:sp>
    <dsp:sp modelId="{719CB1D0-A438-8C49-A90D-55D761B9D45D}">
      <dsp:nvSpPr>
        <dsp:cNvPr id="0" name=""/>
        <dsp:cNvSpPr/>
      </dsp:nvSpPr>
      <dsp:spPr>
        <a:xfrm>
          <a:off x="6484904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3BD97-BD1F-5C49-A156-86A2DC79EF72}">
      <dsp:nvSpPr>
        <dsp:cNvPr id="0" name=""/>
        <dsp:cNvSpPr/>
      </dsp:nvSpPr>
      <dsp:spPr>
        <a:xfrm>
          <a:off x="6484904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79318E-06ED-2E40-A502-F7C0995D2B6C}">
      <dsp:nvSpPr>
        <dsp:cNvPr id="0" name=""/>
        <dsp:cNvSpPr/>
      </dsp:nvSpPr>
      <dsp:spPr>
        <a:xfrm>
          <a:off x="6375812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Doxyrubicin</a:t>
          </a:r>
          <a:endParaRPr lang="en-US" sz="500" kern="1200" dirty="0" smtClean="0"/>
        </a:p>
      </dsp:txBody>
      <dsp:txXfrm>
        <a:off x="6375812" y="4192359"/>
        <a:ext cx="436368" cy="139637"/>
      </dsp:txXfrm>
    </dsp:sp>
    <dsp:sp modelId="{9C19CCD5-15B5-0549-A307-5CBBF29D7D94}">
      <dsp:nvSpPr>
        <dsp:cNvPr id="0" name=""/>
        <dsp:cNvSpPr/>
      </dsp:nvSpPr>
      <dsp:spPr>
        <a:xfrm>
          <a:off x="6484904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5F6FE-AEC8-654B-8C50-F24162DCA21C}">
      <dsp:nvSpPr>
        <dsp:cNvPr id="0" name=""/>
        <dsp:cNvSpPr/>
      </dsp:nvSpPr>
      <dsp:spPr>
        <a:xfrm>
          <a:off x="6484904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4A063-C954-E444-954D-74773A1032F2}">
      <dsp:nvSpPr>
        <dsp:cNvPr id="0" name=""/>
        <dsp:cNvSpPr/>
      </dsp:nvSpPr>
      <dsp:spPr>
        <a:xfrm>
          <a:off x="6375812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Daunorubicin</a:t>
          </a:r>
        </a:p>
      </dsp:txBody>
      <dsp:txXfrm>
        <a:off x="6375812" y="4502181"/>
        <a:ext cx="436368" cy="139637"/>
      </dsp:txXfrm>
    </dsp:sp>
    <dsp:sp modelId="{52929E8A-15AD-0645-A18A-1AC13C3E8486}">
      <dsp:nvSpPr>
        <dsp:cNvPr id="0" name=""/>
        <dsp:cNvSpPr/>
      </dsp:nvSpPr>
      <dsp:spPr>
        <a:xfrm>
          <a:off x="6484904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18FD5-33CD-A748-83ED-93E8CFB6BBB4}">
      <dsp:nvSpPr>
        <dsp:cNvPr id="0" name=""/>
        <dsp:cNvSpPr/>
      </dsp:nvSpPr>
      <dsp:spPr>
        <a:xfrm>
          <a:off x="6484904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DA5E7-B6AD-674C-B4D6-45E1B5AC64AA}">
      <dsp:nvSpPr>
        <dsp:cNvPr id="0" name=""/>
        <dsp:cNvSpPr/>
      </dsp:nvSpPr>
      <dsp:spPr>
        <a:xfrm>
          <a:off x="6375812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Idarubicin</a:t>
          </a:r>
        </a:p>
      </dsp:txBody>
      <dsp:txXfrm>
        <a:off x="6375812" y="4812002"/>
        <a:ext cx="436368" cy="139637"/>
      </dsp:txXfrm>
    </dsp:sp>
    <dsp:sp modelId="{E535B148-410A-F044-99AA-C25AC503A149}">
      <dsp:nvSpPr>
        <dsp:cNvPr id="0" name=""/>
        <dsp:cNvSpPr/>
      </dsp:nvSpPr>
      <dsp:spPr>
        <a:xfrm>
          <a:off x="6484904" y="508255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B7403-4A77-AC49-990F-81175280604A}">
      <dsp:nvSpPr>
        <dsp:cNvPr id="0" name=""/>
        <dsp:cNvSpPr/>
      </dsp:nvSpPr>
      <dsp:spPr>
        <a:xfrm>
          <a:off x="6484904" y="508255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8E2CB8-0F86-0C43-A51B-F1291B546807}">
      <dsp:nvSpPr>
        <dsp:cNvPr id="0" name=""/>
        <dsp:cNvSpPr/>
      </dsp:nvSpPr>
      <dsp:spPr>
        <a:xfrm>
          <a:off x="6375812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Epirubicin</a:t>
          </a:r>
        </a:p>
      </dsp:txBody>
      <dsp:txXfrm>
        <a:off x="6375812" y="5121824"/>
        <a:ext cx="436368" cy="139637"/>
      </dsp:txXfrm>
    </dsp:sp>
    <dsp:sp modelId="{75F3985E-B4DC-314B-8788-57167121A07C}">
      <dsp:nvSpPr>
        <dsp:cNvPr id="0" name=""/>
        <dsp:cNvSpPr/>
      </dsp:nvSpPr>
      <dsp:spPr>
        <a:xfrm>
          <a:off x="6484904" y="539237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04103-50F9-434E-9668-D8BF3F56A94B}">
      <dsp:nvSpPr>
        <dsp:cNvPr id="0" name=""/>
        <dsp:cNvSpPr/>
      </dsp:nvSpPr>
      <dsp:spPr>
        <a:xfrm>
          <a:off x="6484904" y="539237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7935C4-90BD-644B-AF82-BB086FA0B1F2}">
      <dsp:nvSpPr>
        <dsp:cNvPr id="0" name=""/>
        <dsp:cNvSpPr/>
      </dsp:nvSpPr>
      <dsp:spPr>
        <a:xfrm>
          <a:off x="6375812" y="543164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Mitoxantrone</a:t>
          </a:r>
        </a:p>
      </dsp:txBody>
      <dsp:txXfrm>
        <a:off x="6375812" y="5431646"/>
        <a:ext cx="436368" cy="139637"/>
      </dsp:txXfrm>
    </dsp:sp>
    <dsp:sp modelId="{9D0FAD5E-B7CB-314A-8580-C9CD4B0160CF}">
      <dsp:nvSpPr>
        <dsp:cNvPr id="0" name=""/>
        <dsp:cNvSpPr/>
      </dsp:nvSpPr>
      <dsp:spPr>
        <a:xfrm>
          <a:off x="6729271" y="384326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C8EAC-5ACE-7842-A5FF-FE0B80EB5605}">
      <dsp:nvSpPr>
        <dsp:cNvPr id="0" name=""/>
        <dsp:cNvSpPr/>
      </dsp:nvSpPr>
      <dsp:spPr>
        <a:xfrm>
          <a:off x="6729271" y="384326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B5EC5-DB39-C24A-98BF-D816B4F63878}">
      <dsp:nvSpPr>
        <dsp:cNvPr id="0" name=""/>
        <dsp:cNvSpPr/>
      </dsp:nvSpPr>
      <dsp:spPr>
        <a:xfrm>
          <a:off x="6620179" y="388253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Antitumor Antibiotics</a:t>
          </a:r>
        </a:p>
      </dsp:txBody>
      <dsp:txXfrm>
        <a:off x="6620179" y="3882537"/>
        <a:ext cx="436368" cy="139637"/>
      </dsp:txXfrm>
    </dsp:sp>
    <dsp:sp modelId="{DC74174C-31D0-1947-AC3B-D4F3DEF41D84}">
      <dsp:nvSpPr>
        <dsp:cNvPr id="0" name=""/>
        <dsp:cNvSpPr/>
      </dsp:nvSpPr>
      <dsp:spPr>
        <a:xfrm>
          <a:off x="7012910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CE3FD-4925-0D48-959E-D714E2DE0E5B}">
      <dsp:nvSpPr>
        <dsp:cNvPr id="0" name=""/>
        <dsp:cNvSpPr/>
      </dsp:nvSpPr>
      <dsp:spPr>
        <a:xfrm>
          <a:off x="7012910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B68C34-C6D0-DC41-A6D5-7AE3B091CE91}">
      <dsp:nvSpPr>
        <dsp:cNvPr id="0" name=""/>
        <dsp:cNvSpPr/>
      </dsp:nvSpPr>
      <dsp:spPr>
        <a:xfrm>
          <a:off x="6903818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Mitomycin</a:t>
          </a:r>
        </a:p>
      </dsp:txBody>
      <dsp:txXfrm>
        <a:off x="6903818" y="4192359"/>
        <a:ext cx="436368" cy="139637"/>
      </dsp:txXfrm>
    </dsp:sp>
    <dsp:sp modelId="{9AFB86AB-7CF3-4E41-AFB2-5D9825A49388}">
      <dsp:nvSpPr>
        <dsp:cNvPr id="0" name=""/>
        <dsp:cNvSpPr/>
      </dsp:nvSpPr>
      <dsp:spPr>
        <a:xfrm>
          <a:off x="7012910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4A37B-ABB7-E64D-88B2-C1BF5E61EC55}">
      <dsp:nvSpPr>
        <dsp:cNvPr id="0" name=""/>
        <dsp:cNvSpPr/>
      </dsp:nvSpPr>
      <dsp:spPr>
        <a:xfrm>
          <a:off x="7012910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3C4AA-30F2-0F45-A262-D7C1D0884C55}">
      <dsp:nvSpPr>
        <dsp:cNvPr id="0" name=""/>
        <dsp:cNvSpPr/>
      </dsp:nvSpPr>
      <dsp:spPr>
        <a:xfrm>
          <a:off x="6903818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Bleomycin</a:t>
          </a:r>
        </a:p>
      </dsp:txBody>
      <dsp:txXfrm>
        <a:off x="6903818" y="4502181"/>
        <a:ext cx="436368" cy="139637"/>
      </dsp:txXfrm>
    </dsp:sp>
    <dsp:sp modelId="{388F9EFD-AA38-9342-B44B-B4FBD436B8AA}">
      <dsp:nvSpPr>
        <dsp:cNvPr id="0" name=""/>
        <dsp:cNvSpPr/>
      </dsp:nvSpPr>
      <dsp:spPr>
        <a:xfrm>
          <a:off x="9256937" y="353344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F3059-BB04-6D45-A55E-83ED641D2B53}">
      <dsp:nvSpPr>
        <dsp:cNvPr id="0" name=""/>
        <dsp:cNvSpPr/>
      </dsp:nvSpPr>
      <dsp:spPr>
        <a:xfrm>
          <a:off x="9256937" y="353344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1DB949-3ACB-4E4B-A200-B49F917798D9}">
      <dsp:nvSpPr>
        <dsp:cNvPr id="0" name=""/>
        <dsp:cNvSpPr/>
      </dsp:nvSpPr>
      <dsp:spPr>
        <a:xfrm>
          <a:off x="9147844" y="357271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Targeted</a:t>
          </a:r>
          <a:r>
            <a:rPr lang="en-US" sz="500" kern="1200" baseline="0" dirty="0" smtClean="0"/>
            <a:t> agents</a:t>
          </a:r>
          <a:endParaRPr lang="en-US" sz="500" kern="1200" dirty="0" smtClean="0"/>
        </a:p>
      </dsp:txBody>
      <dsp:txXfrm>
        <a:off x="9147844" y="3572715"/>
        <a:ext cx="436368" cy="139637"/>
      </dsp:txXfrm>
    </dsp:sp>
    <dsp:sp modelId="{A464BA42-7AD3-A04D-A9F0-3C6B04F48886}">
      <dsp:nvSpPr>
        <dsp:cNvPr id="0" name=""/>
        <dsp:cNvSpPr/>
      </dsp:nvSpPr>
      <dsp:spPr>
        <a:xfrm>
          <a:off x="8332926" y="384326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39F75-3817-9C4E-B004-0E290FD37430}">
      <dsp:nvSpPr>
        <dsp:cNvPr id="0" name=""/>
        <dsp:cNvSpPr/>
      </dsp:nvSpPr>
      <dsp:spPr>
        <a:xfrm>
          <a:off x="8332926" y="384326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69EF3-1CED-CF4C-AA28-E86638E87BC5}">
      <dsp:nvSpPr>
        <dsp:cNvPr id="0" name=""/>
        <dsp:cNvSpPr/>
      </dsp:nvSpPr>
      <dsp:spPr>
        <a:xfrm>
          <a:off x="8223834" y="388253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Monoclonal Antibodies (</a:t>
          </a:r>
          <a:r>
            <a:rPr lang="en-US" sz="500" kern="1200" dirty="0" err="1" smtClean="0"/>
            <a:t>Mab</a:t>
          </a:r>
          <a:r>
            <a:rPr lang="en-US" sz="500" kern="1200" dirty="0" smtClean="0"/>
            <a:t>)</a:t>
          </a:r>
          <a:endParaRPr lang="en-US" sz="500" kern="1200" dirty="0"/>
        </a:p>
      </dsp:txBody>
      <dsp:txXfrm>
        <a:off x="8223834" y="3882537"/>
        <a:ext cx="436368" cy="139637"/>
      </dsp:txXfrm>
    </dsp:sp>
    <dsp:sp modelId="{B5E13117-210F-034C-BF52-DC033B7AA7D6}">
      <dsp:nvSpPr>
        <dsp:cNvPr id="0" name=""/>
        <dsp:cNvSpPr/>
      </dsp:nvSpPr>
      <dsp:spPr>
        <a:xfrm>
          <a:off x="7540917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A3E2E-2BC6-4641-A018-94533474F214}">
      <dsp:nvSpPr>
        <dsp:cNvPr id="0" name=""/>
        <dsp:cNvSpPr/>
      </dsp:nvSpPr>
      <dsp:spPr>
        <a:xfrm>
          <a:off x="7540917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C8DED-DDD6-2C4E-B551-ECEEDA421049}">
      <dsp:nvSpPr>
        <dsp:cNvPr id="0" name=""/>
        <dsp:cNvSpPr/>
      </dsp:nvSpPr>
      <dsp:spPr>
        <a:xfrm>
          <a:off x="7431824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Lymphocyte Antigens</a:t>
          </a:r>
          <a:endParaRPr lang="en-US" sz="500" kern="1200" dirty="0"/>
        </a:p>
      </dsp:txBody>
      <dsp:txXfrm>
        <a:off x="7431824" y="4192359"/>
        <a:ext cx="436368" cy="139637"/>
      </dsp:txXfrm>
    </dsp:sp>
    <dsp:sp modelId="{10144770-EE5B-7342-951A-013BA47F1396}">
      <dsp:nvSpPr>
        <dsp:cNvPr id="0" name=""/>
        <dsp:cNvSpPr/>
      </dsp:nvSpPr>
      <dsp:spPr>
        <a:xfrm>
          <a:off x="7824556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52AC23-F0E7-8342-B9A7-A304CD644D17}">
      <dsp:nvSpPr>
        <dsp:cNvPr id="0" name=""/>
        <dsp:cNvSpPr/>
      </dsp:nvSpPr>
      <dsp:spPr>
        <a:xfrm>
          <a:off x="7824556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15007-1D87-9A44-95FC-6EF120743471}">
      <dsp:nvSpPr>
        <dsp:cNvPr id="0" name=""/>
        <dsp:cNvSpPr/>
      </dsp:nvSpPr>
      <dsp:spPr>
        <a:xfrm>
          <a:off x="7715464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Alemtuzumab</a:t>
          </a:r>
          <a:endParaRPr lang="en-US" sz="500" kern="1200" dirty="0"/>
        </a:p>
      </dsp:txBody>
      <dsp:txXfrm>
        <a:off x="7715464" y="4502181"/>
        <a:ext cx="436368" cy="139637"/>
      </dsp:txXfrm>
    </dsp:sp>
    <dsp:sp modelId="{3F539D57-E220-4342-B665-1D5B2B064A06}">
      <dsp:nvSpPr>
        <dsp:cNvPr id="0" name=""/>
        <dsp:cNvSpPr/>
      </dsp:nvSpPr>
      <dsp:spPr>
        <a:xfrm>
          <a:off x="7824556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7C3E63-C337-2644-B6C0-8821B7FC0EDD}">
      <dsp:nvSpPr>
        <dsp:cNvPr id="0" name=""/>
        <dsp:cNvSpPr/>
      </dsp:nvSpPr>
      <dsp:spPr>
        <a:xfrm>
          <a:off x="7824556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688FE-4DA0-D04A-A7A6-1BD4991A3C46}">
      <dsp:nvSpPr>
        <dsp:cNvPr id="0" name=""/>
        <dsp:cNvSpPr/>
      </dsp:nvSpPr>
      <dsp:spPr>
        <a:xfrm>
          <a:off x="7715464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Ibritumomab Tiuxetan</a:t>
          </a:r>
          <a:endParaRPr lang="en-US" sz="500" kern="1200" dirty="0"/>
        </a:p>
      </dsp:txBody>
      <dsp:txXfrm>
        <a:off x="7715464" y="4812002"/>
        <a:ext cx="436368" cy="139637"/>
      </dsp:txXfrm>
    </dsp:sp>
    <dsp:sp modelId="{90E042D6-A05E-A241-B10F-8C183AFA2A38}">
      <dsp:nvSpPr>
        <dsp:cNvPr id="0" name=""/>
        <dsp:cNvSpPr/>
      </dsp:nvSpPr>
      <dsp:spPr>
        <a:xfrm>
          <a:off x="7824556" y="508255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8367F-E9B1-6B42-87CB-D3995CA5DAF5}">
      <dsp:nvSpPr>
        <dsp:cNvPr id="0" name=""/>
        <dsp:cNvSpPr/>
      </dsp:nvSpPr>
      <dsp:spPr>
        <a:xfrm>
          <a:off x="7824556" y="508255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38E28-8FB9-D94E-89C9-2549680A83E8}">
      <dsp:nvSpPr>
        <dsp:cNvPr id="0" name=""/>
        <dsp:cNvSpPr/>
      </dsp:nvSpPr>
      <dsp:spPr>
        <a:xfrm>
          <a:off x="7715464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Rituximab</a:t>
          </a:r>
          <a:endParaRPr lang="en-US" sz="500" kern="1200" dirty="0"/>
        </a:p>
      </dsp:txBody>
      <dsp:txXfrm>
        <a:off x="7715464" y="5121824"/>
        <a:ext cx="436368" cy="139637"/>
      </dsp:txXfrm>
    </dsp:sp>
    <dsp:sp modelId="{B9EC7E08-59D2-E441-ADE9-EE1A8427B37E}">
      <dsp:nvSpPr>
        <dsp:cNvPr id="0" name=""/>
        <dsp:cNvSpPr/>
      </dsp:nvSpPr>
      <dsp:spPr>
        <a:xfrm>
          <a:off x="8068923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0FAFF-DB6C-0D47-A0BD-86AFAFC2D129}">
      <dsp:nvSpPr>
        <dsp:cNvPr id="0" name=""/>
        <dsp:cNvSpPr/>
      </dsp:nvSpPr>
      <dsp:spPr>
        <a:xfrm>
          <a:off x="8068923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B0212-A53D-AD4E-8A9D-2B441F94AE1A}">
      <dsp:nvSpPr>
        <dsp:cNvPr id="0" name=""/>
        <dsp:cNvSpPr/>
      </dsp:nvSpPr>
      <dsp:spPr>
        <a:xfrm>
          <a:off x="7959831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HER-2 </a:t>
          </a:r>
          <a:r>
            <a:rPr lang="en-US" sz="500" kern="1200" dirty="0" err="1" smtClean="0"/>
            <a:t>neu</a:t>
          </a:r>
          <a:endParaRPr lang="en-US" sz="500" kern="1200" dirty="0"/>
        </a:p>
      </dsp:txBody>
      <dsp:txXfrm>
        <a:off x="7959831" y="4192359"/>
        <a:ext cx="436368" cy="139637"/>
      </dsp:txXfrm>
    </dsp:sp>
    <dsp:sp modelId="{F0E216E2-2E0B-5945-8ED1-FD7EAC38EFBD}">
      <dsp:nvSpPr>
        <dsp:cNvPr id="0" name=""/>
        <dsp:cNvSpPr/>
      </dsp:nvSpPr>
      <dsp:spPr>
        <a:xfrm>
          <a:off x="8352562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C2888-FD4F-5D4B-98B6-898AF0D3BE1D}">
      <dsp:nvSpPr>
        <dsp:cNvPr id="0" name=""/>
        <dsp:cNvSpPr/>
      </dsp:nvSpPr>
      <dsp:spPr>
        <a:xfrm>
          <a:off x="8352562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32176-C326-8B41-825F-CDD68E0AA5B5}">
      <dsp:nvSpPr>
        <dsp:cNvPr id="0" name=""/>
        <dsp:cNvSpPr/>
      </dsp:nvSpPr>
      <dsp:spPr>
        <a:xfrm>
          <a:off x="8243470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Trastuzumab</a:t>
          </a:r>
          <a:endParaRPr lang="en-US" sz="500" kern="1200" dirty="0"/>
        </a:p>
      </dsp:txBody>
      <dsp:txXfrm>
        <a:off x="8243470" y="4502181"/>
        <a:ext cx="436368" cy="139637"/>
      </dsp:txXfrm>
    </dsp:sp>
    <dsp:sp modelId="{D5612531-7ABD-0046-944E-67B62D5899E5}">
      <dsp:nvSpPr>
        <dsp:cNvPr id="0" name=""/>
        <dsp:cNvSpPr/>
      </dsp:nvSpPr>
      <dsp:spPr>
        <a:xfrm>
          <a:off x="8352562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F0C4B-F3A8-1F43-867D-99EA01BA644F}">
      <dsp:nvSpPr>
        <dsp:cNvPr id="0" name=""/>
        <dsp:cNvSpPr/>
      </dsp:nvSpPr>
      <dsp:spPr>
        <a:xfrm>
          <a:off x="8352562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88B3F-79D3-2E42-B164-BD3B9419CA3B}">
      <dsp:nvSpPr>
        <dsp:cNvPr id="0" name=""/>
        <dsp:cNvSpPr/>
      </dsp:nvSpPr>
      <dsp:spPr>
        <a:xfrm>
          <a:off x="8243470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Lapatinib</a:t>
          </a:r>
          <a:endParaRPr lang="en-US" sz="500" kern="1200" dirty="0"/>
        </a:p>
      </dsp:txBody>
      <dsp:txXfrm>
        <a:off x="8243470" y="4812002"/>
        <a:ext cx="436368" cy="139637"/>
      </dsp:txXfrm>
    </dsp:sp>
    <dsp:sp modelId="{4E024FAD-9641-1146-92CA-A19D13F5D85B}">
      <dsp:nvSpPr>
        <dsp:cNvPr id="0" name=""/>
        <dsp:cNvSpPr/>
      </dsp:nvSpPr>
      <dsp:spPr>
        <a:xfrm>
          <a:off x="8596929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C004B-58BF-7140-8471-F42F065C2249}">
      <dsp:nvSpPr>
        <dsp:cNvPr id="0" name=""/>
        <dsp:cNvSpPr/>
      </dsp:nvSpPr>
      <dsp:spPr>
        <a:xfrm>
          <a:off x="8596929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70EBE-2D75-1849-9CE4-ADDB7BC40C3C}">
      <dsp:nvSpPr>
        <dsp:cNvPr id="0" name=""/>
        <dsp:cNvSpPr/>
      </dsp:nvSpPr>
      <dsp:spPr>
        <a:xfrm>
          <a:off x="8487837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EGFR inhibitors</a:t>
          </a:r>
          <a:endParaRPr lang="en-US" sz="500" kern="1200" dirty="0"/>
        </a:p>
      </dsp:txBody>
      <dsp:txXfrm>
        <a:off x="8487837" y="4192359"/>
        <a:ext cx="436368" cy="139637"/>
      </dsp:txXfrm>
    </dsp:sp>
    <dsp:sp modelId="{D790B8E8-FABB-224F-BD28-A66F80F99519}">
      <dsp:nvSpPr>
        <dsp:cNvPr id="0" name=""/>
        <dsp:cNvSpPr/>
      </dsp:nvSpPr>
      <dsp:spPr>
        <a:xfrm>
          <a:off x="8880568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5622A-2C8B-FE4B-AE64-DE6AF9875702}">
      <dsp:nvSpPr>
        <dsp:cNvPr id="0" name=""/>
        <dsp:cNvSpPr/>
      </dsp:nvSpPr>
      <dsp:spPr>
        <a:xfrm>
          <a:off x="8880568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0FB9E8-B65A-3444-A275-39B05A72BF58}">
      <dsp:nvSpPr>
        <dsp:cNvPr id="0" name=""/>
        <dsp:cNvSpPr/>
      </dsp:nvSpPr>
      <dsp:spPr>
        <a:xfrm>
          <a:off x="8771476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Cetuximab</a:t>
          </a:r>
          <a:endParaRPr lang="en-US" sz="500" kern="1200" dirty="0"/>
        </a:p>
      </dsp:txBody>
      <dsp:txXfrm>
        <a:off x="8771476" y="4502181"/>
        <a:ext cx="436368" cy="139637"/>
      </dsp:txXfrm>
    </dsp:sp>
    <dsp:sp modelId="{698A4639-617F-4243-A556-C05161326AE2}">
      <dsp:nvSpPr>
        <dsp:cNvPr id="0" name=""/>
        <dsp:cNvSpPr/>
      </dsp:nvSpPr>
      <dsp:spPr>
        <a:xfrm>
          <a:off x="8880568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4C175-51C0-5147-B9B0-0DD05627DE22}">
      <dsp:nvSpPr>
        <dsp:cNvPr id="0" name=""/>
        <dsp:cNvSpPr/>
      </dsp:nvSpPr>
      <dsp:spPr>
        <a:xfrm>
          <a:off x="8880568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5D463-6E25-B745-86D3-67EA289111CA}">
      <dsp:nvSpPr>
        <dsp:cNvPr id="0" name=""/>
        <dsp:cNvSpPr/>
      </dsp:nvSpPr>
      <dsp:spPr>
        <a:xfrm>
          <a:off x="8771476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Panitumumab</a:t>
          </a:r>
          <a:endParaRPr lang="en-US" sz="500" kern="1200" dirty="0"/>
        </a:p>
      </dsp:txBody>
      <dsp:txXfrm>
        <a:off x="8771476" y="4812002"/>
        <a:ext cx="436368" cy="139637"/>
      </dsp:txXfrm>
    </dsp:sp>
    <dsp:sp modelId="{8B93CEAA-A5C9-714E-BF37-3525C3FE871A}">
      <dsp:nvSpPr>
        <dsp:cNvPr id="0" name=""/>
        <dsp:cNvSpPr/>
      </dsp:nvSpPr>
      <dsp:spPr>
        <a:xfrm>
          <a:off x="9124935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083DF-2860-7340-A9F5-92EEEC1A84B5}">
      <dsp:nvSpPr>
        <dsp:cNvPr id="0" name=""/>
        <dsp:cNvSpPr/>
      </dsp:nvSpPr>
      <dsp:spPr>
        <a:xfrm>
          <a:off x="9124935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147F8-7FC5-F84B-8A46-A7703C009270}">
      <dsp:nvSpPr>
        <dsp:cNvPr id="0" name=""/>
        <dsp:cNvSpPr/>
      </dsp:nvSpPr>
      <dsp:spPr>
        <a:xfrm>
          <a:off x="9015843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VEGF</a:t>
          </a:r>
          <a:endParaRPr lang="en-US" sz="500" kern="1200" dirty="0"/>
        </a:p>
      </dsp:txBody>
      <dsp:txXfrm>
        <a:off x="9015843" y="4192359"/>
        <a:ext cx="436368" cy="139637"/>
      </dsp:txXfrm>
    </dsp:sp>
    <dsp:sp modelId="{959C938F-6CBA-1847-9E59-B7BFD5CF4FF2}">
      <dsp:nvSpPr>
        <dsp:cNvPr id="0" name=""/>
        <dsp:cNvSpPr/>
      </dsp:nvSpPr>
      <dsp:spPr>
        <a:xfrm>
          <a:off x="9408575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D2E54-71A3-DC4C-8799-966C082D1E57}">
      <dsp:nvSpPr>
        <dsp:cNvPr id="0" name=""/>
        <dsp:cNvSpPr/>
      </dsp:nvSpPr>
      <dsp:spPr>
        <a:xfrm>
          <a:off x="9408575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A52E0-A185-A843-A977-3CA974B21B79}">
      <dsp:nvSpPr>
        <dsp:cNvPr id="0" name=""/>
        <dsp:cNvSpPr/>
      </dsp:nvSpPr>
      <dsp:spPr>
        <a:xfrm>
          <a:off x="9299482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Bevacizumab</a:t>
          </a:r>
          <a:endParaRPr lang="en-US" sz="500" kern="1200" dirty="0"/>
        </a:p>
      </dsp:txBody>
      <dsp:txXfrm>
        <a:off x="9299482" y="4502181"/>
        <a:ext cx="436368" cy="139637"/>
      </dsp:txXfrm>
    </dsp:sp>
    <dsp:sp modelId="{9E02374B-5D68-3B44-B12A-42D1EC187F3E}">
      <dsp:nvSpPr>
        <dsp:cNvPr id="0" name=""/>
        <dsp:cNvSpPr/>
      </dsp:nvSpPr>
      <dsp:spPr>
        <a:xfrm>
          <a:off x="9652941" y="384326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3C181-B675-1342-B365-5E37B55DB917}">
      <dsp:nvSpPr>
        <dsp:cNvPr id="0" name=""/>
        <dsp:cNvSpPr/>
      </dsp:nvSpPr>
      <dsp:spPr>
        <a:xfrm>
          <a:off x="9652941" y="384326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5918E6-92FA-9245-BF61-DC0B3725B72E}">
      <dsp:nvSpPr>
        <dsp:cNvPr id="0" name=""/>
        <dsp:cNvSpPr/>
      </dsp:nvSpPr>
      <dsp:spPr>
        <a:xfrm>
          <a:off x="9543849" y="388253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Tyrosine Kinase Inhibitors</a:t>
          </a:r>
          <a:endParaRPr lang="en-US" sz="500" kern="1200" dirty="0"/>
        </a:p>
      </dsp:txBody>
      <dsp:txXfrm>
        <a:off x="9543849" y="3882537"/>
        <a:ext cx="436368" cy="139637"/>
      </dsp:txXfrm>
    </dsp:sp>
    <dsp:sp modelId="{C77A7320-A8BC-664E-98E4-7D62B7D45ECE}">
      <dsp:nvSpPr>
        <dsp:cNvPr id="0" name=""/>
        <dsp:cNvSpPr/>
      </dsp:nvSpPr>
      <dsp:spPr>
        <a:xfrm>
          <a:off x="9936581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01A6-14EC-4D4B-8C5F-D0126D8833A1}">
      <dsp:nvSpPr>
        <dsp:cNvPr id="0" name=""/>
        <dsp:cNvSpPr/>
      </dsp:nvSpPr>
      <dsp:spPr>
        <a:xfrm>
          <a:off x="9936581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0D031-AAF7-484A-B90E-C9FB2C2009C3}">
      <dsp:nvSpPr>
        <dsp:cNvPr id="0" name=""/>
        <dsp:cNvSpPr/>
      </dsp:nvSpPr>
      <dsp:spPr>
        <a:xfrm>
          <a:off x="9827489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Sorafenib</a:t>
          </a:r>
          <a:endParaRPr lang="en-US" sz="500" kern="1200" dirty="0"/>
        </a:p>
      </dsp:txBody>
      <dsp:txXfrm>
        <a:off x="9827489" y="4192359"/>
        <a:ext cx="436368" cy="139637"/>
      </dsp:txXfrm>
    </dsp:sp>
    <dsp:sp modelId="{B0BDB9BF-CE80-F544-9884-9DE5F15688C7}">
      <dsp:nvSpPr>
        <dsp:cNvPr id="0" name=""/>
        <dsp:cNvSpPr/>
      </dsp:nvSpPr>
      <dsp:spPr>
        <a:xfrm>
          <a:off x="9936581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76C846-CC84-8642-A1B2-33B53C658C37}">
      <dsp:nvSpPr>
        <dsp:cNvPr id="0" name=""/>
        <dsp:cNvSpPr/>
      </dsp:nvSpPr>
      <dsp:spPr>
        <a:xfrm>
          <a:off x="9936581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EC77E-3C8B-A348-833C-B38261B80670}">
      <dsp:nvSpPr>
        <dsp:cNvPr id="0" name=""/>
        <dsp:cNvSpPr/>
      </dsp:nvSpPr>
      <dsp:spPr>
        <a:xfrm>
          <a:off x="9827489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Sunitinib</a:t>
          </a:r>
          <a:endParaRPr lang="en-US" sz="500" kern="1200" dirty="0"/>
        </a:p>
      </dsp:txBody>
      <dsp:txXfrm>
        <a:off x="9827489" y="4502181"/>
        <a:ext cx="436368" cy="139637"/>
      </dsp:txXfrm>
    </dsp:sp>
    <dsp:sp modelId="{BD345934-3C7E-C740-9717-73359AAD2E7F}">
      <dsp:nvSpPr>
        <dsp:cNvPr id="0" name=""/>
        <dsp:cNvSpPr/>
      </dsp:nvSpPr>
      <dsp:spPr>
        <a:xfrm>
          <a:off x="9936581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B2D80-CB32-CD47-B229-A791FCBE71BB}">
      <dsp:nvSpPr>
        <dsp:cNvPr id="0" name=""/>
        <dsp:cNvSpPr/>
      </dsp:nvSpPr>
      <dsp:spPr>
        <a:xfrm>
          <a:off x="9936581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2380E8-D1C3-AE45-8093-7E0CA9E3B3F9}">
      <dsp:nvSpPr>
        <dsp:cNvPr id="0" name=""/>
        <dsp:cNvSpPr/>
      </dsp:nvSpPr>
      <dsp:spPr>
        <a:xfrm>
          <a:off x="9827489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Dasatinib</a:t>
          </a:r>
          <a:endParaRPr lang="en-US" sz="500" kern="1200" dirty="0"/>
        </a:p>
      </dsp:txBody>
      <dsp:txXfrm>
        <a:off x="9827489" y="4812002"/>
        <a:ext cx="436368" cy="139637"/>
      </dsp:txXfrm>
    </dsp:sp>
    <dsp:sp modelId="{0EB4A614-BECA-8A4E-BBA4-BF4CC2F45C1C}">
      <dsp:nvSpPr>
        <dsp:cNvPr id="0" name=""/>
        <dsp:cNvSpPr/>
      </dsp:nvSpPr>
      <dsp:spPr>
        <a:xfrm>
          <a:off x="9936581" y="508255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41936-7D0F-BD48-A65B-EBA31463E41D}">
      <dsp:nvSpPr>
        <dsp:cNvPr id="0" name=""/>
        <dsp:cNvSpPr/>
      </dsp:nvSpPr>
      <dsp:spPr>
        <a:xfrm>
          <a:off x="9936581" y="508255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21359-AE0D-CB48-B99C-5CDE37ED0F29}">
      <dsp:nvSpPr>
        <dsp:cNvPr id="0" name=""/>
        <dsp:cNvSpPr/>
      </dsp:nvSpPr>
      <dsp:spPr>
        <a:xfrm>
          <a:off x="9827489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Nilotinib</a:t>
          </a:r>
          <a:endParaRPr lang="en-US" sz="500" kern="1200" dirty="0"/>
        </a:p>
      </dsp:txBody>
      <dsp:txXfrm>
        <a:off x="9827489" y="5121824"/>
        <a:ext cx="436368" cy="139637"/>
      </dsp:txXfrm>
    </dsp:sp>
    <dsp:sp modelId="{54C3639C-3534-5F41-886D-9B6B73ED64D9}">
      <dsp:nvSpPr>
        <dsp:cNvPr id="0" name=""/>
        <dsp:cNvSpPr/>
      </dsp:nvSpPr>
      <dsp:spPr>
        <a:xfrm>
          <a:off x="9936581" y="539237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D55FF-D146-FF48-ABBC-82CD1006BDA7}">
      <dsp:nvSpPr>
        <dsp:cNvPr id="0" name=""/>
        <dsp:cNvSpPr/>
      </dsp:nvSpPr>
      <dsp:spPr>
        <a:xfrm>
          <a:off x="9936581" y="539237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24A48-C09F-8C46-9F34-840593E15A72}">
      <dsp:nvSpPr>
        <dsp:cNvPr id="0" name=""/>
        <dsp:cNvSpPr/>
      </dsp:nvSpPr>
      <dsp:spPr>
        <a:xfrm>
          <a:off x="9827489" y="543164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Imatinib</a:t>
          </a:r>
          <a:endParaRPr lang="en-US" sz="500" kern="1200" dirty="0"/>
        </a:p>
      </dsp:txBody>
      <dsp:txXfrm>
        <a:off x="9827489" y="5431646"/>
        <a:ext cx="436368" cy="139637"/>
      </dsp:txXfrm>
    </dsp:sp>
    <dsp:sp modelId="{F85D8877-3501-C341-857F-350CE49F6EDC}">
      <dsp:nvSpPr>
        <dsp:cNvPr id="0" name=""/>
        <dsp:cNvSpPr/>
      </dsp:nvSpPr>
      <dsp:spPr>
        <a:xfrm>
          <a:off x="10180947" y="384326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B6C1B8-81BE-3842-9E7F-986CAEFA4E99}">
      <dsp:nvSpPr>
        <dsp:cNvPr id="0" name=""/>
        <dsp:cNvSpPr/>
      </dsp:nvSpPr>
      <dsp:spPr>
        <a:xfrm>
          <a:off x="10180947" y="384326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1478D-29F1-B640-9E49-919CBED45602}">
      <dsp:nvSpPr>
        <dsp:cNvPr id="0" name=""/>
        <dsp:cNvSpPr/>
      </dsp:nvSpPr>
      <dsp:spPr>
        <a:xfrm>
          <a:off x="10071855" y="388253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M-TOR Inhibitors</a:t>
          </a:r>
          <a:endParaRPr lang="en-US" sz="500" kern="1200" dirty="0">
            <a:latin typeface="Arial" charset="0"/>
            <a:cs typeface="+mn-cs"/>
          </a:endParaRPr>
        </a:p>
      </dsp:txBody>
      <dsp:txXfrm>
        <a:off x="10071855" y="3882537"/>
        <a:ext cx="436368" cy="139637"/>
      </dsp:txXfrm>
    </dsp:sp>
    <dsp:sp modelId="{4FB2069E-EA87-1D4C-BF02-CAEDD80E260F}">
      <dsp:nvSpPr>
        <dsp:cNvPr id="0" name=""/>
        <dsp:cNvSpPr/>
      </dsp:nvSpPr>
      <dsp:spPr>
        <a:xfrm>
          <a:off x="11784602" y="353344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93CB2-6EFE-BC47-A98B-9E72986696E4}">
      <dsp:nvSpPr>
        <dsp:cNvPr id="0" name=""/>
        <dsp:cNvSpPr/>
      </dsp:nvSpPr>
      <dsp:spPr>
        <a:xfrm>
          <a:off x="11784602" y="353344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DF832-3B52-0942-B0A2-9AA3B5D6DEE3}">
      <dsp:nvSpPr>
        <dsp:cNvPr id="0" name=""/>
        <dsp:cNvSpPr/>
      </dsp:nvSpPr>
      <dsp:spPr>
        <a:xfrm>
          <a:off x="11675510" y="357271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Endocrine</a:t>
          </a:r>
          <a:endParaRPr lang="en-US" sz="500" kern="1200" dirty="0">
            <a:latin typeface="Arial" charset="0"/>
            <a:cs typeface="+mn-cs"/>
          </a:endParaRPr>
        </a:p>
      </dsp:txBody>
      <dsp:txXfrm>
        <a:off x="11675510" y="3572715"/>
        <a:ext cx="436368" cy="139637"/>
      </dsp:txXfrm>
    </dsp:sp>
    <dsp:sp modelId="{43F5D0E3-44EC-074E-9ABB-F9A26E7C6E0A}">
      <dsp:nvSpPr>
        <dsp:cNvPr id="0" name=""/>
        <dsp:cNvSpPr/>
      </dsp:nvSpPr>
      <dsp:spPr>
        <a:xfrm>
          <a:off x="10992593" y="384326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5179F-4E81-A141-9A3E-033BF182C0A5}">
      <dsp:nvSpPr>
        <dsp:cNvPr id="0" name=""/>
        <dsp:cNvSpPr/>
      </dsp:nvSpPr>
      <dsp:spPr>
        <a:xfrm>
          <a:off x="10992593" y="384326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355A5-425D-E34E-A91D-902135B554D0}">
      <dsp:nvSpPr>
        <dsp:cNvPr id="0" name=""/>
        <dsp:cNvSpPr/>
      </dsp:nvSpPr>
      <dsp:spPr>
        <a:xfrm>
          <a:off x="10883501" y="388253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Endocrine Agonist</a:t>
          </a:r>
          <a:endParaRPr lang="en-US" sz="500" kern="1200" dirty="0"/>
        </a:p>
      </dsp:txBody>
      <dsp:txXfrm>
        <a:off x="10883501" y="3882537"/>
        <a:ext cx="436368" cy="139637"/>
      </dsp:txXfrm>
    </dsp:sp>
    <dsp:sp modelId="{78B80B61-0BDD-AC4D-9524-A37DF8513DA4}">
      <dsp:nvSpPr>
        <dsp:cNvPr id="0" name=""/>
        <dsp:cNvSpPr/>
      </dsp:nvSpPr>
      <dsp:spPr>
        <a:xfrm>
          <a:off x="10464587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6DA8F-377C-D046-AEBE-0FB972EBFCE6}">
      <dsp:nvSpPr>
        <dsp:cNvPr id="0" name=""/>
        <dsp:cNvSpPr/>
      </dsp:nvSpPr>
      <dsp:spPr>
        <a:xfrm>
          <a:off x="10464587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B820F8-70F8-4F4F-AC43-3D5808DF2BB7}">
      <dsp:nvSpPr>
        <dsp:cNvPr id="0" name=""/>
        <dsp:cNvSpPr/>
      </dsp:nvSpPr>
      <dsp:spPr>
        <a:xfrm>
          <a:off x="10355495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Megestrol</a:t>
          </a:r>
          <a:endParaRPr lang="en-US" sz="500" kern="1200" dirty="0"/>
        </a:p>
      </dsp:txBody>
      <dsp:txXfrm>
        <a:off x="10355495" y="4192359"/>
        <a:ext cx="436368" cy="139637"/>
      </dsp:txXfrm>
    </dsp:sp>
    <dsp:sp modelId="{8CFC26AC-FAEA-704F-8244-0A2F68C7F3DB}">
      <dsp:nvSpPr>
        <dsp:cNvPr id="0" name=""/>
        <dsp:cNvSpPr/>
      </dsp:nvSpPr>
      <dsp:spPr>
        <a:xfrm>
          <a:off x="10992593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81B68-DA01-0F44-A569-CA1B528E4C47}">
      <dsp:nvSpPr>
        <dsp:cNvPr id="0" name=""/>
        <dsp:cNvSpPr/>
      </dsp:nvSpPr>
      <dsp:spPr>
        <a:xfrm>
          <a:off x="10992593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EC3B7-F865-7F40-ABBD-25B185864581}">
      <dsp:nvSpPr>
        <dsp:cNvPr id="0" name=""/>
        <dsp:cNvSpPr/>
      </dsp:nvSpPr>
      <dsp:spPr>
        <a:xfrm>
          <a:off x="10883501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LHRH Analogs</a:t>
          </a:r>
          <a:endParaRPr lang="en-US" sz="500" kern="1200" dirty="0"/>
        </a:p>
      </dsp:txBody>
      <dsp:txXfrm>
        <a:off x="10883501" y="4192359"/>
        <a:ext cx="436368" cy="139637"/>
      </dsp:txXfrm>
    </dsp:sp>
    <dsp:sp modelId="{4C7A3BDB-2BAC-7740-A71B-9FBDC5339948}">
      <dsp:nvSpPr>
        <dsp:cNvPr id="0" name=""/>
        <dsp:cNvSpPr/>
      </dsp:nvSpPr>
      <dsp:spPr>
        <a:xfrm>
          <a:off x="11276233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FE3C9-2DFA-9340-9313-62E6F38C8ACA}">
      <dsp:nvSpPr>
        <dsp:cNvPr id="0" name=""/>
        <dsp:cNvSpPr/>
      </dsp:nvSpPr>
      <dsp:spPr>
        <a:xfrm>
          <a:off x="11276233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C27389-B8C2-6341-AEA8-192E404A3F94}">
      <dsp:nvSpPr>
        <dsp:cNvPr id="0" name=""/>
        <dsp:cNvSpPr/>
      </dsp:nvSpPr>
      <dsp:spPr>
        <a:xfrm>
          <a:off x="11167141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Goserelin</a:t>
          </a:r>
          <a:endParaRPr lang="en-US" sz="500" kern="1200" dirty="0"/>
        </a:p>
      </dsp:txBody>
      <dsp:txXfrm>
        <a:off x="11167141" y="4502181"/>
        <a:ext cx="436368" cy="139637"/>
      </dsp:txXfrm>
    </dsp:sp>
    <dsp:sp modelId="{05712D34-51EC-EF41-BA74-D887F07E1596}">
      <dsp:nvSpPr>
        <dsp:cNvPr id="0" name=""/>
        <dsp:cNvSpPr/>
      </dsp:nvSpPr>
      <dsp:spPr>
        <a:xfrm>
          <a:off x="11276233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7A53D-F23A-A443-9EE3-41518B309D97}">
      <dsp:nvSpPr>
        <dsp:cNvPr id="0" name=""/>
        <dsp:cNvSpPr/>
      </dsp:nvSpPr>
      <dsp:spPr>
        <a:xfrm>
          <a:off x="11276233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DAA3C-3C71-C147-BB54-80DFFE1F75D0}">
      <dsp:nvSpPr>
        <dsp:cNvPr id="0" name=""/>
        <dsp:cNvSpPr/>
      </dsp:nvSpPr>
      <dsp:spPr>
        <a:xfrm>
          <a:off x="11167141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Leuprolide</a:t>
          </a:r>
          <a:endParaRPr lang="en-US" sz="500" kern="1200" dirty="0"/>
        </a:p>
      </dsp:txBody>
      <dsp:txXfrm>
        <a:off x="11167141" y="4812002"/>
        <a:ext cx="436368" cy="139637"/>
      </dsp:txXfrm>
    </dsp:sp>
    <dsp:sp modelId="{3D0C2CE9-4A38-DD45-8BB3-36179241E69D}">
      <dsp:nvSpPr>
        <dsp:cNvPr id="0" name=""/>
        <dsp:cNvSpPr/>
      </dsp:nvSpPr>
      <dsp:spPr>
        <a:xfrm>
          <a:off x="11276233" y="508255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1413C-9196-E143-AF64-0E6B3BEC2A16}">
      <dsp:nvSpPr>
        <dsp:cNvPr id="0" name=""/>
        <dsp:cNvSpPr/>
      </dsp:nvSpPr>
      <dsp:spPr>
        <a:xfrm>
          <a:off x="11276233" y="508255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05FEE3-A780-224F-8CC4-0B6E28672C27}">
      <dsp:nvSpPr>
        <dsp:cNvPr id="0" name=""/>
        <dsp:cNvSpPr/>
      </dsp:nvSpPr>
      <dsp:spPr>
        <a:xfrm>
          <a:off x="11167141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abarelix</a:t>
          </a:r>
          <a:endParaRPr lang="en-US" sz="500" kern="1200" dirty="0"/>
        </a:p>
      </dsp:txBody>
      <dsp:txXfrm>
        <a:off x="11167141" y="5121824"/>
        <a:ext cx="436368" cy="139637"/>
      </dsp:txXfrm>
    </dsp:sp>
    <dsp:sp modelId="{69975BEF-F9AB-D448-984E-0F7E0CA109B6}">
      <dsp:nvSpPr>
        <dsp:cNvPr id="0" name=""/>
        <dsp:cNvSpPr/>
      </dsp:nvSpPr>
      <dsp:spPr>
        <a:xfrm>
          <a:off x="11520599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4B731-2035-5847-BCFC-FF5DDF791E5F}">
      <dsp:nvSpPr>
        <dsp:cNvPr id="0" name=""/>
        <dsp:cNvSpPr/>
      </dsp:nvSpPr>
      <dsp:spPr>
        <a:xfrm>
          <a:off x="11520599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01859-4771-4E46-994E-FB52135C14CB}">
      <dsp:nvSpPr>
        <dsp:cNvPr id="0" name=""/>
        <dsp:cNvSpPr/>
      </dsp:nvSpPr>
      <dsp:spPr>
        <a:xfrm>
          <a:off x="11411507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Androgens</a:t>
          </a:r>
          <a:endParaRPr lang="en-US" sz="500" kern="1200" dirty="0"/>
        </a:p>
      </dsp:txBody>
      <dsp:txXfrm>
        <a:off x="11411507" y="4192359"/>
        <a:ext cx="436368" cy="139637"/>
      </dsp:txXfrm>
    </dsp:sp>
    <dsp:sp modelId="{9FDBF24F-5D77-5144-A432-5690362237A7}">
      <dsp:nvSpPr>
        <dsp:cNvPr id="0" name=""/>
        <dsp:cNvSpPr/>
      </dsp:nvSpPr>
      <dsp:spPr>
        <a:xfrm>
          <a:off x="12576611" y="384326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8EE01-8D16-B249-8854-B507095BC0C0}">
      <dsp:nvSpPr>
        <dsp:cNvPr id="0" name=""/>
        <dsp:cNvSpPr/>
      </dsp:nvSpPr>
      <dsp:spPr>
        <a:xfrm>
          <a:off x="12576611" y="384326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E5036-AAE5-7143-A82C-5F203231DE88}">
      <dsp:nvSpPr>
        <dsp:cNvPr id="0" name=""/>
        <dsp:cNvSpPr/>
      </dsp:nvSpPr>
      <dsp:spPr>
        <a:xfrm>
          <a:off x="12467519" y="388253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Endocrine Antagonist</a:t>
          </a:r>
          <a:endParaRPr lang="en-US" sz="500" kern="1200" dirty="0"/>
        </a:p>
      </dsp:txBody>
      <dsp:txXfrm>
        <a:off x="12467519" y="3882537"/>
        <a:ext cx="436368" cy="139637"/>
      </dsp:txXfrm>
    </dsp:sp>
    <dsp:sp modelId="{7A12363D-2457-DE40-B5D3-0EA5040B02E2}">
      <dsp:nvSpPr>
        <dsp:cNvPr id="0" name=""/>
        <dsp:cNvSpPr/>
      </dsp:nvSpPr>
      <dsp:spPr>
        <a:xfrm>
          <a:off x="12048605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C49439-0386-E94D-897D-A0E3A871B66C}">
      <dsp:nvSpPr>
        <dsp:cNvPr id="0" name=""/>
        <dsp:cNvSpPr/>
      </dsp:nvSpPr>
      <dsp:spPr>
        <a:xfrm>
          <a:off x="12048605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53661-FA89-C741-A311-3D694AEB9687}">
      <dsp:nvSpPr>
        <dsp:cNvPr id="0" name=""/>
        <dsp:cNvSpPr/>
      </dsp:nvSpPr>
      <dsp:spPr>
        <a:xfrm>
          <a:off x="11939513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SERMS</a:t>
          </a:r>
          <a:endParaRPr lang="en-US" sz="500" kern="1200" dirty="0"/>
        </a:p>
      </dsp:txBody>
      <dsp:txXfrm>
        <a:off x="11939513" y="4192359"/>
        <a:ext cx="436368" cy="139637"/>
      </dsp:txXfrm>
    </dsp:sp>
    <dsp:sp modelId="{A814DD50-EF97-7A4F-996B-E15A41B56C59}">
      <dsp:nvSpPr>
        <dsp:cNvPr id="0" name=""/>
        <dsp:cNvSpPr/>
      </dsp:nvSpPr>
      <dsp:spPr>
        <a:xfrm>
          <a:off x="12332245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580B4-6F9F-104D-955C-2E8EC6937BE5}">
      <dsp:nvSpPr>
        <dsp:cNvPr id="0" name=""/>
        <dsp:cNvSpPr/>
      </dsp:nvSpPr>
      <dsp:spPr>
        <a:xfrm>
          <a:off x="12332245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BA80F1-29AD-2042-B5BB-1EB118BB3E34}">
      <dsp:nvSpPr>
        <dsp:cNvPr id="0" name=""/>
        <dsp:cNvSpPr/>
      </dsp:nvSpPr>
      <dsp:spPr>
        <a:xfrm>
          <a:off x="12223153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Tamoxifen</a:t>
          </a:r>
          <a:endParaRPr lang="en-US" sz="500" kern="1200" dirty="0"/>
        </a:p>
      </dsp:txBody>
      <dsp:txXfrm>
        <a:off x="12223153" y="4502181"/>
        <a:ext cx="436368" cy="139637"/>
      </dsp:txXfrm>
    </dsp:sp>
    <dsp:sp modelId="{FD5062C4-8FBD-4644-A241-A4635F84C34E}">
      <dsp:nvSpPr>
        <dsp:cNvPr id="0" name=""/>
        <dsp:cNvSpPr/>
      </dsp:nvSpPr>
      <dsp:spPr>
        <a:xfrm>
          <a:off x="12332245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DAC71-12F2-614F-8F80-2A4BD789DD23}">
      <dsp:nvSpPr>
        <dsp:cNvPr id="0" name=""/>
        <dsp:cNvSpPr/>
      </dsp:nvSpPr>
      <dsp:spPr>
        <a:xfrm>
          <a:off x="12332245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EF94F-F47C-C646-ABBA-B7FDB2F53294}">
      <dsp:nvSpPr>
        <dsp:cNvPr id="0" name=""/>
        <dsp:cNvSpPr/>
      </dsp:nvSpPr>
      <dsp:spPr>
        <a:xfrm>
          <a:off x="12223153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Toremifene</a:t>
          </a:r>
          <a:endParaRPr lang="en-US" sz="500" kern="1200" dirty="0"/>
        </a:p>
      </dsp:txBody>
      <dsp:txXfrm>
        <a:off x="12223153" y="4812002"/>
        <a:ext cx="436368" cy="139637"/>
      </dsp:txXfrm>
    </dsp:sp>
    <dsp:sp modelId="{735B734C-C410-804E-8900-6F9B0C8EEBB2}">
      <dsp:nvSpPr>
        <dsp:cNvPr id="0" name=""/>
        <dsp:cNvSpPr/>
      </dsp:nvSpPr>
      <dsp:spPr>
        <a:xfrm>
          <a:off x="12332245" y="508255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430F9-04B6-9041-BAB6-B9584B9C9CBF}">
      <dsp:nvSpPr>
        <dsp:cNvPr id="0" name=""/>
        <dsp:cNvSpPr/>
      </dsp:nvSpPr>
      <dsp:spPr>
        <a:xfrm>
          <a:off x="12332245" y="508255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47E46-7DB2-D741-9410-1912ECFC45D6}">
      <dsp:nvSpPr>
        <dsp:cNvPr id="0" name=""/>
        <dsp:cNvSpPr/>
      </dsp:nvSpPr>
      <dsp:spPr>
        <a:xfrm>
          <a:off x="12223153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Fulvestrant</a:t>
          </a:r>
          <a:endParaRPr lang="en-US" sz="500" kern="1200" dirty="0"/>
        </a:p>
      </dsp:txBody>
      <dsp:txXfrm>
        <a:off x="12223153" y="5121824"/>
        <a:ext cx="436368" cy="139637"/>
      </dsp:txXfrm>
    </dsp:sp>
    <dsp:sp modelId="{CBC6EB29-BF4B-334F-B2BD-EEF037647084}">
      <dsp:nvSpPr>
        <dsp:cNvPr id="0" name=""/>
        <dsp:cNvSpPr/>
      </dsp:nvSpPr>
      <dsp:spPr>
        <a:xfrm>
          <a:off x="12576611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F71A0-F5A9-A649-86F2-9E993DB33874}">
      <dsp:nvSpPr>
        <dsp:cNvPr id="0" name=""/>
        <dsp:cNvSpPr/>
      </dsp:nvSpPr>
      <dsp:spPr>
        <a:xfrm>
          <a:off x="12576611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5FBD2-1DAE-A042-B7FB-A2B6A9FFDF63}">
      <dsp:nvSpPr>
        <dsp:cNvPr id="0" name=""/>
        <dsp:cNvSpPr/>
      </dsp:nvSpPr>
      <dsp:spPr>
        <a:xfrm>
          <a:off x="12467519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Anti-androgens</a:t>
          </a:r>
          <a:endParaRPr lang="en-US" sz="500" kern="1200" dirty="0"/>
        </a:p>
      </dsp:txBody>
      <dsp:txXfrm>
        <a:off x="12467519" y="4192359"/>
        <a:ext cx="436368" cy="139637"/>
      </dsp:txXfrm>
    </dsp:sp>
    <dsp:sp modelId="{157FD6D0-35E0-1945-A3BB-95F4613C9A44}">
      <dsp:nvSpPr>
        <dsp:cNvPr id="0" name=""/>
        <dsp:cNvSpPr/>
      </dsp:nvSpPr>
      <dsp:spPr>
        <a:xfrm>
          <a:off x="12860251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A76AAD-77E0-574B-8DF6-0523006AF252}">
      <dsp:nvSpPr>
        <dsp:cNvPr id="0" name=""/>
        <dsp:cNvSpPr/>
      </dsp:nvSpPr>
      <dsp:spPr>
        <a:xfrm>
          <a:off x="12860251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7EC3D3-F45A-5F4F-9EC2-F90B7DFE8D39}">
      <dsp:nvSpPr>
        <dsp:cNvPr id="0" name=""/>
        <dsp:cNvSpPr/>
      </dsp:nvSpPr>
      <dsp:spPr>
        <a:xfrm>
          <a:off x="12751159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Bicalutamide</a:t>
          </a:r>
          <a:endParaRPr lang="en-US" sz="500" kern="1200" dirty="0"/>
        </a:p>
      </dsp:txBody>
      <dsp:txXfrm>
        <a:off x="12751159" y="4502181"/>
        <a:ext cx="436368" cy="139637"/>
      </dsp:txXfrm>
    </dsp:sp>
    <dsp:sp modelId="{2C7D2122-9A0F-9044-AEA0-B6A3BD84C857}">
      <dsp:nvSpPr>
        <dsp:cNvPr id="0" name=""/>
        <dsp:cNvSpPr/>
      </dsp:nvSpPr>
      <dsp:spPr>
        <a:xfrm>
          <a:off x="12860251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F586D-1636-7145-AAE0-35EF83EE2EE3}">
      <dsp:nvSpPr>
        <dsp:cNvPr id="0" name=""/>
        <dsp:cNvSpPr/>
      </dsp:nvSpPr>
      <dsp:spPr>
        <a:xfrm>
          <a:off x="12860251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304F8-9980-604B-BCAB-7B1433393F50}">
      <dsp:nvSpPr>
        <dsp:cNvPr id="0" name=""/>
        <dsp:cNvSpPr/>
      </dsp:nvSpPr>
      <dsp:spPr>
        <a:xfrm>
          <a:off x="12751159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Flutamide</a:t>
          </a:r>
          <a:endParaRPr lang="en-US" sz="500" kern="1200" dirty="0"/>
        </a:p>
      </dsp:txBody>
      <dsp:txXfrm>
        <a:off x="12751159" y="4812002"/>
        <a:ext cx="436368" cy="139637"/>
      </dsp:txXfrm>
    </dsp:sp>
    <dsp:sp modelId="{3616A4A7-B860-F444-88D7-299736E57D40}">
      <dsp:nvSpPr>
        <dsp:cNvPr id="0" name=""/>
        <dsp:cNvSpPr/>
      </dsp:nvSpPr>
      <dsp:spPr>
        <a:xfrm>
          <a:off x="12860251" y="508255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4F68D-E1CB-F043-AC94-B7350F2899AA}">
      <dsp:nvSpPr>
        <dsp:cNvPr id="0" name=""/>
        <dsp:cNvSpPr/>
      </dsp:nvSpPr>
      <dsp:spPr>
        <a:xfrm>
          <a:off x="12860251" y="508255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59C18-7EAB-0843-8B74-1D981B0A0C02}">
      <dsp:nvSpPr>
        <dsp:cNvPr id="0" name=""/>
        <dsp:cNvSpPr/>
      </dsp:nvSpPr>
      <dsp:spPr>
        <a:xfrm>
          <a:off x="12751159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Nilutamide</a:t>
          </a:r>
          <a:endParaRPr lang="en-US" sz="500" kern="1200" dirty="0"/>
        </a:p>
      </dsp:txBody>
      <dsp:txXfrm>
        <a:off x="12751159" y="5121824"/>
        <a:ext cx="436368" cy="139637"/>
      </dsp:txXfrm>
    </dsp:sp>
    <dsp:sp modelId="{8B2DD6A3-9FC1-5F46-BEFA-377E13117843}">
      <dsp:nvSpPr>
        <dsp:cNvPr id="0" name=""/>
        <dsp:cNvSpPr/>
      </dsp:nvSpPr>
      <dsp:spPr>
        <a:xfrm>
          <a:off x="13104618" y="415308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CF127-5445-1F49-ACDA-CF12C800FE7D}">
      <dsp:nvSpPr>
        <dsp:cNvPr id="0" name=""/>
        <dsp:cNvSpPr/>
      </dsp:nvSpPr>
      <dsp:spPr>
        <a:xfrm>
          <a:off x="13104618" y="415308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F8D59-D60A-3947-B521-1B52246300CB}">
      <dsp:nvSpPr>
        <dsp:cNvPr id="0" name=""/>
        <dsp:cNvSpPr/>
      </dsp:nvSpPr>
      <dsp:spPr>
        <a:xfrm>
          <a:off x="12995525" y="419235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Aromatase inhibitors</a:t>
          </a:r>
          <a:endParaRPr lang="en-US" sz="500" kern="1200" dirty="0"/>
        </a:p>
      </dsp:txBody>
      <dsp:txXfrm>
        <a:off x="12995525" y="4192359"/>
        <a:ext cx="436368" cy="139637"/>
      </dsp:txXfrm>
    </dsp:sp>
    <dsp:sp modelId="{4C2855AD-862B-3B4D-B272-0883A1202256}">
      <dsp:nvSpPr>
        <dsp:cNvPr id="0" name=""/>
        <dsp:cNvSpPr/>
      </dsp:nvSpPr>
      <dsp:spPr>
        <a:xfrm>
          <a:off x="13388257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D8F2B8-D729-1941-82AB-A53E76B31D14}">
      <dsp:nvSpPr>
        <dsp:cNvPr id="0" name=""/>
        <dsp:cNvSpPr/>
      </dsp:nvSpPr>
      <dsp:spPr>
        <a:xfrm>
          <a:off x="13388257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9D814-7A63-7347-9BAA-FE3E71D106C3}">
      <dsp:nvSpPr>
        <dsp:cNvPr id="0" name=""/>
        <dsp:cNvSpPr/>
      </dsp:nvSpPr>
      <dsp:spPr>
        <a:xfrm>
          <a:off x="13279165" y="450218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Anastrozole</a:t>
          </a:r>
          <a:endParaRPr lang="en-US" sz="500" kern="1200" dirty="0"/>
        </a:p>
      </dsp:txBody>
      <dsp:txXfrm>
        <a:off x="13279165" y="4502181"/>
        <a:ext cx="436368" cy="139637"/>
      </dsp:txXfrm>
    </dsp:sp>
    <dsp:sp modelId="{7A678A6F-2C56-CA48-8696-601E82B0186D}">
      <dsp:nvSpPr>
        <dsp:cNvPr id="0" name=""/>
        <dsp:cNvSpPr/>
      </dsp:nvSpPr>
      <dsp:spPr>
        <a:xfrm>
          <a:off x="13388257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0F857-383E-7F43-9248-096BBF8415FC}">
      <dsp:nvSpPr>
        <dsp:cNvPr id="0" name=""/>
        <dsp:cNvSpPr/>
      </dsp:nvSpPr>
      <dsp:spPr>
        <a:xfrm>
          <a:off x="13388257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E9DBA-E982-224D-BD1C-C41856D47C86}">
      <dsp:nvSpPr>
        <dsp:cNvPr id="0" name=""/>
        <dsp:cNvSpPr/>
      </dsp:nvSpPr>
      <dsp:spPr>
        <a:xfrm>
          <a:off x="13279165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Letrozole</a:t>
          </a:r>
          <a:endParaRPr lang="en-US" sz="500" kern="1200" dirty="0"/>
        </a:p>
      </dsp:txBody>
      <dsp:txXfrm>
        <a:off x="13279165" y="4812002"/>
        <a:ext cx="436368" cy="139637"/>
      </dsp:txXfrm>
    </dsp:sp>
    <dsp:sp modelId="{AC1377F6-1897-B641-B5CA-8D7FC0E40FC6}">
      <dsp:nvSpPr>
        <dsp:cNvPr id="0" name=""/>
        <dsp:cNvSpPr/>
      </dsp:nvSpPr>
      <dsp:spPr>
        <a:xfrm>
          <a:off x="13388257" y="508255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74D82-F3F0-F94D-A184-636A4626B984}">
      <dsp:nvSpPr>
        <dsp:cNvPr id="0" name=""/>
        <dsp:cNvSpPr/>
      </dsp:nvSpPr>
      <dsp:spPr>
        <a:xfrm>
          <a:off x="13388257" y="508255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B33C9-D8DA-1B4A-984A-F59FD9D7D40C}">
      <dsp:nvSpPr>
        <dsp:cNvPr id="0" name=""/>
        <dsp:cNvSpPr/>
      </dsp:nvSpPr>
      <dsp:spPr>
        <a:xfrm>
          <a:off x="13279165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Exemestane </a:t>
          </a:r>
          <a:endParaRPr lang="en-US" sz="500" kern="1200" dirty="0"/>
        </a:p>
      </dsp:txBody>
      <dsp:txXfrm>
        <a:off x="13279165" y="5121824"/>
        <a:ext cx="436368" cy="139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8112E-7358-A14E-AE8B-EA9932065ADB}">
      <dsp:nvSpPr>
        <dsp:cNvPr id="0" name=""/>
        <dsp:cNvSpPr/>
      </dsp:nvSpPr>
      <dsp:spPr>
        <a:xfrm>
          <a:off x="6347645" y="4003548"/>
          <a:ext cx="5259820" cy="456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215"/>
              </a:lnTo>
              <a:lnTo>
                <a:pt x="5259820" y="228215"/>
              </a:lnTo>
              <a:lnTo>
                <a:pt x="5259820" y="45643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26DF57-1F98-BE46-A32E-DEFEB244259E}">
      <dsp:nvSpPr>
        <dsp:cNvPr id="0" name=""/>
        <dsp:cNvSpPr/>
      </dsp:nvSpPr>
      <dsp:spPr>
        <a:xfrm>
          <a:off x="6347645" y="4003548"/>
          <a:ext cx="2629910" cy="456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215"/>
              </a:lnTo>
              <a:lnTo>
                <a:pt x="2629910" y="228215"/>
              </a:lnTo>
              <a:lnTo>
                <a:pt x="2629910" y="45643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B9FB-8E89-B849-9792-7C732C907306}">
      <dsp:nvSpPr>
        <dsp:cNvPr id="0" name=""/>
        <dsp:cNvSpPr/>
      </dsp:nvSpPr>
      <dsp:spPr>
        <a:xfrm>
          <a:off x="6301925" y="4003548"/>
          <a:ext cx="91440" cy="4564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643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8D607-25C4-A04E-BB86-EA630658C1AD}">
      <dsp:nvSpPr>
        <dsp:cNvPr id="0" name=""/>
        <dsp:cNvSpPr/>
      </dsp:nvSpPr>
      <dsp:spPr>
        <a:xfrm>
          <a:off x="3717735" y="4003548"/>
          <a:ext cx="2629910" cy="456430"/>
        </a:xfrm>
        <a:custGeom>
          <a:avLst/>
          <a:gdLst/>
          <a:ahLst/>
          <a:cxnLst/>
          <a:rect l="0" t="0" r="0" b="0"/>
          <a:pathLst>
            <a:path>
              <a:moveTo>
                <a:pt x="2629910" y="0"/>
              </a:moveTo>
              <a:lnTo>
                <a:pt x="2629910" y="228215"/>
              </a:lnTo>
              <a:lnTo>
                <a:pt x="0" y="228215"/>
              </a:lnTo>
              <a:lnTo>
                <a:pt x="0" y="45643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CB788-DF05-3D4E-B834-3B2C918AD07F}">
      <dsp:nvSpPr>
        <dsp:cNvPr id="0" name=""/>
        <dsp:cNvSpPr/>
      </dsp:nvSpPr>
      <dsp:spPr>
        <a:xfrm>
          <a:off x="1087824" y="4003548"/>
          <a:ext cx="5259820" cy="456430"/>
        </a:xfrm>
        <a:custGeom>
          <a:avLst/>
          <a:gdLst/>
          <a:ahLst/>
          <a:cxnLst/>
          <a:rect l="0" t="0" r="0" b="0"/>
          <a:pathLst>
            <a:path>
              <a:moveTo>
                <a:pt x="5259820" y="0"/>
              </a:moveTo>
              <a:lnTo>
                <a:pt x="5259820" y="228215"/>
              </a:lnTo>
              <a:lnTo>
                <a:pt x="0" y="228215"/>
              </a:lnTo>
              <a:lnTo>
                <a:pt x="0" y="45643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B6F3B-2FC6-884A-A730-CC2F681B41C1}">
      <dsp:nvSpPr>
        <dsp:cNvPr id="0" name=""/>
        <dsp:cNvSpPr/>
      </dsp:nvSpPr>
      <dsp:spPr>
        <a:xfrm>
          <a:off x="5804275" y="2916808"/>
          <a:ext cx="1086739" cy="108673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169E4-9804-2245-BC71-E08CE75DACE5}">
      <dsp:nvSpPr>
        <dsp:cNvPr id="0" name=""/>
        <dsp:cNvSpPr/>
      </dsp:nvSpPr>
      <dsp:spPr>
        <a:xfrm>
          <a:off x="5804275" y="2916808"/>
          <a:ext cx="1086739" cy="108673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ADF3B-7BBC-6640-A114-87AC14575505}">
      <dsp:nvSpPr>
        <dsp:cNvPr id="0" name=""/>
        <dsp:cNvSpPr/>
      </dsp:nvSpPr>
      <dsp:spPr>
        <a:xfrm>
          <a:off x="5260905" y="3112421"/>
          <a:ext cx="2173479" cy="69551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Tyrosine Kinase Inhibitors</a:t>
          </a:r>
          <a:endParaRPr lang="en-US" sz="2400" kern="1200" dirty="0"/>
        </a:p>
      </dsp:txBody>
      <dsp:txXfrm>
        <a:off x="5260905" y="3112421"/>
        <a:ext cx="2173479" cy="695513"/>
      </dsp:txXfrm>
    </dsp:sp>
    <dsp:sp modelId="{E7333F46-631F-7445-8A39-5C404DECDC83}">
      <dsp:nvSpPr>
        <dsp:cNvPr id="0" name=""/>
        <dsp:cNvSpPr/>
      </dsp:nvSpPr>
      <dsp:spPr>
        <a:xfrm>
          <a:off x="544454" y="4459978"/>
          <a:ext cx="1086739" cy="108673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57FB98-36F7-A84C-ACFF-76F3A39CFFB6}">
      <dsp:nvSpPr>
        <dsp:cNvPr id="0" name=""/>
        <dsp:cNvSpPr/>
      </dsp:nvSpPr>
      <dsp:spPr>
        <a:xfrm>
          <a:off x="544454" y="4459978"/>
          <a:ext cx="1086739" cy="108673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72A26-FE6B-4B43-A7D0-D298628A509F}">
      <dsp:nvSpPr>
        <dsp:cNvPr id="0" name=""/>
        <dsp:cNvSpPr/>
      </dsp:nvSpPr>
      <dsp:spPr>
        <a:xfrm>
          <a:off x="1084" y="4655592"/>
          <a:ext cx="2173479" cy="69551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Sorafenib</a:t>
          </a:r>
          <a:endParaRPr lang="en-US" sz="2400" kern="1200" dirty="0"/>
        </a:p>
      </dsp:txBody>
      <dsp:txXfrm>
        <a:off x="1084" y="4655592"/>
        <a:ext cx="2173479" cy="695513"/>
      </dsp:txXfrm>
    </dsp:sp>
    <dsp:sp modelId="{EE2835D4-D9E3-BE43-9B29-679662EB1B08}">
      <dsp:nvSpPr>
        <dsp:cNvPr id="0" name=""/>
        <dsp:cNvSpPr/>
      </dsp:nvSpPr>
      <dsp:spPr>
        <a:xfrm>
          <a:off x="3174365" y="4459978"/>
          <a:ext cx="1086739" cy="108673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E6CC1-D84B-9340-B879-78AD3C8D9DC9}">
      <dsp:nvSpPr>
        <dsp:cNvPr id="0" name=""/>
        <dsp:cNvSpPr/>
      </dsp:nvSpPr>
      <dsp:spPr>
        <a:xfrm>
          <a:off x="3174365" y="4459978"/>
          <a:ext cx="1086739" cy="108673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F250A-A9BE-FC48-B681-6B498D5EF516}">
      <dsp:nvSpPr>
        <dsp:cNvPr id="0" name=""/>
        <dsp:cNvSpPr/>
      </dsp:nvSpPr>
      <dsp:spPr>
        <a:xfrm>
          <a:off x="2630995" y="4655592"/>
          <a:ext cx="2173479" cy="69551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Sunitinib</a:t>
          </a:r>
          <a:endParaRPr lang="en-US" sz="2400" kern="1200" dirty="0"/>
        </a:p>
      </dsp:txBody>
      <dsp:txXfrm>
        <a:off x="2630995" y="4655592"/>
        <a:ext cx="2173479" cy="695513"/>
      </dsp:txXfrm>
    </dsp:sp>
    <dsp:sp modelId="{8C4FC03F-2358-6147-80C9-771525566DF3}">
      <dsp:nvSpPr>
        <dsp:cNvPr id="0" name=""/>
        <dsp:cNvSpPr/>
      </dsp:nvSpPr>
      <dsp:spPr>
        <a:xfrm>
          <a:off x="5804275" y="4459978"/>
          <a:ext cx="1086739" cy="108673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20FDB-4FC2-714E-9DC9-3C75CB523300}">
      <dsp:nvSpPr>
        <dsp:cNvPr id="0" name=""/>
        <dsp:cNvSpPr/>
      </dsp:nvSpPr>
      <dsp:spPr>
        <a:xfrm>
          <a:off x="5804275" y="4459978"/>
          <a:ext cx="1086739" cy="108673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AAF64-E9AE-C74C-BDAF-7131A6CDD6F0}">
      <dsp:nvSpPr>
        <dsp:cNvPr id="0" name=""/>
        <dsp:cNvSpPr/>
      </dsp:nvSpPr>
      <dsp:spPr>
        <a:xfrm>
          <a:off x="5260905" y="4655592"/>
          <a:ext cx="2173479" cy="69551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Dasatinib</a:t>
          </a:r>
          <a:endParaRPr lang="en-US" sz="2400" kern="1200" dirty="0"/>
        </a:p>
      </dsp:txBody>
      <dsp:txXfrm>
        <a:off x="5260905" y="4655592"/>
        <a:ext cx="2173479" cy="695513"/>
      </dsp:txXfrm>
    </dsp:sp>
    <dsp:sp modelId="{0DD3631B-B5A0-7B4E-8F4E-FB646C106610}">
      <dsp:nvSpPr>
        <dsp:cNvPr id="0" name=""/>
        <dsp:cNvSpPr/>
      </dsp:nvSpPr>
      <dsp:spPr>
        <a:xfrm>
          <a:off x="8434186" y="4459978"/>
          <a:ext cx="1086739" cy="108673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4E4EB-722F-7347-817B-BD1C924E9A46}">
      <dsp:nvSpPr>
        <dsp:cNvPr id="0" name=""/>
        <dsp:cNvSpPr/>
      </dsp:nvSpPr>
      <dsp:spPr>
        <a:xfrm>
          <a:off x="8434186" y="4459978"/>
          <a:ext cx="1086739" cy="108673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7B161-E96B-0844-8AA9-8A762B07AC09}">
      <dsp:nvSpPr>
        <dsp:cNvPr id="0" name=""/>
        <dsp:cNvSpPr/>
      </dsp:nvSpPr>
      <dsp:spPr>
        <a:xfrm>
          <a:off x="7890816" y="4655592"/>
          <a:ext cx="2173479" cy="69551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Nilotinib</a:t>
          </a:r>
          <a:endParaRPr lang="en-US" sz="2400" kern="1200" dirty="0"/>
        </a:p>
      </dsp:txBody>
      <dsp:txXfrm>
        <a:off x="7890816" y="4655592"/>
        <a:ext cx="2173479" cy="695513"/>
      </dsp:txXfrm>
    </dsp:sp>
    <dsp:sp modelId="{45243FB7-7892-5745-B8F6-AEE11D5F9C66}">
      <dsp:nvSpPr>
        <dsp:cNvPr id="0" name=""/>
        <dsp:cNvSpPr/>
      </dsp:nvSpPr>
      <dsp:spPr>
        <a:xfrm>
          <a:off x="11064096" y="4459978"/>
          <a:ext cx="1086739" cy="1086739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F2714-A557-9943-8ACD-6F5A7BF8B3CD}">
      <dsp:nvSpPr>
        <dsp:cNvPr id="0" name=""/>
        <dsp:cNvSpPr/>
      </dsp:nvSpPr>
      <dsp:spPr>
        <a:xfrm>
          <a:off x="11064096" y="4459978"/>
          <a:ext cx="1086739" cy="1086739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845DE-7648-CB4F-A46A-A871FCF1C0F3}">
      <dsp:nvSpPr>
        <dsp:cNvPr id="0" name=""/>
        <dsp:cNvSpPr/>
      </dsp:nvSpPr>
      <dsp:spPr>
        <a:xfrm>
          <a:off x="10520726" y="4655592"/>
          <a:ext cx="2173479" cy="69551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Imatinib</a:t>
          </a:r>
          <a:endParaRPr lang="en-US" sz="2400" kern="1200" dirty="0"/>
        </a:p>
      </dsp:txBody>
      <dsp:txXfrm>
        <a:off x="10520726" y="4655592"/>
        <a:ext cx="2173479" cy="695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B924C-36C0-6A43-9E51-A257402D4616}" type="datetimeFigureOut">
              <a:rPr lang="en-US" smtClean="0"/>
              <a:t>4/22/13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7BA0B-81B3-7744-99E8-E0E1AC39F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0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7BA0B-81B3-7744-99E8-E0E1AC39FC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9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7BA0B-81B3-7744-99E8-E0E1AC39FC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5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840568"/>
            <a:ext cx="116586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181600"/>
            <a:ext cx="9601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4E6D-AE1A-5543-A522-454DF59DD35E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01B7-8CC0-AC4C-9B50-88717480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0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4E6D-AE1A-5543-A522-454DF59DD35E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01B7-8CC0-AC4C-9B50-88717480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0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488951"/>
            <a:ext cx="4629150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88951"/>
            <a:ext cx="13658850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4E6D-AE1A-5543-A522-454DF59DD35E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01B7-8CC0-AC4C-9B50-88717480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9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4E6D-AE1A-5543-A522-454DF59DD35E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01B7-8CC0-AC4C-9B50-88717480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1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4E6D-AE1A-5543-A522-454DF59DD35E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01B7-8CC0-AC4C-9B50-88717480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844800"/>
            <a:ext cx="9144000" cy="804545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2844800"/>
            <a:ext cx="9144000" cy="804545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4E6D-AE1A-5543-A522-454DF59DD35E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01B7-8CC0-AC4C-9B50-88717480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2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4E6D-AE1A-5543-A522-454DF59DD35E}" type="datetimeFigureOut">
              <a:rPr lang="en-US" smtClean="0"/>
              <a:t>4/22/13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01B7-8CC0-AC4C-9B50-88717480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4E6D-AE1A-5543-A522-454DF59DD35E}" type="datetimeFigureOut">
              <a:rPr lang="en-US" smtClean="0"/>
              <a:t>4/22/13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01B7-8CC0-AC4C-9B50-88717480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6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4E6D-AE1A-5543-A522-454DF59DD35E}" type="datetimeFigureOut">
              <a:rPr lang="en-US" smtClean="0"/>
              <a:t>4/22/13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01B7-8CC0-AC4C-9B50-88717480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8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4E6D-AE1A-5543-A522-454DF59DD35E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01B7-8CC0-AC4C-9B50-88717480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1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4E6D-AE1A-5543-A522-454DF59DD35E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01B7-8CC0-AC4C-9B50-88717480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5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33601"/>
            <a:ext cx="12344400" cy="6034617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34"/>
            <a:ext cx="3200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94E6D-AE1A-5543-A522-454DF59DD35E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8475134"/>
            <a:ext cx="4343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8475134"/>
            <a:ext cx="3200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01B7-8CC0-AC4C-9B50-88717480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311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653110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65311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65311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653110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653110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52893985"/>
              </p:ext>
            </p:extLst>
          </p:nvPr>
        </p:nvGraphicFramePr>
        <p:xfrm>
          <a:off x="0" y="38101"/>
          <a:ext cx="13716000" cy="914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9791" y="572002"/>
            <a:ext cx="3398719" cy="461657"/>
          </a:xfrm>
          <a:prstGeom prst="rect">
            <a:avLst/>
          </a:prstGeom>
          <a:noFill/>
        </p:spPr>
        <p:txBody>
          <a:bodyPr wrap="none" lIns="91431" tIns="45716" rIns="91431" bIns="45716" rtlCol="0">
            <a:spAutoFit/>
          </a:bodyPr>
          <a:lstStyle/>
          <a:p>
            <a:r>
              <a:rPr lang="en-US" sz="2400" dirty="0" smtClean="0"/>
              <a:t>Tyrosine Kinase Inhibitors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533423" y="3794750"/>
            <a:ext cx="675725" cy="190371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32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4953912"/>
              </p:ext>
            </p:extLst>
          </p:nvPr>
        </p:nvGraphicFramePr>
        <p:xfrm>
          <a:off x="613440" y="0"/>
          <a:ext cx="12695291" cy="8463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855956" y="2582334"/>
            <a:ext cx="12038603" cy="3325035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00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559712"/>
              </p:ext>
            </p:extLst>
          </p:nvPr>
        </p:nvGraphicFramePr>
        <p:xfrm>
          <a:off x="204505" y="777646"/>
          <a:ext cx="13170368" cy="38404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47536"/>
                <a:gridCol w="4049650"/>
                <a:gridCol w="3245614"/>
                <a:gridCol w="3727568"/>
              </a:tblGrid>
              <a:tr h="184583">
                <a:tc>
                  <a:txBody>
                    <a:bodyPr/>
                    <a:lstStyle/>
                    <a:p>
                      <a:pPr lvl="0"/>
                      <a:r>
                        <a:rPr lang="en-US" sz="2400" dirty="0" smtClean="0"/>
                        <a:t>Tyrosine Kinase Inhibitors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S/E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Additional Tx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583">
                <a:tc>
                  <a:txBody>
                    <a:bodyPr/>
                    <a:lstStyle/>
                    <a:p>
                      <a:r>
                        <a:rPr lang="en-US" dirty="0" smtClean="0"/>
                        <a:t>Dasatinib</a:t>
                      </a:r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Nilotinib</a:t>
                      </a:r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Imatinib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cannot get bone marrow transplant then</a:t>
                      </a:r>
                    </a:p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line therapy</a:t>
                      </a:r>
                      <a:r>
                        <a:rPr lang="en-US" baseline="0" dirty="0" smtClean="0"/>
                        <a:t> for chronic myelogenous leukemia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Nausea</a:t>
                      </a:r>
                    </a:p>
                    <a:p>
                      <a:r>
                        <a:rPr lang="en-US" dirty="0" smtClean="0"/>
                        <a:t>Edema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Take w/ food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Diuretics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583">
                <a:tc>
                  <a:txBody>
                    <a:bodyPr/>
                    <a:lstStyle/>
                    <a:p>
                      <a:r>
                        <a:rPr lang="en-US" dirty="0" smtClean="0"/>
                        <a:t>Sorafenib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583">
                <a:tc>
                  <a:txBody>
                    <a:bodyPr/>
                    <a:lstStyle/>
                    <a:p>
                      <a:r>
                        <a:rPr lang="en-US" dirty="0" smtClean="0"/>
                        <a:t>Sunitinib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649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191</Words>
  <Application>Microsoft Macintosh PowerPoint</Application>
  <PresentationFormat>Custom</PresentationFormat>
  <Paragraphs>120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5</cp:revision>
  <dcterms:created xsi:type="dcterms:W3CDTF">2013-04-22T18:45:44Z</dcterms:created>
  <dcterms:modified xsi:type="dcterms:W3CDTF">2013-04-22T19:02:08Z</dcterms:modified>
</cp:coreProperties>
</file>