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0" r:id="rId4"/>
    <p:sldId id="261" r:id="rId5"/>
    <p:sldId id="262" r:id="rId6"/>
  </p:sldIdLst>
  <p:sldSz cx="13716000" cy="9144000"/>
  <p:notesSz cx="6858000" cy="9144000"/>
  <p:defaultTextStyle>
    <a:defPPr>
      <a:defRPr lang="en-US"/>
    </a:defPPr>
    <a:lvl1pPr marL="0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44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90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135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81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225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359" algn="l" defTabSz="65304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472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smtClean="0"/>
            <a:t>Paclitaxel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2"/>
      <dgm:spPr/>
    </dgm:pt>
    <dgm:pt modelId="{92EB6122-E730-0240-9646-9918C00851F6}" type="pres">
      <dgm:prSet presAssocID="{71AD4474-90DE-C14D-9594-0D2B8503BC34}" presName="bottomArc1" presStyleLbl="parChTrans1D1" presStyleIdx="1" presStyleCnt="192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2"/>
      <dgm:spPr/>
    </dgm:pt>
    <dgm:pt modelId="{17855EE8-FBC3-6A48-941B-46BF16C19978}" type="pres">
      <dgm:prSet presAssocID="{F582A70E-7820-D349-85CF-87234F58CAE2}" presName="bottomArc2" presStyleLbl="parChTrans1D1" presStyleIdx="3" presStyleCnt="192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2"/>
      <dgm:spPr/>
    </dgm:pt>
    <dgm:pt modelId="{A8B45FBF-BAC4-0740-AD49-3D43024029BE}" type="pres">
      <dgm:prSet presAssocID="{DC2A3B77-4F12-7B4E-A00E-8A899FE35AE6}" presName="bottomArc2" presStyleLbl="parChTrans1D1" presStyleIdx="5" presStyleCnt="192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2"/>
      <dgm:spPr/>
    </dgm:pt>
    <dgm:pt modelId="{4A4F8865-0D5F-2F42-A34F-13D86085489A}" type="pres">
      <dgm:prSet presAssocID="{31FE7B32-B647-C242-AC04-E6462F6B4077}" presName="bottomArc2" presStyleLbl="parChTrans1D1" presStyleIdx="7" presStyleCnt="192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2"/>
      <dgm:spPr/>
    </dgm:pt>
    <dgm:pt modelId="{E53DD38D-5A1A-3C41-8E6B-C0B0F220A5A6}" type="pres">
      <dgm:prSet presAssocID="{81AF19F7-9870-E24D-A9E9-B70F14C3BA24}" presName="bottomArc2" presStyleLbl="parChTrans1D1" presStyleIdx="9" presStyleCnt="192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2"/>
      <dgm:spPr/>
    </dgm:pt>
    <dgm:pt modelId="{3A62FB1B-3E40-C14C-B417-D30FE3485739}" type="pres">
      <dgm:prSet presAssocID="{53EF0B8C-839B-6A40-A0F1-873D55291836}" presName="bottomArc2" presStyleLbl="parChTrans1D1" presStyleIdx="11" presStyleCnt="192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2"/>
      <dgm:spPr/>
    </dgm:pt>
    <dgm:pt modelId="{F013B321-82A7-A141-87F9-A2143B317274}" type="pres">
      <dgm:prSet presAssocID="{F10DD3F4-8B13-3D4E-9209-71DC9E19CDC6}" presName="bottomArc2" presStyleLbl="parChTrans1D1" presStyleIdx="13" presStyleCnt="192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2"/>
      <dgm:spPr/>
    </dgm:pt>
    <dgm:pt modelId="{FE385775-9929-6042-BE63-0F8D8038C68A}" type="pres">
      <dgm:prSet presAssocID="{4FD627AB-523D-194F-B536-CF639E7330BE}" presName="bottomArc2" presStyleLbl="parChTrans1D1" presStyleIdx="15" presStyleCnt="192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2"/>
      <dgm:spPr/>
    </dgm:pt>
    <dgm:pt modelId="{6334F415-3068-914E-A108-193A3890426B}" type="pres">
      <dgm:prSet presAssocID="{919A9A6C-68F7-5142-A639-6ABFCBD7A75F}" presName="bottomArc2" presStyleLbl="parChTrans1D1" presStyleIdx="17" presStyleCnt="192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2"/>
      <dgm:spPr/>
    </dgm:pt>
    <dgm:pt modelId="{C1B75F32-340E-DA42-80B0-EE568586D143}" type="pres">
      <dgm:prSet presAssocID="{E386EFB4-B26E-B340-8E71-A362747F6668}" presName="bottomArc2" presStyleLbl="parChTrans1D1" presStyleIdx="19" presStyleCnt="192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2"/>
      <dgm:spPr/>
    </dgm:pt>
    <dgm:pt modelId="{1096DA0F-EC29-6C4E-BF8A-ADEF1269F3CD}" type="pres">
      <dgm:prSet presAssocID="{D3986904-BD12-BB47-90A3-ECEF5CFC51EF}" presName="bottomArc2" presStyleLbl="parChTrans1D1" presStyleIdx="21" presStyleCnt="192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2"/>
      <dgm:spPr/>
    </dgm:pt>
    <dgm:pt modelId="{88B5E2FF-8703-7E44-825E-09ACE918319B}" type="pres">
      <dgm:prSet presAssocID="{33CE3DFB-C06C-A546-B1C9-AB3EDCEF2392}" presName="bottomArc2" presStyleLbl="parChTrans1D1" presStyleIdx="23" presStyleCnt="192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2"/>
      <dgm:spPr/>
    </dgm:pt>
    <dgm:pt modelId="{CFAAA23A-E0C4-844C-BE43-1A180A573DEB}" type="pres">
      <dgm:prSet presAssocID="{D55BF425-5781-D14E-94F8-F6A6A1E48E36}" presName="bottomArc2" presStyleLbl="parChTrans1D1" presStyleIdx="25" presStyleCnt="192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2"/>
      <dgm:spPr/>
    </dgm:pt>
    <dgm:pt modelId="{DA7B57CE-7C7E-4F4D-A073-81720EA5C612}" type="pres">
      <dgm:prSet presAssocID="{0B898B38-C562-5F4A-865B-52206C5AD0E7}" presName="bottomArc2" presStyleLbl="parChTrans1D1" presStyleIdx="27" presStyleCnt="192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2"/>
      <dgm:spPr/>
    </dgm:pt>
    <dgm:pt modelId="{D18EDEA2-52AE-294D-A353-D0980CBA03E4}" type="pres">
      <dgm:prSet presAssocID="{5BAA83D1-5D04-F843-93CA-7681264A3460}" presName="bottomArc2" presStyleLbl="parChTrans1D1" presStyleIdx="29" presStyleCnt="192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2"/>
      <dgm:spPr/>
    </dgm:pt>
    <dgm:pt modelId="{410FE574-9612-A842-AAC6-DFA3EAFD7063}" type="pres">
      <dgm:prSet presAssocID="{F09A7255-14D1-FE43-AAA4-C82F4FB12135}" presName="bottomArc2" presStyleLbl="parChTrans1D1" presStyleIdx="31" presStyleCnt="192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2"/>
      <dgm:spPr/>
    </dgm:pt>
    <dgm:pt modelId="{1510FD80-3789-3B46-B8A8-56D4186205B6}" type="pres">
      <dgm:prSet presAssocID="{4A1BD8E3-806A-6C4B-996A-E5110B16B249}" presName="bottomArc2" presStyleLbl="parChTrans1D1" presStyleIdx="33" presStyleCnt="192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2"/>
      <dgm:spPr/>
    </dgm:pt>
    <dgm:pt modelId="{045CB499-5B7F-BB4E-BBD3-0CB591118CC8}" type="pres">
      <dgm:prSet presAssocID="{5AF6A6B6-F03E-B049-B8FF-8FD0D45333F6}" presName="bottomArc2" presStyleLbl="parChTrans1D1" presStyleIdx="35" presStyleCnt="192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2"/>
      <dgm:spPr/>
    </dgm:pt>
    <dgm:pt modelId="{88C0E56E-30CE-6E4C-9E68-BA5343414786}" type="pres">
      <dgm:prSet presAssocID="{F475AA0C-7D12-A248-BE7C-82C2E2EB40A6}" presName="bottomArc2" presStyleLbl="parChTrans1D1" presStyleIdx="37" presStyleCnt="192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2"/>
      <dgm:spPr/>
    </dgm:pt>
    <dgm:pt modelId="{43FC2609-1F3C-864F-A3FE-43B5415B01A1}" type="pres">
      <dgm:prSet presAssocID="{3F1DA39D-840A-1349-AE65-A94679D3F6CC}" presName="bottomArc2" presStyleLbl="parChTrans1D1" presStyleIdx="39" presStyleCnt="192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2"/>
      <dgm:spPr/>
    </dgm:pt>
    <dgm:pt modelId="{8135AB38-F1BA-C049-A53C-E9238F75B6B8}" type="pres">
      <dgm:prSet presAssocID="{017EE778-17A6-5F4B-A7E9-5209C52E0DB9}" presName="bottomArc2" presStyleLbl="parChTrans1D1" presStyleIdx="41" presStyleCnt="192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2"/>
      <dgm:spPr/>
    </dgm:pt>
    <dgm:pt modelId="{62778658-C36B-694F-8F6B-02E88183A239}" type="pres">
      <dgm:prSet presAssocID="{83AFE2B9-CF42-864E-9862-9D89B25C5E81}" presName="bottomArc2" presStyleLbl="parChTrans1D1" presStyleIdx="43" presStyleCnt="192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2"/>
      <dgm:spPr/>
    </dgm:pt>
    <dgm:pt modelId="{73354B2A-D505-AA46-825D-CCB245D9A6E3}" type="pres">
      <dgm:prSet presAssocID="{EE228C55-8799-C849-9935-6F3E73B8239D}" presName="bottomArc2" presStyleLbl="parChTrans1D1" presStyleIdx="45" presStyleCnt="192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2"/>
      <dgm:spPr/>
    </dgm:pt>
    <dgm:pt modelId="{AA21CCB2-9830-DA46-9B2B-26353959439B}" type="pres">
      <dgm:prSet presAssocID="{B3268CF7-66DF-234B-87FC-72B22AFB847A}" presName="bottomArc2" presStyleLbl="parChTrans1D1" presStyleIdx="47" presStyleCnt="192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2"/>
      <dgm:spPr/>
    </dgm:pt>
    <dgm:pt modelId="{68A7A00B-98CC-E04F-B371-6A732EC3BCD0}" type="pres">
      <dgm:prSet presAssocID="{EBDF6938-7BF6-0A4E-8519-9C92197B04AB}" presName="bottomArc2" presStyleLbl="parChTrans1D1" presStyleIdx="49" presStyleCnt="192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2"/>
      <dgm:spPr/>
    </dgm:pt>
    <dgm:pt modelId="{ACBC8F29-0852-9243-B344-1B8692FF94F4}" type="pres">
      <dgm:prSet presAssocID="{67A5E0DD-588D-FB40-90D6-78C6D7D27436}" presName="bottomArc2" presStyleLbl="parChTrans1D1" presStyleIdx="51" presStyleCnt="192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2"/>
      <dgm:spPr/>
    </dgm:pt>
    <dgm:pt modelId="{B399F2B1-8E92-AF40-B268-92EEDDDD99CE}" type="pres">
      <dgm:prSet presAssocID="{13CC7EBB-3CA6-DE48-B5C4-203103213D9A}" presName="bottomArc2" presStyleLbl="parChTrans1D1" presStyleIdx="53" presStyleCnt="192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2"/>
      <dgm:spPr/>
    </dgm:pt>
    <dgm:pt modelId="{E95E5135-C2FE-FD42-84A1-9A7A84E4D123}" type="pres">
      <dgm:prSet presAssocID="{ABD2937A-0AC9-554E-844E-4C32448D5794}" presName="bottomArc2" presStyleLbl="parChTrans1D1" presStyleIdx="55" presStyleCnt="192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2"/>
      <dgm:spPr/>
    </dgm:pt>
    <dgm:pt modelId="{7D3ED48F-BFAA-C645-8744-A5C940FDB34A}" type="pres">
      <dgm:prSet presAssocID="{25D0FCE7-F922-1D47-8DC9-654624E5FFF6}" presName="bottomArc2" presStyleLbl="parChTrans1D1" presStyleIdx="57" presStyleCnt="192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2"/>
      <dgm:spPr/>
    </dgm:pt>
    <dgm:pt modelId="{027E5132-491E-7F4C-BABB-762B33243692}" type="pres">
      <dgm:prSet presAssocID="{4EA10241-A278-CF4D-9381-9EAF7ED4363A}" presName="bottomArc2" presStyleLbl="parChTrans1D1" presStyleIdx="59" presStyleCnt="192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2"/>
      <dgm:spPr/>
    </dgm:pt>
    <dgm:pt modelId="{8EA71E4E-0541-D64C-99FD-79456214F551}" type="pres">
      <dgm:prSet presAssocID="{1C852A72-B1BF-6F45-9025-DCFCFC461F2F}" presName="bottomArc2" presStyleLbl="parChTrans1D1" presStyleIdx="61" presStyleCnt="192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2"/>
      <dgm:spPr/>
    </dgm:pt>
    <dgm:pt modelId="{D58C95C0-BED8-294A-A68A-6753F9A0962C}" type="pres">
      <dgm:prSet presAssocID="{253F0849-F669-5840-96CB-0FCC0C9DA82E}" presName="bottomArc2" presStyleLbl="parChTrans1D1" presStyleIdx="63" presStyleCnt="192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2"/>
      <dgm:spPr/>
    </dgm:pt>
    <dgm:pt modelId="{C41B32CC-03CB-E648-9D2B-F17841151064}" type="pres">
      <dgm:prSet presAssocID="{2E0E47A9-3E3A-D447-86F0-9D03D5311D61}" presName="bottomArc2" presStyleLbl="parChTrans1D1" presStyleIdx="65" presStyleCnt="192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2"/>
      <dgm:spPr/>
    </dgm:pt>
    <dgm:pt modelId="{02C39A79-D1D7-2348-9165-9E85D67384EA}" type="pres">
      <dgm:prSet presAssocID="{BA0EE83F-324E-8446-8623-523B5FE9E0AA}" presName="bottomArc2" presStyleLbl="parChTrans1D1" presStyleIdx="67" presStyleCnt="192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2"/>
      <dgm:spPr/>
    </dgm:pt>
    <dgm:pt modelId="{90E7ECD4-5AF6-CB46-B8D6-0D17C31D6FA3}" type="pres">
      <dgm:prSet presAssocID="{4B9CB2F6-9951-4444-A9C8-5166E1AA26BB}" presName="bottomArc2" presStyleLbl="parChTrans1D1" presStyleIdx="69" presStyleCnt="192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2"/>
      <dgm:spPr/>
    </dgm:pt>
    <dgm:pt modelId="{FBE8996F-E1F9-0044-B87A-1701F80512C1}" type="pres">
      <dgm:prSet presAssocID="{78F09DF1-B44D-1341-8C31-916DD692E5CD}" presName="bottomArc2" presStyleLbl="parChTrans1D1" presStyleIdx="71" presStyleCnt="192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2"/>
      <dgm:spPr/>
    </dgm:pt>
    <dgm:pt modelId="{1C4FC5C0-385C-5D4A-9B65-D4FE8A0A977E}" type="pres">
      <dgm:prSet presAssocID="{27A5DAB9-5B97-0142-A9A6-5AE3E62A31C0}" presName="bottomArc2" presStyleLbl="parChTrans1D1" presStyleIdx="73" presStyleCnt="192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2"/>
      <dgm:spPr/>
    </dgm:pt>
    <dgm:pt modelId="{054669DE-B56D-F44B-858B-92A6203522FB}" type="pres">
      <dgm:prSet presAssocID="{82601497-1D05-9742-A7F0-60BA3C376961}" presName="bottomArc2" presStyleLbl="parChTrans1D1" presStyleIdx="75" presStyleCnt="192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2"/>
      <dgm:spPr/>
    </dgm:pt>
    <dgm:pt modelId="{D04FC10D-2DF2-D344-9AEF-5EA4CC7BDB5D}" type="pres">
      <dgm:prSet presAssocID="{6ABB457E-6110-4440-B980-BA31C612CCB4}" presName="bottomArc2" presStyleLbl="parChTrans1D1" presStyleIdx="77" presStyleCnt="192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2"/>
      <dgm:spPr/>
    </dgm:pt>
    <dgm:pt modelId="{7753E4A2-13D3-7547-B4FB-354D8B7A43D2}" type="pres">
      <dgm:prSet presAssocID="{3C78385E-8272-0647-9F55-6B217894294C}" presName="bottomArc2" presStyleLbl="parChTrans1D1" presStyleIdx="79" presStyleCnt="192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2"/>
      <dgm:spPr/>
    </dgm:pt>
    <dgm:pt modelId="{BA3A668A-1A26-5444-A125-6BBD84BFCEF1}" type="pres">
      <dgm:prSet presAssocID="{E00796D3-7BBD-414C-BCD4-154454EF4236}" presName="bottomArc2" presStyleLbl="parChTrans1D1" presStyleIdx="81" presStyleCnt="192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2"/>
      <dgm:spPr/>
    </dgm:pt>
    <dgm:pt modelId="{556EB7D6-509A-924A-9D8E-57224C6C8A35}" type="pres">
      <dgm:prSet presAssocID="{43815026-30F8-1B44-9132-4E686F50678B}" presName="bottomArc2" presStyleLbl="parChTrans1D1" presStyleIdx="83" presStyleCnt="192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2"/>
      <dgm:spPr/>
    </dgm:pt>
    <dgm:pt modelId="{DAE5C9BA-0452-5F4A-A42E-9AB59D85C0D6}" type="pres">
      <dgm:prSet presAssocID="{8CE49F19-A084-7C4B-8A17-ACDF7846BDFB}" presName="bottomArc2" presStyleLbl="parChTrans1D1" presStyleIdx="85" presStyleCnt="192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2"/>
      <dgm:spPr/>
    </dgm:pt>
    <dgm:pt modelId="{07F9C46E-2BE2-0B4A-B025-650067334AF3}" type="pres">
      <dgm:prSet presAssocID="{0027D750-CE00-AD46-9EE1-D5E3FF0AF14C}" presName="bottomArc2" presStyleLbl="parChTrans1D1" presStyleIdx="87" presStyleCnt="192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2"/>
      <dgm:spPr/>
    </dgm:pt>
    <dgm:pt modelId="{3813107F-A2B1-6E4C-8221-7F16AEA67377}" type="pres">
      <dgm:prSet presAssocID="{A2C5FE8A-F141-6A49-BAA9-89B399D85BCF}" presName="bottomArc2" presStyleLbl="parChTrans1D1" presStyleIdx="89" presStyleCnt="192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2"/>
      <dgm:spPr/>
    </dgm:pt>
    <dgm:pt modelId="{6D2F9D72-CFD0-7244-904F-F3AE83426201}" type="pres">
      <dgm:prSet presAssocID="{AF51D64D-630B-754F-B525-C31F6D0BB822}" presName="bottomArc2" presStyleLbl="parChTrans1D1" presStyleIdx="91" presStyleCnt="192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2"/>
      <dgm:spPr/>
    </dgm:pt>
    <dgm:pt modelId="{2E97E0C1-9865-EB40-A43D-95EFEAC27483}" type="pres">
      <dgm:prSet presAssocID="{F7C404CA-1FA5-9F46-ABAF-F2C0D107AE3C}" presName="bottomArc2" presStyleLbl="parChTrans1D1" presStyleIdx="93" presStyleCnt="192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2"/>
      <dgm:spPr/>
    </dgm:pt>
    <dgm:pt modelId="{443ABA5A-9AC6-9D4B-8A3B-8D9FB1CAF2FE}" type="pres">
      <dgm:prSet presAssocID="{4C582453-041A-3447-8490-5D4AA55AFF73}" presName="bottomArc2" presStyleLbl="parChTrans1D1" presStyleIdx="95" presStyleCnt="192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2"/>
      <dgm:spPr/>
    </dgm:pt>
    <dgm:pt modelId="{88542437-3A5B-5D44-A3B8-2543AD531EB7}" type="pres">
      <dgm:prSet presAssocID="{9B59AA9C-2695-734F-8EA5-D2AABFAF2FF5}" presName="bottomArc2" presStyleLbl="parChTrans1D1" presStyleIdx="97" presStyleCnt="192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2"/>
      <dgm:spPr/>
    </dgm:pt>
    <dgm:pt modelId="{8A829856-708B-E342-BB12-18AF938E536A}" type="pres">
      <dgm:prSet presAssocID="{9CC2BE10-2322-E248-B08D-4914AE3B59FB}" presName="bottomArc2" presStyleLbl="parChTrans1D1" presStyleIdx="99" presStyleCnt="192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2"/>
      <dgm:spPr/>
    </dgm:pt>
    <dgm:pt modelId="{DE894B9A-AC2F-8549-B200-62E1B61E9282}" type="pres">
      <dgm:prSet presAssocID="{E3E47A8C-519B-4044-B729-93792903698C}" presName="bottomArc2" presStyleLbl="parChTrans1D1" presStyleIdx="101" presStyleCnt="192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2"/>
      <dgm:spPr/>
    </dgm:pt>
    <dgm:pt modelId="{D7EAE233-03B3-DB47-BBC6-B3C46D94FA52}" type="pres">
      <dgm:prSet presAssocID="{3F34B1C7-3858-7743-B303-8CBC5A9BB75A}" presName="bottomArc2" presStyleLbl="parChTrans1D1" presStyleIdx="103" presStyleCnt="192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2"/>
      <dgm:spPr/>
    </dgm:pt>
    <dgm:pt modelId="{548BABFA-7F09-D240-936E-DB10AE5F8D4F}" type="pres">
      <dgm:prSet presAssocID="{364089D5-BB2C-E045-9A9F-8B6FEE250FF2}" presName="bottomArc2" presStyleLbl="parChTrans1D1" presStyleIdx="105" presStyleCnt="192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2"/>
      <dgm:spPr/>
    </dgm:pt>
    <dgm:pt modelId="{3E671C33-E3CE-F942-B162-0E10779663E9}" type="pres">
      <dgm:prSet presAssocID="{0624920B-BF71-E345-AA30-FB40DE5FAF1C}" presName="bottomArc2" presStyleLbl="parChTrans1D1" presStyleIdx="107" presStyleCnt="192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08" presStyleCnt="192"/>
      <dgm:spPr/>
    </dgm:pt>
    <dgm:pt modelId="{BEC98698-FAAD-0C49-B1E4-A7A21286972B}" type="pres">
      <dgm:prSet presAssocID="{C1588191-6EA8-264A-9A54-AA8A8A62389B}" presName="bottomArc2" presStyleLbl="parChTrans1D1" presStyleIdx="109" presStyleCnt="192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0" presStyleCnt="192"/>
      <dgm:spPr/>
    </dgm:pt>
    <dgm:pt modelId="{B6814C2C-4F06-304E-A00E-C2FC22EEA846}" type="pres">
      <dgm:prSet presAssocID="{4BAAD68D-2044-864E-8229-D05A64C8E7BA}" presName="bottomArc2" presStyleLbl="parChTrans1D1" presStyleIdx="111" presStyleCnt="192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2" presStyleCnt="192"/>
      <dgm:spPr/>
    </dgm:pt>
    <dgm:pt modelId="{9B3F6AE6-B973-CF47-B457-999C4C9D13D6}" type="pres">
      <dgm:prSet presAssocID="{6AFAD5A1-54FE-2E41-91D6-DAE77AF04359}" presName="bottomArc2" presStyleLbl="parChTrans1D1" presStyleIdx="113" presStyleCnt="192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4" presStyleCnt="192"/>
      <dgm:spPr/>
    </dgm:pt>
    <dgm:pt modelId="{56D6E463-72F5-074B-AA54-8D84396BA0B0}" type="pres">
      <dgm:prSet presAssocID="{D6BF10F2-62E7-D04F-A36E-313874CE7516}" presName="bottomArc2" presStyleLbl="parChTrans1D1" presStyleIdx="115" presStyleCnt="192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6" presStyleCnt="192"/>
      <dgm:spPr/>
    </dgm:pt>
    <dgm:pt modelId="{4D7EBDC4-EFAC-7542-B598-2B53111157F9}" type="pres">
      <dgm:prSet presAssocID="{130762D6-826E-394F-917C-69DEABBD5D36}" presName="bottomArc2" presStyleLbl="parChTrans1D1" presStyleIdx="117" presStyleCnt="192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18" presStyleCnt="192"/>
      <dgm:spPr/>
    </dgm:pt>
    <dgm:pt modelId="{CBEEA36F-F13B-4E4A-9AAC-6D60BA5EF763}" type="pres">
      <dgm:prSet presAssocID="{1D021DE0-FF9C-6645-84D9-58D0FFC5E247}" presName="bottomArc2" presStyleLbl="parChTrans1D1" presStyleIdx="119" presStyleCnt="192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0" presStyleCnt="192"/>
      <dgm:spPr/>
    </dgm:pt>
    <dgm:pt modelId="{15F4239D-71EF-0C46-8AF6-130C0C59DA49}" type="pres">
      <dgm:prSet presAssocID="{1B9542A6-717D-A043-98E3-7118ED5BDC70}" presName="bottomArc2" presStyleLbl="parChTrans1D1" presStyleIdx="121" presStyleCnt="192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2" presStyleCnt="192"/>
      <dgm:spPr/>
    </dgm:pt>
    <dgm:pt modelId="{1D4243CA-6F77-244D-8810-8F1DD86DA979}" type="pres">
      <dgm:prSet presAssocID="{8F23F6BB-8627-9349-9F20-B748364F40CE}" presName="bottomArc2" presStyleLbl="parChTrans1D1" presStyleIdx="123" presStyleCnt="192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4" presStyleCnt="192"/>
      <dgm:spPr/>
    </dgm:pt>
    <dgm:pt modelId="{4B8DE4A0-A597-904D-8431-4FE667ADF62B}" type="pres">
      <dgm:prSet presAssocID="{6C198FB9-0650-7548-BB80-420B6D9B160E}" presName="bottomArc2" presStyleLbl="parChTrans1D1" presStyleIdx="125" presStyleCnt="192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6" presStyleCnt="192"/>
      <dgm:spPr/>
    </dgm:pt>
    <dgm:pt modelId="{F709E91D-6257-7B4F-9367-7F77912BE786}" type="pres">
      <dgm:prSet presAssocID="{3A4DD44D-186B-9342-80B7-EB9638A59E53}" presName="bottomArc2" presStyleLbl="parChTrans1D1" presStyleIdx="127" presStyleCnt="192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28" presStyleCnt="192"/>
      <dgm:spPr/>
    </dgm:pt>
    <dgm:pt modelId="{55BA7179-8742-1F48-9AC7-A4E7E3C86A7B}" type="pres">
      <dgm:prSet presAssocID="{C86FA1B1-F69F-C545-A13B-126A4507FE80}" presName="bottomArc2" presStyleLbl="parChTrans1D1" presStyleIdx="129" presStyleCnt="192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0" presStyleCnt="192"/>
      <dgm:spPr/>
    </dgm:pt>
    <dgm:pt modelId="{0C4C514F-AF72-B443-8540-2D5D1637830B}" type="pres">
      <dgm:prSet presAssocID="{E2CC15A5-2258-6947-8F04-DD42BF91875A}" presName="bottomArc2" presStyleLbl="parChTrans1D1" presStyleIdx="131" presStyleCnt="192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2" presStyleCnt="192"/>
      <dgm:spPr/>
    </dgm:pt>
    <dgm:pt modelId="{A293DBA3-43D4-374C-8EFF-5FB3FE2054A1}" type="pres">
      <dgm:prSet presAssocID="{57748B0B-C142-BE4F-A10B-FE41FB0F86D2}" presName="bottomArc2" presStyleLbl="parChTrans1D1" presStyleIdx="133" presStyleCnt="192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4" presStyleCnt="192"/>
      <dgm:spPr/>
    </dgm:pt>
    <dgm:pt modelId="{37897F61-A154-F345-97AC-2557ABECEAAA}" type="pres">
      <dgm:prSet presAssocID="{483DE887-302B-D84C-B025-894209205794}" presName="bottomArc2" presStyleLbl="parChTrans1D1" presStyleIdx="135" presStyleCnt="192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6" presStyleCnt="192"/>
      <dgm:spPr/>
    </dgm:pt>
    <dgm:pt modelId="{8EC1AAE3-F5B4-AF42-8A69-120951FFD913}" type="pres">
      <dgm:prSet presAssocID="{4BCB64E8-4DA1-F748-A27B-B5C4353A869A}" presName="bottomArc2" presStyleLbl="parChTrans1D1" presStyleIdx="137" presStyleCnt="192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38" presStyleCnt="192"/>
      <dgm:spPr/>
    </dgm:pt>
    <dgm:pt modelId="{07BF0D95-4411-1B40-BFC1-309A71217E9E}" type="pres">
      <dgm:prSet presAssocID="{3CB7B257-D376-F54A-89A4-02BB336F15F3}" presName="bottomArc2" presStyleLbl="parChTrans1D1" presStyleIdx="139" presStyleCnt="192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0" presStyleCnt="192"/>
      <dgm:spPr/>
    </dgm:pt>
    <dgm:pt modelId="{FE14E2C3-020A-8C4B-836F-492103FF16D5}" type="pres">
      <dgm:prSet presAssocID="{EBD42F53-2D03-754B-ADED-6F9BA76B4E9C}" presName="bottomArc2" presStyleLbl="parChTrans1D1" presStyleIdx="141" presStyleCnt="192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2" presStyleCnt="192"/>
      <dgm:spPr/>
    </dgm:pt>
    <dgm:pt modelId="{443013AE-380F-034E-BA7E-7FC80EA6FF35}" type="pres">
      <dgm:prSet presAssocID="{7B06427F-41E9-AC4D-8203-CEBE082595CC}" presName="bottomArc2" presStyleLbl="parChTrans1D1" presStyleIdx="143" presStyleCnt="192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4" presStyleCnt="192"/>
      <dgm:spPr/>
    </dgm:pt>
    <dgm:pt modelId="{69806C3F-D25F-C146-BE3F-6649EC2B22F6}" type="pres">
      <dgm:prSet presAssocID="{8DC311BA-1A7E-924A-B5C3-EB09AC2A2151}" presName="bottomArc2" presStyleLbl="parChTrans1D1" presStyleIdx="145" presStyleCnt="192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6" presStyleCnt="192"/>
      <dgm:spPr/>
    </dgm:pt>
    <dgm:pt modelId="{4B42C46A-1AF1-0D49-8891-6B3C09144CD2}" type="pres">
      <dgm:prSet presAssocID="{09E43EFA-23B2-C244-85FF-1B52916835FC}" presName="bottomArc2" presStyleLbl="parChTrans1D1" presStyleIdx="147" presStyleCnt="192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48" presStyleCnt="192"/>
      <dgm:spPr/>
    </dgm:pt>
    <dgm:pt modelId="{6374501D-A7B1-5C48-8CC9-BDC6B93B8830}" type="pres">
      <dgm:prSet presAssocID="{D338D583-4CBB-9645-8603-B90F3B280B89}" presName="bottomArc2" presStyleLbl="parChTrans1D1" presStyleIdx="149" presStyleCnt="192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0" presStyleCnt="192"/>
      <dgm:spPr/>
    </dgm:pt>
    <dgm:pt modelId="{BC158E54-1A38-CF43-A1C2-8D8C27873AB7}" type="pres">
      <dgm:prSet presAssocID="{58CEF49D-20DD-E242-A51F-F819CF16854E}" presName="bottomArc2" presStyleLbl="parChTrans1D1" presStyleIdx="151" presStyleCnt="192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2" presStyleCnt="192"/>
      <dgm:spPr/>
    </dgm:pt>
    <dgm:pt modelId="{79AD6D4C-347D-5C43-921E-5072091E026A}" type="pres">
      <dgm:prSet presAssocID="{874587BD-9722-1442-BAE2-A3D1E13D78A5}" presName="bottomArc2" presStyleLbl="parChTrans1D1" presStyleIdx="153" presStyleCnt="192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4" presStyleCnt="192"/>
      <dgm:spPr/>
    </dgm:pt>
    <dgm:pt modelId="{CF55BECB-94C7-C648-8174-31E11B601B31}" type="pres">
      <dgm:prSet presAssocID="{FFC9FF1F-85AB-1F4F-90C6-984174CF1F0C}" presName="bottomArc2" presStyleLbl="parChTrans1D1" presStyleIdx="155" presStyleCnt="192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6" presStyleCnt="192"/>
      <dgm:spPr/>
    </dgm:pt>
    <dgm:pt modelId="{868E11F0-7202-0741-A5B8-1FB57730B298}" type="pres">
      <dgm:prSet presAssocID="{DB75E3A4-7800-804D-A2EA-5596DAD36557}" presName="bottomArc2" presStyleLbl="parChTrans1D1" presStyleIdx="157" presStyleCnt="192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58" presStyleCnt="192"/>
      <dgm:spPr/>
    </dgm:pt>
    <dgm:pt modelId="{0E13F31C-0162-8E49-A4B7-3EBCAB056BC0}" type="pres">
      <dgm:prSet presAssocID="{1CF9DF23-9CE6-A142-914C-30A8BCCD43A9}" presName="bottomArc2" presStyleLbl="parChTrans1D1" presStyleIdx="159" presStyleCnt="192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0" presStyleCnt="192"/>
      <dgm:spPr/>
    </dgm:pt>
    <dgm:pt modelId="{EB9F125A-F161-8342-8AF9-CEC388D64AC5}" type="pres">
      <dgm:prSet presAssocID="{19DF7872-B24C-254B-846F-D103367DB58B}" presName="bottomArc2" presStyleLbl="parChTrans1D1" presStyleIdx="161" presStyleCnt="192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2" presStyleCnt="192"/>
      <dgm:spPr/>
    </dgm:pt>
    <dgm:pt modelId="{7D007053-4858-EE48-82EC-FAD8610A6E1F}" type="pres">
      <dgm:prSet presAssocID="{F3D8962A-2743-7F46-A21B-E1F21882F412}" presName="bottomArc2" presStyleLbl="parChTrans1D1" presStyleIdx="163" presStyleCnt="192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4" presStyleCnt="192"/>
      <dgm:spPr/>
    </dgm:pt>
    <dgm:pt modelId="{78C10101-E1CA-9049-B29E-25DB5B5BE2B8}" type="pres">
      <dgm:prSet presAssocID="{2A3280DC-B1A0-D542-96DB-7DD25F5A2324}" presName="bottomArc2" presStyleLbl="parChTrans1D1" presStyleIdx="165" presStyleCnt="192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6" presStyleCnt="192"/>
      <dgm:spPr/>
    </dgm:pt>
    <dgm:pt modelId="{6C54CA56-8ACB-684B-9618-11D025BAD8C3}" type="pres">
      <dgm:prSet presAssocID="{9825E510-25FA-0647-8F97-2402D826F6FC}" presName="bottomArc2" presStyleLbl="parChTrans1D1" presStyleIdx="167" presStyleCnt="192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68" presStyleCnt="192"/>
      <dgm:spPr/>
    </dgm:pt>
    <dgm:pt modelId="{E7383856-9526-D34A-BD46-5F6434107D1F}" type="pres">
      <dgm:prSet presAssocID="{E9094863-ED6B-9247-9315-890985CE1773}" presName="bottomArc2" presStyleLbl="parChTrans1D1" presStyleIdx="169" presStyleCnt="192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0" presStyleCnt="192"/>
      <dgm:spPr/>
    </dgm:pt>
    <dgm:pt modelId="{A6434026-F70C-DD43-A327-A41F4CA17E4D}" type="pres">
      <dgm:prSet presAssocID="{DD5B37F9-F264-2C4C-8D86-8837ED5E0BD5}" presName="bottomArc2" presStyleLbl="parChTrans1D1" presStyleIdx="171" presStyleCnt="192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2" presStyleCnt="192"/>
      <dgm:spPr/>
    </dgm:pt>
    <dgm:pt modelId="{C61A483E-F258-7E49-B437-E4D130144408}" type="pres">
      <dgm:prSet presAssocID="{94F6C0B8-36C8-7845-B906-28AEC0FA325F}" presName="bottomArc2" presStyleLbl="parChTrans1D1" presStyleIdx="173" presStyleCnt="192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4" presStyleCnt="192"/>
      <dgm:spPr/>
    </dgm:pt>
    <dgm:pt modelId="{D7B0488D-DCC2-1945-AC2E-3ACDE8FFA8C8}" type="pres">
      <dgm:prSet presAssocID="{057D8C8C-8AFA-FC4F-899B-D210B57BC3A4}" presName="bottomArc2" presStyleLbl="parChTrans1D1" presStyleIdx="175" presStyleCnt="192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6" presStyleCnt="192"/>
      <dgm:spPr/>
    </dgm:pt>
    <dgm:pt modelId="{BE91E3D1-A2B1-E446-915A-D28BDF9A1886}" type="pres">
      <dgm:prSet presAssocID="{A42AB685-3246-FD41-A2FA-62BA99CB85C5}" presName="bottomArc2" presStyleLbl="parChTrans1D1" presStyleIdx="177" presStyleCnt="192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78" presStyleCnt="192"/>
      <dgm:spPr/>
    </dgm:pt>
    <dgm:pt modelId="{529C220E-38EC-874E-85B2-466B32ECABD0}" type="pres">
      <dgm:prSet presAssocID="{C5BE1FD7-EDA9-F345-8298-3DB191FB3A45}" presName="bottomArc2" presStyleLbl="parChTrans1D1" presStyleIdx="179" presStyleCnt="192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0" presStyleCnt="192"/>
      <dgm:spPr/>
    </dgm:pt>
    <dgm:pt modelId="{21A28FD1-AD6C-7149-A1A7-D3482ECD5752}" type="pres">
      <dgm:prSet presAssocID="{F5FE2E92-B811-A94F-981E-E3DCD9D433DB}" presName="bottomArc2" presStyleLbl="parChTrans1D1" presStyleIdx="181" presStyleCnt="192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2" presStyleCnt="192"/>
      <dgm:spPr/>
    </dgm:pt>
    <dgm:pt modelId="{4247AD65-32D2-1A43-969F-DA839916580A}" type="pres">
      <dgm:prSet presAssocID="{BD10BB1C-DDD0-4349-AD66-4BC61B590D17}" presName="bottomArc2" presStyleLbl="parChTrans1D1" presStyleIdx="183" presStyleCnt="192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4" presStyleCnt="192"/>
      <dgm:spPr/>
    </dgm:pt>
    <dgm:pt modelId="{7BC54BFE-388F-4641-B1CF-85B36482E934}" type="pres">
      <dgm:prSet presAssocID="{0580709B-DEAA-0E45-83F7-E686F569CC24}" presName="bottomArc2" presStyleLbl="parChTrans1D1" presStyleIdx="185" presStyleCnt="192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6" presStyleCnt="192"/>
      <dgm:spPr/>
    </dgm:pt>
    <dgm:pt modelId="{85A3E5C8-A10F-5842-8CD1-F7081ED45759}" type="pres">
      <dgm:prSet presAssocID="{C7960C0F-8799-E249-BEE8-954D23DC932C}" presName="bottomArc2" presStyleLbl="parChTrans1D1" presStyleIdx="187" presStyleCnt="192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88" presStyleCnt="192"/>
      <dgm:spPr/>
    </dgm:pt>
    <dgm:pt modelId="{C14643EE-728E-E344-A077-59E55F16426A}" type="pres">
      <dgm:prSet presAssocID="{568DE10E-661D-1E48-81D1-51E407EE2401}" presName="bottomArc2" presStyleLbl="parChTrans1D1" presStyleIdx="189" presStyleCnt="192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0" presStyleCnt="192"/>
      <dgm:spPr/>
    </dgm:pt>
    <dgm:pt modelId="{F6B358A9-C798-D64A-84BD-5200472B9998}" type="pres">
      <dgm:prSet presAssocID="{B7A868DA-2CF3-6A4D-BF9A-2F821E318D54}" presName="bottomArc2" presStyleLbl="parChTrans1D1" presStyleIdx="191" presStyleCnt="192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D4BBF5FD-D145-3244-9863-7759FDF6A54C}" type="presOf" srcId="{83AFE2B9-CF42-864E-9862-9D89B25C5E81}" destId="{0836163C-2E21-8442-8AEF-5E24C74831CC}" srcOrd="0" destOrd="0" presId="urn:microsoft.com/office/officeart/2008/layout/HalfCircleOrganizationChart"/>
    <dgm:cxn modelId="{972D1F61-8330-3842-9B4F-32E4E6ADCCAE}" type="presOf" srcId="{43815026-30F8-1B44-9132-4E686F50678B}" destId="{8D3DDAD6-CDA1-C842-8A32-CA84DD077E37}" srcOrd="0" destOrd="0" presId="urn:microsoft.com/office/officeart/2008/layout/HalfCircleOrganizationChart"/>
    <dgm:cxn modelId="{D71FFA5F-1C98-9146-91D9-F0B0B77E99F2}" type="presOf" srcId="{7B06427F-41E9-AC4D-8203-CEBE082595CC}" destId="{608E0B93-DAC8-2149-B5DD-FDC1CBE47CB8}" srcOrd="1" destOrd="0" presId="urn:microsoft.com/office/officeart/2008/layout/HalfCircleOrganizationChart"/>
    <dgm:cxn modelId="{98591D0A-E366-E544-872F-1367E218008E}" type="presOf" srcId="{DB75E3A4-7800-804D-A2EA-5596DAD36557}" destId="{485C6B2A-0CC3-0143-8A05-48428BD7B564}" srcOrd="0" destOrd="0" presId="urn:microsoft.com/office/officeart/2008/layout/HalfCircleOrganizationChart"/>
    <dgm:cxn modelId="{76EA0DA3-424B-354E-B7D9-F86CC637B3FD}" type="presOf" srcId="{B59229E9-1E93-374D-9767-B5A9B7BC06FA}" destId="{EE718B8D-089F-E048-9917-99EE4A45CA04}" srcOrd="0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0096A479-CBE1-164D-89E9-F4AF40554138}" type="presOf" srcId="{4C582453-041A-3447-8490-5D4AA55AFF73}" destId="{7583DA13-EBD7-2D4B-9AD9-C1B05B2CAFB3}" srcOrd="0" destOrd="0" presId="urn:microsoft.com/office/officeart/2008/layout/HalfCircleOrganizationChart"/>
    <dgm:cxn modelId="{D84E8391-C5D1-0C47-BA89-991CC1463162}" type="presOf" srcId="{27A5DAB9-5B97-0142-A9A6-5AE3E62A31C0}" destId="{619467D3-8D39-0D48-BCFB-7E1D4752F4FA}" srcOrd="1" destOrd="0" presId="urn:microsoft.com/office/officeart/2008/layout/HalfCircleOrganizationChart"/>
    <dgm:cxn modelId="{2C1C9F72-7902-F249-A437-271CE7B6DE73}" type="presOf" srcId="{1D021DE0-FF9C-6645-84D9-58D0FFC5E247}" destId="{50355D77-927D-EC45-A3C4-4065420251B3}" srcOrd="0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D48EB2B2-CC7E-9F49-9377-E1451B920070}" type="presOf" srcId="{432174A1-F0D5-C54B-8036-A4539947DBD5}" destId="{FFC8B27C-5F1A-5343-838B-50E5E7A2E50B}" srcOrd="0" destOrd="0" presId="urn:microsoft.com/office/officeart/2008/layout/HalfCircleOrganizationChart"/>
    <dgm:cxn modelId="{851E1743-771D-9748-A9A8-C5FE13E082EB}" type="presOf" srcId="{50AA2D0D-52E7-C44F-B923-3A407EAEA503}" destId="{354ADD60-6FEF-6D4A-8207-BF15D02515C2}" srcOrd="0" destOrd="0" presId="urn:microsoft.com/office/officeart/2008/layout/HalfCircleOrganizationChart"/>
    <dgm:cxn modelId="{D21DAA4B-C0F9-D24A-9E46-396ECB837E1A}" type="presOf" srcId="{C0EA345E-E1B7-2C42-8810-8EE1537E134A}" destId="{2B238953-8CE6-5641-AA7C-0AA1764DEBD4}" srcOrd="0" destOrd="0" presId="urn:microsoft.com/office/officeart/2008/layout/HalfCircleOrganizationChart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EEEC8D86-1F65-BD48-9E1F-A8C45052B781}" type="presOf" srcId="{D9981CB3-C3CB-DB4B-A33A-9E907913069D}" destId="{8848241F-B58F-5D46-92CE-31C3E89C587D}" srcOrd="0" destOrd="0" presId="urn:microsoft.com/office/officeart/2008/layout/HalfCircleOrganizationChart"/>
    <dgm:cxn modelId="{9EB1DDB0-4BE5-A94B-A50B-641167090D20}" type="presOf" srcId="{67A5E0DD-588D-FB40-90D6-78C6D7D27436}" destId="{B0C65B41-98B7-1D48-B9AB-34CAB2AE4A44}" srcOrd="1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CCD092CF-269B-394E-83F0-6F779BA5DFAC}" type="presOf" srcId="{F7C404CA-1FA5-9F46-ABAF-F2C0D107AE3C}" destId="{5D1788BF-4EAA-3B4C-94C8-B316353A1804}" srcOrd="0" destOrd="0" presId="urn:microsoft.com/office/officeart/2008/layout/HalfCircleOrganizationChart"/>
    <dgm:cxn modelId="{2F922EAB-C074-3F46-A0B8-9653282712D7}" type="presOf" srcId="{81AF19F7-9870-E24D-A9E9-B70F14C3BA24}" destId="{DA25146C-A53D-4446-801A-15953795EF19}" srcOrd="0" destOrd="0" presId="urn:microsoft.com/office/officeart/2008/layout/HalfCircleOrganizationChart"/>
    <dgm:cxn modelId="{2FCA6AF1-5C9B-F749-B98D-B082546A5A3A}" type="presOf" srcId="{57748B0B-C142-BE4F-A10B-FE41FB0F86D2}" destId="{F6914D8E-6826-3C4E-A6F1-6E94A621EF35}" srcOrd="1" destOrd="0" presId="urn:microsoft.com/office/officeart/2008/layout/HalfCircleOrganizationChart"/>
    <dgm:cxn modelId="{8587BDBF-2D25-4742-83D9-CCF4731386BE}" type="presOf" srcId="{3A4DD44D-186B-9342-80B7-EB9638A59E53}" destId="{B4A02098-A2BD-2444-9657-8EEC9E88BEE4}" srcOrd="1" destOrd="0" presId="urn:microsoft.com/office/officeart/2008/layout/HalfCircleOrganizationChart"/>
    <dgm:cxn modelId="{91ECFC33-46AA-624D-9731-D85AE4D82E1E}" type="presOf" srcId="{C86FA1B1-F69F-C545-A13B-126A4507FE80}" destId="{B8C35ED9-CF4D-C14F-B743-EB8FB1FEFED8}" srcOrd="1" destOrd="0" presId="urn:microsoft.com/office/officeart/2008/layout/HalfCircleOrganizationChart"/>
    <dgm:cxn modelId="{EA8367EF-891A-BC4A-A5AE-EE2299BABD21}" type="presOf" srcId="{0B898B38-C562-5F4A-865B-52206C5AD0E7}" destId="{DB7D8B97-0DAE-7A45-81E2-CD717763FE1D}" srcOrd="0" destOrd="0" presId="urn:microsoft.com/office/officeart/2008/layout/HalfCircleOrganizationChart"/>
    <dgm:cxn modelId="{C98CA365-9001-BD49-8FE6-A049D39C3F3F}" type="presOf" srcId="{DAF0532F-A0CD-FE4C-84CB-48A9F585A0A0}" destId="{CA24F83F-E52A-B241-A221-8A732EEE6201}" srcOrd="0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DB307F91-8C90-8A4A-8DB6-BFD84343B7A2}" type="presOf" srcId="{4CD46F32-38B4-4841-951E-15F18456C2E5}" destId="{B27AA32C-8144-7849-A024-1B9D704169BD}" srcOrd="0" destOrd="0" presId="urn:microsoft.com/office/officeart/2008/layout/HalfCircleOrganizationChart"/>
    <dgm:cxn modelId="{E36DDCA3-64EA-A947-8941-BBA0C5D8AAEE}" type="presOf" srcId="{F10DD3F4-8B13-3D4E-9209-71DC9E19CDC6}" destId="{B219B235-3859-4145-AC57-63205205640D}" srcOrd="0" destOrd="0" presId="urn:microsoft.com/office/officeart/2008/layout/HalfCircleOrganizationChart"/>
    <dgm:cxn modelId="{38A62995-0FEA-E64B-9CD9-620017CE6C84}" type="presOf" srcId="{56C4EC9A-912D-2042-BF08-AB68407C0103}" destId="{AEA1E8B4-FBFA-8242-AF57-AC970F8268D9}" srcOrd="0" destOrd="0" presId="urn:microsoft.com/office/officeart/2008/layout/HalfCircleOrganizationChart"/>
    <dgm:cxn modelId="{CB6A9E04-0D56-F646-B082-843AAC1647F1}" type="presOf" srcId="{09E43EFA-23B2-C244-85FF-1B52916835FC}" destId="{2BE197D9-BC52-0740-A4C9-AD01954E6BB0}" srcOrd="1" destOrd="0" presId="urn:microsoft.com/office/officeart/2008/layout/HalfCircleOrganizationChart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F7396A63-2324-C844-A53D-3C1ABBE2E5FA}" type="presOf" srcId="{0580709B-DEAA-0E45-83F7-E686F569CC24}" destId="{6C495DE7-A9C3-054B-BF3C-5C0922CAA714}" srcOrd="0" destOrd="0" presId="urn:microsoft.com/office/officeart/2008/layout/HalfCircleOrganizationChart"/>
    <dgm:cxn modelId="{D9F552A2-8536-7241-BC9A-AFE6F69E3129}" type="presOf" srcId="{94F6C0B8-36C8-7845-B906-28AEC0FA325F}" destId="{5D5FAC9C-02CE-FA47-8F73-FEF45232CED6}" srcOrd="0" destOrd="0" presId="urn:microsoft.com/office/officeart/2008/layout/HalfCircleOrganizationChart"/>
    <dgm:cxn modelId="{64E06787-BF12-BB4D-A012-480B836D9CF9}" type="presOf" srcId="{F09A7255-14D1-FE43-AAA4-C82F4FB12135}" destId="{29B27C89-2B98-1C4F-BF77-35F3E5FCE968}" srcOrd="0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407BE662-396D-A348-BB45-D56721F78D0C}" type="presOf" srcId="{F582A70E-7820-D349-85CF-87234F58CAE2}" destId="{0317D0FB-0C44-8340-8347-BAC899F3027D}" srcOrd="1" destOrd="0" presId="urn:microsoft.com/office/officeart/2008/layout/HalfCircleOrganizationChart"/>
    <dgm:cxn modelId="{8F306720-89A4-B940-BC0C-D3C67B20F612}" type="presOf" srcId="{420E12B1-CC98-C841-8400-56FC057ADB81}" destId="{0EC98A99-94FD-4148-B975-8B24AC667A88}" srcOrd="0" destOrd="0" presId="urn:microsoft.com/office/officeart/2008/layout/HalfCircleOrganizationChart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D1B57F96-0578-F344-9A69-13378109B748}" type="presOf" srcId="{6ABB457E-6110-4440-B980-BA31C612CCB4}" destId="{BB7BF902-C58F-D54B-9B5E-67430205D6BA}" srcOrd="0" destOrd="0" presId="urn:microsoft.com/office/officeart/2008/layout/HalfCircleOrganizationChart"/>
    <dgm:cxn modelId="{ED431926-3FE0-7841-8046-17CC2D834B2A}" type="presOf" srcId="{E25151E6-765F-444D-AEB6-4F2B8359C4C1}" destId="{2FD7F0F6-0BA7-DE40-B8C8-D7DD67311255}" srcOrd="0" destOrd="0" presId="urn:microsoft.com/office/officeart/2008/layout/HalfCircleOrganizationChart"/>
    <dgm:cxn modelId="{274632C7-4431-2A4B-97ED-39A6139BD855}" type="presOf" srcId="{FFC9FF1F-85AB-1F4F-90C6-984174CF1F0C}" destId="{B93A37D3-172F-3D47-BFA8-8DFE8A9E8DF9}" srcOrd="0" destOrd="0" presId="urn:microsoft.com/office/officeart/2008/layout/HalfCircleOrganizationChart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525999FC-6A73-8941-BAD1-A9948E401EF1}" type="presOf" srcId="{A4337506-EE5E-0048-A67C-76C17418BD7D}" destId="{D63F75F1-D4BA-B249-8B24-DC04C93171A1}" srcOrd="0" destOrd="0" presId="urn:microsoft.com/office/officeart/2008/layout/HalfCircleOrganizationChart"/>
    <dgm:cxn modelId="{0387D024-4F86-9342-AA02-8D895F4AE61D}" type="presOf" srcId="{5AF6A6B6-F03E-B049-B8FF-8FD0D45333F6}" destId="{CB32141F-B068-2C4F-99F5-DDBAB5ACA1D2}" srcOrd="1" destOrd="0" presId="urn:microsoft.com/office/officeart/2008/layout/HalfCircleOrganizationChart"/>
    <dgm:cxn modelId="{2ECF4CF9-46A6-E848-B0FE-62929F5E8281}" type="presOf" srcId="{3F3F67DD-8D2A-FC45-A57E-293F04EDE6BE}" destId="{948D1959-6085-0D40-BD83-21F53546E7ED}" srcOrd="0" destOrd="0" presId="urn:microsoft.com/office/officeart/2008/layout/HalfCircleOrganizationChart"/>
    <dgm:cxn modelId="{D9DF2694-415B-B84D-AF62-140C1C5DF6E4}" type="presOf" srcId="{83AFE2B9-CF42-864E-9862-9D89B25C5E81}" destId="{139280B3-DFA2-C247-B51F-A99DA7910D51}" srcOrd="1" destOrd="0" presId="urn:microsoft.com/office/officeart/2008/layout/HalfCircleOrganizationChart"/>
    <dgm:cxn modelId="{4E6F5BEB-BCCE-4D44-92BA-8B9384F5893B}" type="presOf" srcId="{483DE887-302B-D84C-B025-894209205794}" destId="{DDA603CD-EDA3-5D45-AB76-1ABD750FE134}" srcOrd="0" destOrd="0" presId="urn:microsoft.com/office/officeart/2008/layout/HalfCircleOrganizationChart"/>
    <dgm:cxn modelId="{CFBAF19B-E2F8-824A-ADA0-471F99D8D922}" type="presOf" srcId="{B3268CF7-66DF-234B-87FC-72B22AFB847A}" destId="{DE405683-A9CA-7247-BC2D-C722A5D21F22}" srcOrd="1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22466E22-1158-FA45-9DE1-3FCD5868F690}" type="presOf" srcId="{E9094863-ED6B-9247-9315-890985CE1773}" destId="{91D5C743-1A1B-CD43-91CA-4BEB15CABDF3}" srcOrd="1" destOrd="0" presId="urn:microsoft.com/office/officeart/2008/layout/HalfCircleOrganizationChart"/>
    <dgm:cxn modelId="{A8D3124D-47A8-6C4C-9FB6-E814C681C755}" type="presOf" srcId="{0F04D290-D416-6743-B0A0-B051B0D3D1C1}" destId="{17E9A433-789F-F545-917E-06C2AA85773A}" srcOrd="0" destOrd="0" presId="urn:microsoft.com/office/officeart/2008/layout/HalfCircleOrganizationChart"/>
    <dgm:cxn modelId="{0467961E-D493-4A4D-8B5E-E65A1EBC24EA}" type="presOf" srcId="{3C78385E-8272-0647-9F55-6B217894294C}" destId="{82288384-5AC8-CF41-BFE8-14DDD20576E5}" srcOrd="0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5EDEAD31-3CE7-5B4A-9693-64103AEAC459}" type="presOf" srcId="{19DF7872-B24C-254B-846F-D103367DB58B}" destId="{E1FDAE9F-96E0-7149-BBAE-93FA47575C98}" srcOrd="0" destOrd="0" presId="urn:microsoft.com/office/officeart/2008/layout/HalfCircleOrganizationChart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8DBFFF0C-14B1-2F4F-9F39-1F4727F0A4D5}" type="presOf" srcId="{E0724BB9-7585-6D47-8C07-E34D8F973926}" destId="{93959693-27F4-804A-BE8E-DECEF48E754D}" srcOrd="0" destOrd="0" presId="urn:microsoft.com/office/officeart/2008/layout/HalfCircleOrganizationChart"/>
    <dgm:cxn modelId="{9A5446D9-1912-854B-B932-D24503CEF0A8}" type="presOf" srcId="{9C890AAA-32A9-2043-8AE5-DF40100397E0}" destId="{4DA9BB94-7951-A948-AC87-E38DFBDC56AC}" srcOrd="0" destOrd="0" presId="urn:microsoft.com/office/officeart/2008/layout/HalfCircleOrganizationChart"/>
    <dgm:cxn modelId="{2DC489DC-6DEF-6946-A2D9-A0C754F445DF}" type="presOf" srcId="{DEB14DA5-D2E1-034A-BF07-1E7702F0E255}" destId="{656E10CC-80E1-B34C-8A23-185BD7683D24}" srcOrd="0" destOrd="0" presId="urn:microsoft.com/office/officeart/2008/layout/HalfCircleOrganizationChart"/>
    <dgm:cxn modelId="{508A9463-A479-A943-A77F-17B2EB753859}" type="presOf" srcId="{31FE7B32-B647-C242-AC04-E6462F6B4077}" destId="{8DBB9EF0-AEC7-9242-88BC-5A177A48DD77}" srcOrd="1" destOrd="0" presId="urn:microsoft.com/office/officeart/2008/layout/HalfCircleOrganizationChart"/>
    <dgm:cxn modelId="{6814B7F6-84FE-4046-8233-F8F3F477F1E6}" type="presOf" srcId="{13CC7EBB-3CA6-DE48-B5C4-203103213D9A}" destId="{5DAA0E1F-E35A-3F41-98B9-6C22CC301386}" srcOrd="0" destOrd="0" presId="urn:microsoft.com/office/officeart/2008/layout/HalfCircleOrganizationChart"/>
    <dgm:cxn modelId="{79D92E4A-C2D7-3C40-B152-9ADE48DEDB4D}" type="presOf" srcId="{C5BE1FD7-EDA9-F345-8298-3DB191FB3A45}" destId="{88D23FA9-CAB5-8245-9F6F-AFAE9ECC67CE}" srcOrd="1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37EA5A2B-3DD8-A04E-8498-6358432C7702}" type="presOf" srcId="{25D0FCE7-F922-1D47-8DC9-654624E5FFF6}" destId="{74EDD514-A813-EF4C-8772-A7FA3A2B6B06}" srcOrd="0" destOrd="0" presId="urn:microsoft.com/office/officeart/2008/layout/HalfCircleOrganizationChart"/>
    <dgm:cxn modelId="{3ECC9AE4-F3AF-7244-8BC4-EDB56942F9C4}" type="presOf" srcId="{D338D583-4CBB-9645-8603-B90F3B280B89}" destId="{6C35B31E-6894-2E42-9B64-3F9662769CDC}" srcOrd="0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2EB3E4C5-A9C2-6B4C-B4F0-4ECB668569D8}" type="presOf" srcId="{E386EFB4-B26E-B340-8E71-A362747F6668}" destId="{E81C6D96-F732-B84B-8752-4B69E2322694}" srcOrd="0" destOrd="0" presId="urn:microsoft.com/office/officeart/2008/layout/HalfCircleOrganizationChart"/>
    <dgm:cxn modelId="{BE16F5BF-0E83-0F45-81F3-5AE78B024A4F}" type="presOf" srcId="{4B9CB2F6-9951-4444-A9C8-5166E1AA26BB}" destId="{AFD3795E-1FF4-3C4C-B723-48F5AB58BEBB}" srcOrd="1" destOrd="0" presId="urn:microsoft.com/office/officeart/2008/layout/HalfCircleOrganizationChart"/>
    <dgm:cxn modelId="{ABD3F7EF-EB40-1242-9FCB-52EABED1534D}" type="presOf" srcId="{7C8F73DE-4814-E54C-87A2-90B0A6D5BDED}" destId="{240B138F-1229-8A40-8299-C88697835DD1}" srcOrd="0" destOrd="0" presId="urn:microsoft.com/office/officeart/2008/layout/HalfCircleOrganizationChart"/>
    <dgm:cxn modelId="{1C4E9195-0DB6-1048-ADEB-67EC3C9E69F4}" type="presOf" srcId="{FA67CBB6-9868-EC4A-AA17-40308A5A0AE0}" destId="{141B3559-8165-B44D-BA60-DDCB3951BA14}" srcOrd="0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881093BD-7E1A-924D-A2A9-FBA4FAFB3658}" type="presOf" srcId="{78F09DF1-B44D-1341-8C31-916DD692E5CD}" destId="{9D2AA5E0-872F-0C4F-A2FC-F8A53F947C23}" srcOrd="1" destOrd="0" presId="urn:microsoft.com/office/officeart/2008/layout/HalfCircleOrganizationChart"/>
    <dgm:cxn modelId="{B4303955-4BAA-4743-BD3A-B805D460412E}" type="presOf" srcId="{D55BF425-5781-D14E-94F8-F6A6A1E48E36}" destId="{5CE8E433-3971-2142-B622-347AA7889DD8}" srcOrd="1" destOrd="0" presId="urn:microsoft.com/office/officeart/2008/layout/HalfCircleOrganizationChart"/>
    <dgm:cxn modelId="{B868B53D-A8C1-2F4E-B032-D8B87C8821DA}" type="presOf" srcId="{13CC7EBB-3CA6-DE48-B5C4-203103213D9A}" destId="{37C5BAA3-B1AA-5F42-86FE-9AF81FC79C9C}" srcOrd="1" destOrd="0" presId="urn:microsoft.com/office/officeart/2008/layout/HalfCircleOrganizationChart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9AE91053-4E0D-8348-BCF2-D6C62A10AF71}" type="presOf" srcId="{1D021DE0-FF9C-6645-84D9-58D0FFC5E247}" destId="{5CA3712C-925A-E04D-893E-F646EC7CCCA8}" srcOrd="1" destOrd="0" presId="urn:microsoft.com/office/officeart/2008/layout/HalfCircleOrganizationChart"/>
    <dgm:cxn modelId="{70E1A774-B890-F94A-A520-BBE6430D39DE}" type="presOf" srcId="{4BCB64E8-4DA1-F748-A27B-B5C4353A869A}" destId="{72F87345-A2FE-A64C-901A-2F8AE0949208}" srcOrd="0" destOrd="0" presId="urn:microsoft.com/office/officeart/2008/layout/HalfCircleOrganizationChart"/>
    <dgm:cxn modelId="{EA8FE210-AE58-C94D-A27F-B745D52FA8E5}" type="presOf" srcId="{09E43EFA-23B2-C244-85FF-1B52916835FC}" destId="{450C7FC5-4BC2-A74A-9256-3DD7B2474F00}" srcOrd="0" destOrd="0" presId="urn:microsoft.com/office/officeart/2008/layout/HalfCircleOrganizationChart"/>
    <dgm:cxn modelId="{78272C85-AB16-F946-A299-1AC8F489F5EF}" type="presOf" srcId="{4C582453-041A-3447-8490-5D4AA55AFF73}" destId="{DC35C1D7-79BC-6440-87B4-FB474CC43859}" srcOrd="1" destOrd="0" presId="urn:microsoft.com/office/officeart/2008/layout/HalfCircleOrganizationChart"/>
    <dgm:cxn modelId="{B3B6BE45-2AA0-364E-91E4-E192E4060A89}" type="presOf" srcId="{81AF19F7-9870-E24D-A9E9-B70F14C3BA24}" destId="{CB949515-F4AD-E942-9746-4988EA432C12}" srcOrd="1" destOrd="0" presId="urn:microsoft.com/office/officeart/2008/layout/HalfCircleOrganizationChart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8B331E77-7A2F-A347-B615-1A52A4EDA89D}" type="presOf" srcId="{F09A7255-14D1-FE43-AAA4-C82F4FB12135}" destId="{474AF56A-3FFE-C944-86A6-825AFFA10A0E}" srcOrd="1" destOrd="0" presId="urn:microsoft.com/office/officeart/2008/layout/HalfCircleOrganizationChart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097715BB-77F7-E545-AAD0-F93AB398DBC7}" type="presOf" srcId="{4185DC8B-951D-BA41-85C6-B4CC5840DBE6}" destId="{6577E36E-C552-614D-9F67-4BCF6E855695}" srcOrd="0" destOrd="0" presId="urn:microsoft.com/office/officeart/2008/layout/HalfCircleOrganizationChart"/>
    <dgm:cxn modelId="{70EAA516-35B7-894D-B492-3022F8DEBFBE}" type="presOf" srcId="{F7C404CA-1FA5-9F46-ABAF-F2C0D107AE3C}" destId="{F3359405-4D82-5647-993A-C9EA3ED5D51D}" srcOrd="1" destOrd="0" presId="urn:microsoft.com/office/officeart/2008/layout/HalfCircleOrganizationChart"/>
    <dgm:cxn modelId="{D0D41F5D-BCB0-BB43-9E1D-B9E33AABC015}" type="presOf" srcId="{8DC311BA-1A7E-924A-B5C3-EB09AC2A2151}" destId="{370E4BB5-97B8-3C46-B31F-24702CD62BEA}" srcOrd="0" destOrd="0" presId="urn:microsoft.com/office/officeart/2008/layout/HalfCircleOrganizationChart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8E6E40AD-5B85-FB44-8062-A24741667C5A}" type="presOf" srcId="{2A3280DC-B1A0-D542-96DB-7DD25F5A2324}" destId="{A1C63587-AB6B-7F45-A180-8E503F811E20}" srcOrd="0" destOrd="0" presId="urn:microsoft.com/office/officeart/2008/layout/HalfCircleOrganizationChart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9776023A-90C7-E041-9DD0-FF0D13D35B18}" type="presOf" srcId="{9825E510-25FA-0647-8F97-2402D826F6FC}" destId="{FC871820-240A-AD4E-814D-6128D13ABDA0}" srcOrd="0" destOrd="0" presId="urn:microsoft.com/office/officeart/2008/layout/HalfCircleOrganizationChart"/>
    <dgm:cxn modelId="{E2A88AAF-8219-0849-91CB-AD272C434D12}" type="presOf" srcId="{17B37F52-4769-1240-BE3D-A45655855F03}" destId="{08F16043-B763-2B43-814B-EB8CF8EB1A6C}" srcOrd="0" destOrd="0" presId="urn:microsoft.com/office/officeart/2008/layout/HalfCircleOrganizationChart"/>
    <dgm:cxn modelId="{B7144B47-E755-B54F-8630-7D528D923867}" type="presOf" srcId="{F83AA936-031B-594E-998B-9B7AB691FE95}" destId="{F67A365A-1296-A041-92B2-BE419AEBFD1E}" srcOrd="0" destOrd="0" presId="urn:microsoft.com/office/officeart/2008/layout/HalfCircleOrganizationChart"/>
    <dgm:cxn modelId="{04894695-21E0-D84C-A95E-4E1D762B5042}" type="presOf" srcId="{0027D750-CE00-AD46-9EE1-D5E3FF0AF14C}" destId="{40303F0E-D30E-2443-8CCB-4B7B801129D8}" srcOrd="1" destOrd="0" presId="urn:microsoft.com/office/officeart/2008/layout/HalfCircleOrganizationChart"/>
    <dgm:cxn modelId="{5314F543-F618-D64A-87E3-0F5C91124768}" type="presOf" srcId="{6C198FB9-0650-7548-BB80-420B6D9B160E}" destId="{5A129E06-6605-0143-A2D2-E04FE91D6F62}" srcOrd="1" destOrd="0" presId="urn:microsoft.com/office/officeart/2008/layout/HalfCircleOrganizationChart"/>
    <dgm:cxn modelId="{E1667B8B-9D61-E141-8C84-5E5FA6A6D9FC}" type="presOf" srcId="{5BAA83D1-5D04-F843-93CA-7681264A3460}" destId="{02CD507D-B13B-B141-BF96-31C6C6502D47}" srcOrd="1" destOrd="0" presId="urn:microsoft.com/office/officeart/2008/layout/HalfCircleOrganizationChart"/>
    <dgm:cxn modelId="{8BB3112E-A341-5E47-AAEB-DF6032D78040}" type="presOf" srcId="{3A4DD44D-186B-9342-80B7-EB9638A59E53}" destId="{B83F66F8-1F04-0F4E-B4A4-F2CC93843383}" srcOrd="0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9C645700-1988-1F4E-9AC0-CE44756F0998}" type="presOf" srcId="{8DC311BA-1A7E-924A-B5C3-EB09AC2A2151}" destId="{9D96B8FA-BD39-B249-BCB6-B7428EC71A8A}" srcOrd="1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0488E694-C781-F942-A236-8B67D5C1EA82}" type="presOf" srcId="{BE652F4F-D8A0-6B48-87CE-371FABA89E37}" destId="{DD6CFC16-612E-DA4A-8788-525AE6A87884}" srcOrd="0" destOrd="0" presId="urn:microsoft.com/office/officeart/2008/layout/HalfCircleOrganizationChart"/>
    <dgm:cxn modelId="{A45E79BD-DDA1-5D4D-86A6-C71167828963}" type="presOf" srcId="{33CE3DFB-C06C-A546-B1C9-AB3EDCEF2392}" destId="{9E1D3C77-FAB9-D04C-96C5-399C63B331CF}" srcOrd="0" destOrd="0" presId="urn:microsoft.com/office/officeart/2008/layout/HalfCircleOrganizationChart"/>
    <dgm:cxn modelId="{9BB30A5A-176C-6943-8E7C-207FA6F73EF2}" type="presOf" srcId="{CFA67654-153E-5548-9574-0648675F92A0}" destId="{FDF41992-3305-5D4B-8F47-8A10011CC15A}" srcOrd="0" destOrd="0" presId="urn:microsoft.com/office/officeart/2008/layout/HalfCircleOrganizationChart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4CD54224-9BFF-6946-AFD0-5E43D60A7E15}" type="presOf" srcId="{0FD55AD0-9D1B-6F4E-AEAF-0919943B91B4}" destId="{8147B461-5CF2-5D4B-99D0-A314937DA20E}" srcOrd="0" destOrd="0" presId="urn:microsoft.com/office/officeart/2008/layout/HalfCircleOrganizationChart"/>
    <dgm:cxn modelId="{D527DEAB-F3D7-A14F-8A88-8CBEA09076B7}" type="presOf" srcId="{4A1BD8E3-806A-6C4B-996A-E5110B16B249}" destId="{4C01F174-EFB9-D244-9430-F4BBF50DF5B8}" srcOrd="1" destOrd="0" presId="urn:microsoft.com/office/officeart/2008/layout/HalfCircleOrganizationChart"/>
    <dgm:cxn modelId="{B2547559-1BF7-0B42-B265-50D972B61606}" type="presOf" srcId="{1B9542A6-717D-A043-98E3-7118ED5BDC70}" destId="{B09F3E0A-77EA-6C44-A197-B051400C170E}" srcOrd="0" destOrd="0" presId="urn:microsoft.com/office/officeart/2008/layout/HalfCircleOrganizationChart"/>
    <dgm:cxn modelId="{193B8729-217C-4F48-928D-ED9F37812048}" type="presOf" srcId="{17EAB625-C11E-8542-8C3E-A5952B95E1DB}" destId="{F8E41024-495F-3741-8A52-76CEB8151F4A}" srcOrd="0" destOrd="0" presId="urn:microsoft.com/office/officeart/2008/layout/HalfCircleOrganizationChart"/>
    <dgm:cxn modelId="{0128D901-E155-BA47-83B6-6629C44185B3}" type="presOf" srcId="{58CEF49D-20DD-E242-A51F-F819CF16854E}" destId="{FA2B9A52-6C75-EC4A-A747-3BD3F835E158}" srcOrd="1" destOrd="0" presId="urn:microsoft.com/office/officeart/2008/layout/HalfCircleOrganizationChart"/>
    <dgm:cxn modelId="{D3130311-8219-C141-AA4E-3BAA1F367179}" type="presOf" srcId="{3CB7B257-D376-F54A-89A4-02BB336F15F3}" destId="{E5CD438A-5740-E143-A91E-5123E139184C}" srcOrd="1" destOrd="0" presId="urn:microsoft.com/office/officeart/2008/layout/HalfCircleOrganizationChart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94E2DF71-7047-0A46-9BE0-473E913277F2}" type="presOf" srcId="{A42AB685-3246-FD41-A2FA-62BA99CB85C5}" destId="{8980C871-8096-FA44-8AB2-2A0A846AF84F}" srcOrd="0" destOrd="0" presId="urn:microsoft.com/office/officeart/2008/layout/HalfCircleOrganizationChart"/>
    <dgm:cxn modelId="{2115BAA8-5F5C-F247-84AC-E988308B0736}" type="presOf" srcId="{CAC6E0D4-FDB6-9241-84DD-3B6624642704}" destId="{E6B142AD-D1F3-564A-B6BD-2D4AB91296F6}" srcOrd="0" destOrd="0" presId="urn:microsoft.com/office/officeart/2008/layout/HalfCircleOrganizationChart"/>
    <dgm:cxn modelId="{203CFC5B-A6FC-774F-B92F-506C3E2477D0}" type="presOf" srcId="{71AD4474-90DE-C14D-9594-0D2B8503BC34}" destId="{1C34BA3F-C8B0-AC4E-AD1E-F7588345DFD9}" srcOrd="1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74D5C3E3-97D3-3C4F-BA22-82829CDB7254}" type="presOf" srcId="{4BAAD68D-2044-864E-8229-D05A64C8E7BA}" destId="{894287E7-413B-9E46-BE1B-160FCC4231BA}" srcOrd="1" destOrd="0" presId="urn:microsoft.com/office/officeart/2008/layout/HalfCircleOrganizationChart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F1E34BF0-17B2-0E4C-92D5-C011671936AD}" type="presOf" srcId="{105AF9F9-929B-5846-AC90-B893897CA76C}" destId="{7716BDA4-312A-5F45-9D16-354D23B610F6}" srcOrd="0" destOrd="0" presId="urn:microsoft.com/office/officeart/2008/layout/HalfCircleOrganizationChart"/>
    <dgm:cxn modelId="{0277819C-9B01-724B-B06F-37CB6F8B5E7B}" type="presOf" srcId="{F5FE2E92-B811-A94F-981E-E3DCD9D433DB}" destId="{370B8AAF-C017-404F-AD13-463F94C71032}" srcOrd="1" destOrd="0" presId="urn:microsoft.com/office/officeart/2008/layout/HalfCircleOrganizationChart"/>
    <dgm:cxn modelId="{4D9252B2-ACDA-DD47-9622-6054C856D91B}" type="presOf" srcId="{3D2646C6-E1F9-344B-B2DE-EA7A242DB4B5}" destId="{0B36B630-F6F8-D743-BF25-6E4DCA75C0A6}" srcOrd="0" destOrd="0" presId="urn:microsoft.com/office/officeart/2008/layout/HalfCircleOrganizationChart"/>
    <dgm:cxn modelId="{B12CB93C-BB82-3D4C-9CAB-67A32C556431}" type="presOf" srcId="{DB75E3A4-7800-804D-A2EA-5596DAD36557}" destId="{664CADC6-47B2-274F-A78B-46CAE95058A3}" srcOrd="1" destOrd="0" presId="urn:microsoft.com/office/officeart/2008/layout/HalfCircleOrganizationChart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3863260B-88E2-7C46-94A9-4188A6D6942B}" type="presOf" srcId="{E2CC15A5-2258-6947-8F04-DD42BF91875A}" destId="{B5745744-27CD-DF43-9F50-48817225D383}" srcOrd="0" destOrd="0" presId="urn:microsoft.com/office/officeart/2008/layout/HalfCircleOrganizationChart"/>
    <dgm:cxn modelId="{59499035-2F17-3B4B-B79B-77559630CEEF}" type="presOf" srcId="{253F0849-F669-5840-96CB-0FCC0C9DA82E}" destId="{477F3684-BF7B-A44B-A641-3300E6D3D828}" srcOrd="1" destOrd="0" presId="urn:microsoft.com/office/officeart/2008/layout/HalfCircleOrganizationChart"/>
    <dgm:cxn modelId="{9DC81BBD-49A1-614B-B357-8AC236BB5789}" type="presOf" srcId="{2FEC24E9-5AC0-E24F-B7B6-9B097FB23957}" destId="{197CADCE-E1D2-1C43-8715-6175FBFDC3FC}" srcOrd="0" destOrd="0" presId="urn:microsoft.com/office/officeart/2008/layout/HalfCircleOrganizationChart"/>
    <dgm:cxn modelId="{77461186-1A9F-574D-848F-FA09B4062C7D}" type="presOf" srcId="{02627FAB-887D-2F4B-AEFD-F672263AEB1E}" destId="{C7772EEC-1ADD-6B4F-805C-7CF3024EEFC9}" srcOrd="0" destOrd="0" presId="urn:microsoft.com/office/officeart/2008/layout/HalfCircleOrganizationChart"/>
    <dgm:cxn modelId="{90F545CA-8057-BB4A-AFF4-7C02ECF6DCD1}" type="presOf" srcId="{4A1BD8E3-806A-6C4B-996A-E5110B16B249}" destId="{CE438D12-1B3B-A946-86FE-08FDB3AE407E}" srcOrd="0" destOrd="0" presId="urn:microsoft.com/office/officeart/2008/layout/HalfCircleOrganizationChart"/>
    <dgm:cxn modelId="{65ECDCBB-B85B-6341-93A2-91CCD56032A0}" type="presOf" srcId="{364089D5-BB2C-E045-9A9F-8B6FEE250FF2}" destId="{81508E7E-B00C-7D47-8CF3-52893639559E}" srcOrd="0" destOrd="0" presId="urn:microsoft.com/office/officeart/2008/layout/HalfCircleOrganizationChart"/>
    <dgm:cxn modelId="{663E6B86-14DC-4C47-B88C-C6C3FCE84D05}" type="presOf" srcId="{568DE10E-661D-1E48-81D1-51E407EE2401}" destId="{A7BDEF6C-3A0B-2547-BF15-B42C0330B2BD}" srcOrd="0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18272691-C1ED-B848-9632-71FDCED3943E}" type="presOf" srcId="{1B9542A6-717D-A043-98E3-7118ED5BDC70}" destId="{08805998-3733-474D-B374-BC1FC25944C4}" srcOrd="1" destOrd="0" presId="urn:microsoft.com/office/officeart/2008/layout/HalfCircleOrganizationChart"/>
    <dgm:cxn modelId="{A5873177-0D87-2745-871F-ECE1AD3C5B77}" type="presOf" srcId="{4FD627AB-523D-194F-B536-CF639E7330BE}" destId="{945709DE-31D2-A341-8D51-BBAF85859DB4}" srcOrd="1" destOrd="0" presId="urn:microsoft.com/office/officeart/2008/layout/HalfCircleOrganizationChart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14D2A731-984A-C34E-AC66-3FD42377FF32}" type="presOf" srcId="{DC2A3B77-4F12-7B4E-A00E-8A899FE35AE6}" destId="{A71C07C7-51B9-7F47-BBFD-B6FA7A874335}" srcOrd="0" destOrd="0" presId="urn:microsoft.com/office/officeart/2008/layout/HalfCircleOrganizationChart"/>
    <dgm:cxn modelId="{549B5509-D1FC-D946-A6E0-008BAFD05907}" type="presOf" srcId="{C1588191-6EA8-264A-9A54-AA8A8A62389B}" destId="{7BC16F8F-FC12-FF43-846E-6B16E9C0901D}" srcOrd="0" destOrd="0" presId="urn:microsoft.com/office/officeart/2008/layout/HalfCircleOrganizationChart"/>
    <dgm:cxn modelId="{ECB583B8-E668-C541-80FF-E376A1964DA6}" type="presOf" srcId="{253F0849-F669-5840-96CB-0FCC0C9DA82E}" destId="{CDF5BEA5-9B56-4D48-B76D-590357FF3C0D}" srcOrd="0" destOrd="0" presId="urn:microsoft.com/office/officeart/2008/layout/HalfCircleOrganizationChart"/>
    <dgm:cxn modelId="{EC47F187-C10F-F341-AAF1-6F46BD0B10EC}" type="presOf" srcId="{A2C5FE8A-F141-6A49-BAA9-89B399D85BCF}" destId="{2831446F-7B69-FA45-811B-07FEAD1CD8C3}" srcOrd="1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31645202-6ACB-6A4D-9E50-C68BE4621377}" type="presOf" srcId="{C7960C0F-8799-E249-BEE8-954D23DC932C}" destId="{7BDD970C-3574-3A4A-B261-4AB37A2ADF1C}" srcOrd="1" destOrd="0" presId="urn:microsoft.com/office/officeart/2008/layout/HalfCircleOrganizationChart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7F2BFE31-6B62-A142-86BD-426779511C39}" type="presOf" srcId="{D55BF425-5781-D14E-94F8-F6A6A1E48E36}" destId="{0C38D70B-591C-D64A-AE2D-308B6F82B57E}" srcOrd="0" destOrd="0" presId="urn:microsoft.com/office/officeart/2008/layout/HalfCircleOrganizationChart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9D8BAE7D-BAB6-4E4E-9AE3-F45115F8CDE4}" type="presOf" srcId="{E386EFB4-B26E-B340-8E71-A362747F6668}" destId="{AE5352E6-C0F2-E34D-8AF2-CE3B72DE7E52}" srcOrd="1" destOrd="0" presId="urn:microsoft.com/office/officeart/2008/layout/HalfCircleOrganizationChart"/>
    <dgm:cxn modelId="{8F24FA7B-1C6D-D140-B6A2-AAD10BF68EDE}" type="presOf" srcId="{19BAE595-4E3E-0641-9557-7A6B04C050B2}" destId="{360418D5-CED2-7E40-A035-8A39D5541C2E}" srcOrd="0" destOrd="0" presId="urn:microsoft.com/office/officeart/2008/layout/HalfCircleOrganizationChart"/>
    <dgm:cxn modelId="{7E0D54C7-04AA-2A4F-983D-F3C96E176635}" type="presOf" srcId="{9B59AA9C-2695-734F-8EA5-D2AABFAF2FF5}" destId="{ED82C2CE-CBFB-5A4C-9FFC-41A7DBE90AC1}" srcOrd="1" destOrd="0" presId="urn:microsoft.com/office/officeart/2008/layout/HalfCircleOrganizationChart"/>
    <dgm:cxn modelId="{B957E64F-7594-4248-98A8-ECA53C76CED4}" type="presOf" srcId="{75E7150F-8633-9242-BCF2-5E1C2AF0444B}" destId="{2B8FE354-970E-FA43-90F8-BF1C3C2498A2}" srcOrd="0" destOrd="0" presId="urn:microsoft.com/office/officeart/2008/layout/HalfCircleOrganizationChart"/>
    <dgm:cxn modelId="{D09E0F50-B66D-7646-B2BD-88D6E43C7342}" type="presOf" srcId="{A42AB685-3246-FD41-A2FA-62BA99CB85C5}" destId="{D0C01AF5-2B38-794A-928C-013D09A157BE}" srcOrd="1" destOrd="0" presId="urn:microsoft.com/office/officeart/2008/layout/HalfCircleOrganizationChart"/>
    <dgm:cxn modelId="{63E2FF7A-EE98-384E-A363-692FD7D75AC8}" type="presOf" srcId="{27A5DAB9-5B97-0142-A9A6-5AE3E62A31C0}" destId="{C76AA6FD-5434-D147-A7FB-CC2DF61670BC}" srcOrd="0" destOrd="0" presId="urn:microsoft.com/office/officeart/2008/layout/HalfCircleOrganizationChart"/>
    <dgm:cxn modelId="{92985E46-56C4-884C-869C-7E588975CC4A}" type="presOf" srcId="{E9094863-ED6B-9247-9315-890985CE1773}" destId="{EC4417C7-500E-7D49-8E3E-DAC5975A9844}" srcOrd="0" destOrd="0" presId="urn:microsoft.com/office/officeart/2008/layout/HalfCircleOrganizationChart"/>
    <dgm:cxn modelId="{B916BCB5-4D8D-FB44-8CAE-D68AA67C8272}" type="presOf" srcId="{BA0EE83F-324E-8446-8623-523B5FE9E0AA}" destId="{9BB511B3-46DA-3548-AA3A-C1ABC8ECF9AA}" srcOrd="1" destOrd="0" presId="urn:microsoft.com/office/officeart/2008/layout/HalfCircleOrganizationChart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8898C4C5-1749-464E-ACB9-2B4896BD4590}" type="presOf" srcId="{3DA81F27-A55A-3F4B-885E-C1702DFC65DC}" destId="{0BD5A0F8-684C-914F-A80E-38DD269B0B90}" srcOrd="0" destOrd="0" presId="urn:microsoft.com/office/officeart/2008/layout/HalfCircleOrganizationChart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A3EF2270-568D-D643-8D56-E7932AEACF7A}" type="presOf" srcId="{3F34B1C7-3858-7743-B303-8CBC5A9BB75A}" destId="{801C20CD-D97F-F44E-A3CE-5A3058DE66D3}" srcOrd="0" destOrd="0" presId="urn:microsoft.com/office/officeart/2008/layout/HalfCircleOrganizationChart"/>
    <dgm:cxn modelId="{9F575375-FF83-094F-9B36-71BDA58B1876}" type="presOf" srcId="{19DF7872-B24C-254B-846F-D103367DB58B}" destId="{18F33B88-4A7C-CF4B-90FF-340F8F1F2940}" srcOrd="1" destOrd="0" presId="urn:microsoft.com/office/officeart/2008/layout/HalfCircleOrganizationChart"/>
    <dgm:cxn modelId="{32D59031-B9ED-CE4F-886B-7A9238151854}" type="presOf" srcId="{3F34B1C7-3858-7743-B303-8CBC5A9BB75A}" destId="{99B9C4CA-6EF2-1649-8060-E64F1B27A5EF}" srcOrd="1" destOrd="0" presId="urn:microsoft.com/office/officeart/2008/layout/HalfCircleOrganizationChart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D89E3ECC-A3B0-1447-B3FF-91A0E7BDDFFE}" type="presOf" srcId="{874587BD-9722-1442-BAE2-A3D1E13D78A5}" destId="{7EAFBF2C-98CF-E14E-ADCB-50C18EA60A52}" srcOrd="0" destOrd="0" presId="urn:microsoft.com/office/officeart/2008/layout/HalfCircleOrganizationChart"/>
    <dgm:cxn modelId="{37E37972-DC99-7A4F-A71F-8DB8EC40EA33}" type="presOf" srcId="{3CFA6683-81DA-7A4A-8301-0C39EDC220F1}" destId="{2585546B-42B5-7749-813A-57E5DD3C6273}" srcOrd="0" destOrd="0" presId="urn:microsoft.com/office/officeart/2008/layout/HalfCircleOrganizationChart"/>
    <dgm:cxn modelId="{03BAD734-7A7B-DE4C-ADAF-EB1DEE3873FA}" type="presOf" srcId="{BD10BB1C-DDD0-4349-AD66-4BC61B590D17}" destId="{10554764-00AA-E248-B2F4-0787D8CC4570}" srcOrd="0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549C0B16-4964-D04C-B613-106F5555D0E7}" type="presOf" srcId="{FFC9FF1F-85AB-1F4F-90C6-984174CF1F0C}" destId="{091CE2A8-5BAB-7349-AD44-A8B20665602B}" srcOrd="1" destOrd="0" presId="urn:microsoft.com/office/officeart/2008/layout/HalfCircleOrganizationChart"/>
    <dgm:cxn modelId="{6CDE4817-63B5-124E-99C6-A18968AC0793}" type="presOf" srcId="{3C71D3D6-1F1C-6348-9482-03D8A392FA23}" destId="{C3FD38BE-E97B-074B-8073-AE27B42B374E}" srcOrd="0" destOrd="0" presId="urn:microsoft.com/office/officeart/2008/layout/HalfCircleOrganizationChart"/>
    <dgm:cxn modelId="{B6EB54F3-1996-8E45-B89D-C960175A452E}" type="presOf" srcId="{ECF63E98-0AA3-B64B-89A6-2F820CB4EBC5}" destId="{F3E1F26C-2C50-2E42-8D6E-5BECA5FDA8FC}" srcOrd="0" destOrd="0" presId="urn:microsoft.com/office/officeart/2008/layout/HalfCircleOrganizationChart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F0EAA46A-AE6D-D849-BB70-8652B4AA58D1}" type="presOf" srcId="{427F62A4-42EB-F444-A4C8-AE16883B068D}" destId="{714ED07A-6758-EE4B-BD23-9235BECB6C38}" srcOrd="0" destOrd="0" presId="urn:microsoft.com/office/officeart/2008/layout/HalfCircleOrganizationChart"/>
    <dgm:cxn modelId="{64D510B0-A6CE-FE4A-B02E-DFB0FA2C6E99}" type="presOf" srcId="{43815026-30F8-1B44-9132-4E686F50678B}" destId="{E68A2A10-A54E-324C-B3B2-0B3DD4D777DC}" srcOrd="1" destOrd="0" presId="urn:microsoft.com/office/officeart/2008/layout/HalfCircleOrganizationChart"/>
    <dgm:cxn modelId="{BF715366-3092-F945-B96E-B110EE5515A8}" type="presOf" srcId="{0624920B-BF71-E345-AA30-FB40DE5FAF1C}" destId="{10712B5E-7078-DB44-AD58-A7770BAFF459}" srcOrd="0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95C2E653-EB42-EF47-BFCF-C08871957794}" type="presOf" srcId="{1A0FE4B0-03B1-A842-A6CC-C734A4DC8153}" destId="{3117186A-8411-2F4F-98C0-28A37B3FE944}" srcOrd="0" destOrd="0" presId="urn:microsoft.com/office/officeart/2008/layout/HalfCircleOrganizationChart"/>
    <dgm:cxn modelId="{97A1C677-BE27-AF4A-8FCA-5B89E2427416}" type="presOf" srcId="{EBD42F53-2D03-754B-ADED-6F9BA76B4E9C}" destId="{535916FC-8516-8344-BB5F-9CB7AB9A62C6}" srcOrd="1" destOrd="0" presId="urn:microsoft.com/office/officeart/2008/layout/HalfCircleOrganizationChart"/>
    <dgm:cxn modelId="{8E004A4C-0315-BC41-8BF6-FF90731045BA}" type="presOf" srcId="{5FD3B5FE-263C-EC48-B815-D35F1281374F}" destId="{51A5F869-008C-914F-B573-D1D62DAEB797}" srcOrd="0" destOrd="0" presId="urn:microsoft.com/office/officeart/2008/layout/HalfCircleOrganizationChart"/>
    <dgm:cxn modelId="{A5671D80-EBE9-0342-B39F-5E4188380141}" type="presOf" srcId="{67A5E0DD-588D-FB40-90D6-78C6D7D27436}" destId="{DB831440-752A-3445-A38D-20E885BFC50E}" srcOrd="0" destOrd="0" presId="urn:microsoft.com/office/officeart/2008/layout/HalfCircleOrganizationChart"/>
    <dgm:cxn modelId="{90BDCFF4-1CB0-F749-9804-C485C926E629}" type="presOf" srcId="{F21F2D49-3063-C94D-BA07-49310AA669C1}" destId="{396F0F4A-CE5E-9549-9D9A-BE25219C246C}" srcOrd="0" destOrd="0" presId="urn:microsoft.com/office/officeart/2008/layout/HalfCircleOrganizationChart"/>
    <dgm:cxn modelId="{6DB841A6-9280-C442-9B8A-F922038A0964}" type="presOf" srcId="{EBDF6938-7BF6-0A4E-8519-9C92197B04AB}" destId="{5D092C69-B6AC-FF47-A224-CD3C730BF44F}" srcOrd="1" destOrd="0" presId="urn:microsoft.com/office/officeart/2008/layout/HalfCircleOrganizationChart"/>
    <dgm:cxn modelId="{729570FD-CECD-6E42-B455-DAB2AA0DC545}" type="presOf" srcId="{24E525B1-EA01-B548-AA6C-9BCED5DB5F3E}" destId="{1D5DAC7B-5078-134A-8404-F38584B21DAB}" srcOrd="0" destOrd="0" presId="urn:microsoft.com/office/officeart/2008/layout/HalfCircleOrganizationChart"/>
    <dgm:cxn modelId="{2D570EF2-06C7-AF42-998E-AA8CEB088AD6}" type="presOf" srcId="{BD10BB1C-DDD0-4349-AD66-4BC61B590D17}" destId="{4F695847-13F7-924E-B0B6-456C7CE5BBB7}" srcOrd="1" destOrd="0" presId="urn:microsoft.com/office/officeart/2008/layout/HalfCircleOrganizationChart"/>
    <dgm:cxn modelId="{EC994104-602C-E441-91F6-9895F7DAB6E8}" type="presOf" srcId="{C86FA1B1-F69F-C545-A13B-126A4507FE80}" destId="{0946EAB1-827B-7D44-B05E-EB9003D511E6}" srcOrd="0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71DDED1E-E192-3940-BDF4-CEECD1F8DD85}" type="presOf" srcId="{792664D2-B4E5-7243-972C-281573ECDF71}" destId="{BE32590D-A775-3D43-BF8D-9137AD64E045}" srcOrd="0" destOrd="0" presId="urn:microsoft.com/office/officeart/2008/layout/HalfCircleOrganizationChart"/>
    <dgm:cxn modelId="{DA7EF540-6B7A-7D41-BD4B-777A04E7D68C}" type="presOf" srcId="{D3986904-BD12-BB47-90A3-ECEF5CFC51EF}" destId="{BB9D56FA-9D0C-1549-B546-540A28D195FB}" srcOrd="0" destOrd="0" presId="urn:microsoft.com/office/officeart/2008/layout/HalfCircleOrganizationChart"/>
    <dgm:cxn modelId="{7C33F70D-41A6-A344-B93C-687C708F1616}" type="presOf" srcId="{4FD627AB-523D-194F-B536-CF639E7330BE}" destId="{6E58DE59-8ADC-A346-B399-1BF2CA3CB32A}" srcOrd="0" destOrd="0" presId="urn:microsoft.com/office/officeart/2008/layout/HalfCircleOrganizationChart"/>
    <dgm:cxn modelId="{5AEAD374-D495-1544-B26A-FE90897C3542}" type="presOf" srcId="{57748B0B-C142-BE4F-A10B-FE41FB0F86D2}" destId="{66491951-046F-9744-89CE-62B31C9F7DFB}" srcOrd="0" destOrd="0" presId="urn:microsoft.com/office/officeart/2008/layout/HalfCircleOrganizationChart"/>
    <dgm:cxn modelId="{D3BCC3F6-B702-D342-90C1-D9A0CBA69896}" type="presOf" srcId="{A53E7DB9-234B-E84A-8A58-B378A20415F9}" destId="{8B9AFC5D-BBBC-D24E-9B81-7D229402C249}" srcOrd="0" destOrd="0" presId="urn:microsoft.com/office/officeart/2008/layout/HalfCircleOrganizationChart"/>
    <dgm:cxn modelId="{3D2E060C-101F-E241-901C-3E7A9588D483}" type="presOf" srcId="{483DE887-302B-D84C-B025-894209205794}" destId="{D87C490C-B6CB-4D4E-8C4B-E9C5135AE5CE}" srcOrd="1" destOrd="0" presId="urn:microsoft.com/office/officeart/2008/layout/HalfCircleOrganizationChart"/>
    <dgm:cxn modelId="{BF6E7D82-5ABA-E244-A5A8-A627C81BB135}" type="presOf" srcId="{568DE10E-661D-1E48-81D1-51E407EE2401}" destId="{38CEAB9A-CFF0-2A42-9169-7B88DFFA51CF}" srcOrd="1" destOrd="0" presId="urn:microsoft.com/office/officeart/2008/layout/HalfCircleOrganizationChart"/>
    <dgm:cxn modelId="{EE74556C-8A91-C841-A9D8-4BE3A0DE30E5}" type="presOf" srcId="{1DB2D3A0-CBA4-ED48-B082-71482248AA89}" destId="{A4BF669E-5F10-9941-BEA1-5FEB1FAE5CB4}" srcOrd="0" destOrd="0" presId="urn:microsoft.com/office/officeart/2008/layout/HalfCircleOrganizationChart"/>
    <dgm:cxn modelId="{5AE96DBD-4393-CD4D-8F6A-0ED2878D85F8}" type="presOf" srcId="{4B9CB2F6-9951-4444-A9C8-5166E1AA26BB}" destId="{1B1A6868-F877-3846-AEAD-722FB9F5A5D2}" srcOrd="0" destOrd="0" presId="urn:microsoft.com/office/officeart/2008/layout/HalfCircleOrganizationChart"/>
    <dgm:cxn modelId="{9EEAB22E-DB83-E34F-9A6B-D0D4840FDEF8}" type="presOf" srcId="{9CC2BE10-2322-E248-B08D-4914AE3B59FB}" destId="{9A0CE420-B1B7-DE4F-BF33-17BC36C6AE7C}" srcOrd="1" destOrd="0" presId="urn:microsoft.com/office/officeart/2008/layout/HalfCircleOrganizationChart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8E675AC9-1E1D-D749-899F-1F5C0CF72115}" type="presOf" srcId="{9B59AA9C-2695-734F-8EA5-D2AABFAF2FF5}" destId="{2B988138-07DB-AC44-84A4-B7D2D4EC26EB}" srcOrd="0" destOrd="0" presId="urn:microsoft.com/office/officeart/2008/layout/HalfCircleOrganizationChart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88593C51-F538-3A4E-A91A-A825911A0268}" type="presOf" srcId="{85AEBC64-B8C2-944E-BE9E-4E878CB556AB}" destId="{21B85EF7-9C79-6341-9528-84B6805EF765}" srcOrd="0" destOrd="0" presId="urn:microsoft.com/office/officeart/2008/layout/HalfCircleOrganizationChart"/>
    <dgm:cxn modelId="{BAC57E91-6F18-CB49-82F3-094EA6465B6A}" type="presOf" srcId="{D338D583-4CBB-9645-8603-B90F3B280B89}" destId="{5A72CFEB-DFD2-9C46-9758-2FA4A813202C}" srcOrd="1" destOrd="0" presId="urn:microsoft.com/office/officeart/2008/layout/HalfCircleOrganizationChart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A40B0BE1-42C3-B942-B337-3F8DB8293BAC}" type="presOf" srcId="{6C198FB9-0650-7548-BB80-420B6D9B160E}" destId="{E9535D8C-AB1B-1F41-96FE-A7FA1FB5F40E}" srcOrd="0" destOrd="0" presId="urn:microsoft.com/office/officeart/2008/layout/HalfCircleOrganizationChart"/>
    <dgm:cxn modelId="{094D7A69-85EB-2F48-BE85-6A8F00863B41}" type="presOf" srcId="{BA34A1DE-3436-4A40-8712-CFDFD514705B}" destId="{F6D01B12-5760-7745-98DF-5E0619F26F17}" srcOrd="0" destOrd="0" presId="urn:microsoft.com/office/officeart/2008/layout/HalfCircleOrganizationChart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08171434-AEEB-5642-BE73-1BECBF5F5AF2}" type="presOf" srcId="{A2C5FE8A-F141-6A49-BAA9-89B399D85BCF}" destId="{E30972CD-A9D3-1B4F-AFCB-7A7A1A76D555}" srcOrd="0" destOrd="0" presId="urn:microsoft.com/office/officeart/2008/layout/HalfCircleOrganizationChart"/>
    <dgm:cxn modelId="{6733591B-528D-B548-BDFD-08EA198B55BF}" type="presOf" srcId="{E3E47A8C-519B-4044-B729-93792903698C}" destId="{A4F3DCBF-4BF6-6444-840E-D1089EACB4A5}" srcOrd="1" destOrd="0" presId="urn:microsoft.com/office/officeart/2008/layout/HalfCircleOrganizationChart"/>
    <dgm:cxn modelId="{BC029C45-485B-324F-B568-22F89A0E9DB1}" type="presOf" srcId="{4EA10241-A278-CF4D-9381-9EAF7ED4363A}" destId="{C60E5110-1EAD-FD45-8588-E60C02F3F669}" srcOrd="0" destOrd="0" presId="urn:microsoft.com/office/officeart/2008/layout/HalfCircleOrganizationChart"/>
    <dgm:cxn modelId="{038AE384-9721-2441-B4C5-0CA0A3A44F32}" type="presOf" srcId="{CE0E0132-1B90-7D42-8046-6532244CE910}" destId="{8FBAEFE4-160E-724D-9480-275AE5A0CD22}" srcOrd="0" destOrd="0" presId="urn:microsoft.com/office/officeart/2008/layout/HalfCircleOrganizationChart"/>
    <dgm:cxn modelId="{F07D3D7D-AD99-8242-AB25-FD9B21ADB926}" type="presOf" srcId="{EBDF6938-7BF6-0A4E-8519-9C92197B04AB}" destId="{D8615879-4FE5-454D-AD82-37DF6702D6BB}" srcOrd="0" destOrd="0" presId="urn:microsoft.com/office/officeart/2008/layout/HalfCircleOrganizationChart"/>
    <dgm:cxn modelId="{018140B9-AB7A-7C43-87A0-0C4F2A54CED8}" type="presOf" srcId="{D6BF10F2-62E7-D04F-A36E-313874CE7516}" destId="{2FEE8D01-5450-3647-A122-8813C77B4D0F}" srcOrd="1" destOrd="0" presId="urn:microsoft.com/office/officeart/2008/layout/HalfCircleOrganizationChart"/>
    <dgm:cxn modelId="{692BF6A5-BC8E-5748-A927-27EF5EC966E5}" type="presOf" srcId="{036574C6-9A7B-2141-8DC5-BB51A8525566}" destId="{4498EBA9-C9DC-B741-978D-888B5BE30798}" srcOrd="0" destOrd="0" presId="urn:microsoft.com/office/officeart/2008/layout/HalfCircleOrganizationChart"/>
    <dgm:cxn modelId="{A8C09439-52AB-F142-A3B0-16501859E077}" type="presOf" srcId="{21242BB6-D6D3-9F41-AC58-3D28999A0388}" destId="{58484DAF-59F1-454C-B3FF-E7143CA7E9B8}" srcOrd="0" destOrd="0" presId="urn:microsoft.com/office/officeart/2008/layout/HalfCircleOrganizationChart"/>
    <dgm:cxn modelId="{EF6B17F5-0B7C-124D-9906-9B5C8BC33B91}" type="presOf" srcId="{DD5B37F9-F264-2C4C-8D86-8837ED5E0BD5}" destId="{9C482BC1-9310-8848-9129-7587CAFEFA6E}" srcOrd="0" destOrd="0" presId="urn:microsoft.com/office/officeart/2008/layout/HalfCircleOrganizationChart"/>
    <dgm:cxn modelId="{2909DCEC-B141-4746-B2F0-B6A7680D033A}" type="presOf" srcId="{7FBD6A7D-12F0-914F-B5AF-884FE088CC4D}" destId="{9AFBF391-9964-934C-AC20-5DDDAB5102FC}" srcOrd="0" destOrd="0" presId="urn:microsoft.com/office/officeart/2008/layout/HalfCircleOrganizationChart"/>
    <dgm:cxn modelId="{5777D57C-F674-B145-9258-8454462328DB}" type="presOf" srcId="{0B898B38-C562-5F4A-865B-52206C5AD0E7}" destId="{843E3349-C715-1C4E-B67D-044E365532B7}" srcOrd="1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2E04F5A9-CC94-874D-800C-3E369C3B122C}" type="presOf" srcId="{6AFAD5A1-54FE-2E41-91D6-DAE77AF04359}" destId="{9CA25AD3-EFD5-174E-8069-1ABB0F0F6274}" srcOrd="0" destOrd="0" presId="urn:microsoft.com/office/officeart/2008/layout/HalfCircleOrganizationChart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210C794A-864B-224F-99FE-4E1B13120980}" type="presOf" srcId="{10A2500A-1EA7-DC4F-9BAB-D2BAD36EF70A}" destId="{12EA3356-96B4-6541-86BB-95DC37D63EF0}" srcOrd="0" destOrd="0" presId="urn:microsoft.com/office/officeart/2008/layout/HalfCircleOrganizationChart"/>
    <dgm:cxn modelId="{69320351-75C1-174E-8251-F943BA48C84D}" type="presOf" srcId="{C5BE1FD7-EDA9-F345-8298-3DB191FB3A45}" destId="{ACD83EEC-6F37-FF4A-A022-BDEF29C64C95}" srcOrd="0" destOrd="0" presId="urn:microsoft.com/office/officeart/2008/layout/HalfCircleOrganizationChart"/>
    <dgm:cxn modelId="{BD52BAAE-DC12-014C-8B9A-82DEFEEE0C8C}" type="presOf" srcId="{017EE778-17A6-5F4B-A7E9-5209C52E0DB9}" destId="{FBE7F2B3-4743-D54A-9AD5-E3ADB3E6BD65}" srcOrd="0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65307DEF-C030-7A42-BB68-BDBBA2456C7E}" type="presOf" srcId="{4BAAD68D-2044-864E-8229-D05A64C8E7BA}" destId="{F416F755-0C29-2B4B-82C2-E058DD9B9FDB}" srcOrd="0" destOrd="0" presId="urn:microsoft.com/office/officeart/2008/layout/HalfCircleOrganizationChart"/>
    <dgm:cxn modelId="{A1E0AF13-6A68-2441-A0E2-54C0535066D4}" type="presOf" srcId="{C084FD09-12DB-E34D-ADE0-FB432E74E05E}" destId="{A2F597DC-0A62-1D42-B255-EA2DF0AA15B4}" srcOrd="0" destOrd="0" presId="urn:microsoft.com/office/officeart/2008/layout/HalfCircleOrganizationChart"/>
    <dgm:cxn modelId="{D39B99FE-11BF-A049-95DE-34C51EEED538}" type="presOf" srcId="{652C5C00-D023-854E-9160-A6872AE9E7C7}" destId="{D303442F-A14F-9840-996D-5952C7C4B74A}" srcOrd="0" destOrd="0" presId="urn:microsoft.com/office/officeart/2008/layout/HalfCircleOrganizationChart"/>
    <dgm:cxn modelId="{D6E7D6D4-DD9D-DE4E-89FC-138A99E9C28C}" type="presOf" srcId="{56DFE527-5B1A-3746-8372-56F46999A13F}" destId="{DF35BE15-3BF5-7A4F-A283-2D28CFB77AC7}" srcOrd="0" destOrd="0" presId="urn:microsoft.com/office/officeart/2008/layout/HalfCircleOrganizationChart"/>
    <dgm:cxn modelId="{607F871D-DB86-A340-8C93-EFA3DCA30A4B}" type="presOf" srcId="{EBD42F53-2D03-754B-ADED-6F9BA76B4E9C}" destId="{A29F1A64-7544-9140-AB17-8BE1F4342DB6}" srcOrd="0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655C5661-92AE-7E43-A2AF-1FAA3B59B33F}" type="presOf" srcId="{82601497-1D05-9742-A7F0-60BA3C376961}" destId="{6A7474A9-2D9E-CF4D-BB7F-0438CF153ED2}" srcOrd="0" destOrd="0" presId="urn:microsoft.com/office/officeart/2008/layout/HalfCircleOrganizationChart"/>
    <dgm:cxn modelId="{672D8CEC-8B63-1444-BD5A-27FD33786560}" type="presOf" srcId="{DD5B37F9-F264-2C4C-8D86-8837ED5E0BD5}" destId="{355A638C-4982-DA42-A0FF-ED17917A7D06}" srcOrd="1" destOrd="0" presId="urn:microsoft.com/office/officeart/2008/layout/HalfCircleOrganizationChart"/>
    <dgm:cxn modelId="{DA5BA017-171F-7F43-94D8-B0E12CB654BC}" type="presOf" srcId="{B7A868DA-2CF3-6A4D-BF9A-2F821E318D54}" destId="{2ADEA9C4-F489-474F-A019-AD362C55ADB2}" srcOrd="1" destOrd="0" presId="urn:microsoft.com/office/officeart/2008/layout/HalfCircleOrganizationChart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2FDCFE82-4561-4A45-BAEF-E60ED372FCE3}" type="presOf" srcId="{1CF9DF23-9CE6-A142-914C-30A8BCCD43A9}" destId="{E387E97A-0FE7-0E47-942F-75C6EAD5EE75}" srcOrd="0" destOrd="0" presId="urn:microsoft.com/office/officeart/2008/layout/HalfCircleOrganizationChart"/>
    <dgm:cxn modelId="{4E73BAA1-9886-3845-A3E2-C2AD1E86CD61}" type="presOf" srcId="{9492B9D7-7991-1347-8FEF-69B9C6171480}" destId="{23CF7A4E-F108-2447-9541-BC233B0138DC}" srcOrd="0" destOrd="0" presId="urn:microsoft.com/office/officeart/2008/layout/HalfCircleOrganizationChart"/>
    <dgm:cxn modelId="{807DE8EF-9FB9-9242-9970-281445298A64}" type="presOf" srcId="{73F41648-1F1F-DB41-95DC-CB9D1F926CFF}" destId="{D8EB7FAE-67A9-C344-9F0F-6CE70A67E74F}" srcOrd="0" destOrd="0" presId="urn:microsoft.com/office/officeart/2008/layout/HalfCircleOrganizationChart"/>
    <dgm:cxn modelId="{686D3B68-3A19-E34F-A8CC-3938A30B892D}" type="presOf" srcId="{C7960C0F-8799-E249-BEE8-954D23DC932C}" destId="{6BD566BC-E504-274A-90FB-BEF05B2BF845}" srcOrd="0" destOrd="0" presId="urn:microsoft.com/office/officeart/2008/layout/HalfCircleOrganizationChart"/>
    <dgm:cxn modelId="{B0EBE144-B609-454C-B45C-B643EBDF9F38}" type="presOf" srcId="{6AFAD5A1-54FE-2E41-91D6-DAE77AF04359}" destId="{41EDF34B-31D9-9742-A647-F0752AF390FD}" srcOrd="1" destOrd="0" presId="urn:microsoft.com/office/officeart/2008/layout/HalfCircleOrganizationChart"/>
    <dgm:cxn modelId="{1E2E7462-3205-2347-AD12-CA668777D2BA}" type="presOf" srcId="{3CB7B257-D376-F54A-89A4-02BB336F15F3}" destId="{A15B38A0-008B-6B42-8E57-8B669A4DD565}" srcOrd="0" destOrd="0" presId="urn:microsoft.com/office/officeart/2008/layout/HalfCircleOrganizationChart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EFB88B22-3A37-D240-AE18-EAE011D3BA66}" type="presOf" srcId="{057D8C8C-8AFA-FC4F-899B-D210B57BC3A4}" destId="{6A4BF0C8-BF61-4A4F-BCE7-4365A529E617}" srcOrd="1" destOrd="0" presId="urn:microsoft.com/office/officeart/2008/layout/HalfCircleOrganizationChart"/>
    <dgm:cxn modelId="{CCE8381A-F24E-F245-9DA9-8D38D9F53AA4}" type="presOf" srcId="{3660A04E-2465-BE4C-9AD3-C63E990C5876}" destId="{176F4C20-DE55-7E4B-92AD-8A5F42521294}" srcOrd="0" destOrd="0" presId="urn:microsoft.com/office/officeart/2008/layout/HalfCircleOrganizationChart"/>
    <dgm:cxn modelId="{B639AE72-BDCB-424A-AA72-57CE0489CD15}" type="presOf" srcId="{A9190892-E9B6-844B-ACF1-1AA1527F9BCF}" destId="{EF6BBB95-BF20-B84E-8E27-B141756387DB}" srcOrd="0" destOrd="0" presId="urn:microsoft.com/office/officeart/2008/layout/HalfCircleOrganizationChart"/>
    <dgm:cxn modelId="{6672F824-76D7-6E4F-8DE9-41DA197A16A2}" type="presOf" srcId="{F787A648-272E-A341-958C-D62268D00BFC}" destId="{DFE96D24-C11E-4341-A60D-033048D8DE5E}" srcOrd="0" destOrd="0" presId="urn:microsoft.com/office/officeart/2008/layout/HalfCircleOrganizationChart"/>
    <dgm:cxn modelId="{3A74222A-832F-D349-AF8E-469655F84390}" type="presOf" srcId="{F582A70E-7820-D349-85CF-87234F58CAE2}" destId="{8FC68C2A-351B-5545-B50E-C781CFE1E939}" srcOrd="0" destOrd="0" presId="urn:microsoft.com/office/officeart/2008/layout/HalfCircleOrganizationChart"/>
    <dgm:cxn modelId="{63AB64C3-F82E-264E-B350-DE3A25C3A502}" type="presOf" srcId="{8F23F6BB-8627-9349-9F20-B748364F40CE}" destId="{CF03238B-A089-A84C-854C-AE3AF8ADE4E9}" srcOrd="0" destOrd="0" presId="urn:microsoft.com/office/officeart/2008/layout/HalfCircleOrganizationChart"/>
    <dgm:cxn modelId="{7DD8258B-B156-A840-A599-E971E8D8F38C}" type="presOf" srcId="{A0BF853C-3F56-604A-A7F5-290F9366E363}" destId="{13E6832B-27E7-9B4E-B126-41F6A4C12C2D}" srcOrd="0" destOrd="0" presId="urn:microsoft.com/office/officeart/2008/layout/HalfCircleOrganizationChart"/>
    <dgm:cxn modelId="{C0C57E87-91B2-1D46-8D5D-44FC23898485}" type="presOf" srcId="{94F6C0B8-36C8-7845-B906-28AEC0FA325F}" destId="{84088994-0F83-E142-B3AB-E2D9EB4527A9}" srcOrd="1" destOrd="0" presId="urn:microsoft.com/office/officeart/2008/layout/HalfCircleOrganizationChart"/>
    <dgm:cxn modelId="{8216A8AE-8D7D-B543-B2B5-DF57E1B1CA2D}" type="presOf" srcId="{2E0E47A9-3E3A-D447-86F0-9D03D5311D61}" destId="{78F35891-86E7-6244-AD97-E471C83071B9}" srcOrd="0" destOrd="0" presId="urn:microsoft.com/office/officeart/2008/layout/HalfCircleOrganizationChart"/>
    <dgm:cxn modelId="{F9904DB8-8781-E34D-8D81-DB337D3BE8EA}" type="presOf" srcId="{4BCB64E8-4DA1-F748-A27B-B5C4353A869A}" destId="{CBDBEED9-9AAB-A543-A5F9-2D5C76ACC5E7}" srcOrd="1" destOrd="0" presId="urn:microsoft.com/office/officeart/2008/layout/HalfCircleOrganizationChart"/>
    <dgm:cxn modelId="{296CE19F-EE61-974D-8000-195CDEE0FCE3}" type="presOf" srcId="{E3E47A8C-519B-4044-B729-93792903698C}" destId="{25DF1C5F-F7FE-BE4D-95C6-E49F33DC2BA5}" srcOrd="0" destOrd="0" presId="urn:microsoft.com/office/officeart/2008/layout/HalfCircleOrganizationChart"/>
    <dgm:cxn modelId="{8ED67E13-8329-134B-BD72-5F6DD58879B4}" type="presOf" srcId="{7ECCB9DC-866A-0C4B-9BEB-A1FD3F928CE7}" destId="{43CD3916-FE34-CD4D-A78C-415E63FB2417}" srcOrd="0" destOrd="0" presId="urn:microsoft.com/office/officeart/2008/layout/HalfCircleOrganizationChart"/>
    <dgm:cxn modelId="{F0A8561C-AD09-2945-A10B-6B77DAE54768}" type="presOf" srcId="{A98ED3A4-F89C-C24B-B5BC-4CA1E0FCA947}" destId="{F5DCF21D-FAFA-C84D-AD0C-A6D58C6BDFFE}" srcOrd="0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EB8F9435-D006-2C4F-B11F-6CE70DA39CF3}" type="presOf" srcId="{E00796D3-7BBD-414C-BCD4-154454EF4236}" destId="{A1BCAD45-99B6-2844-86AB-F189A459E97B}" srcOrd="0" destOrd="0" presId="urn:microsoft.com/office/officeart/2008/layout/HalfCircleOrganizationChart"/>
    <dgm:cxn modelId="{F0F8145F-0E55-6849-ACE6-23A5E92E0EC9}" type="presOf" srcId="{E3CFD7A5-5A3A-FA40-89D6-54EC676E89BC}" destId="{A0C27D1F-D267-1541-8D31-EC2D4BBD7D0E}" srcOrd="0" destOrd="0" presId="urn:microsoft.com/office/officeart/2008/layout/HalfCircleOrganizationChart"/>
    <dgm:cxn modelId="{F36766ED-BBB9-E94F-AC28-1B5892F7572A}" type="presOf" srcId="{33CE3DFB-C06C-A546-B1C9-AB3EDCEF2392}" destId="{69F3125F-F295-5B44-8709-3BD87115A48A}" srcOrd="1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F2084EB9-BBD7-6D4B-A7EA-5A3B8C8E7EB3}" type="presOf" srcId="{B3268CF7-66DF-234B-87FC-72B22AFB847A}" destId="{711AE07C-C42D-8843-9A37-850AAE14854D}" srcOrd="0" destOrd="0" presId="urn:microsoft.com/office/officeart/2008/layout/HalfCircleOrganizationChart"/>
    <dgm:cxn modelId="{B1CA9C67-4395-264B-99F1-F27D1D31A66D}" type="presOf" srcId="{AE4406C3-C0FF-ED45-945A-7A48702ACFF0}" destId="{10C3CAC5-302B-5E4F-A391-401F2D6E9B4B}" srcOrd="0" destOrd="0" presId="urn:microsoft.com/office/officeart/2008/layout/HalfCircleOrganizationChart"/>
    <dgm:cxn modelId="{92E74869-DDE4-5849-86B6-86A5910A8A4F}" type="presOf" srcId="{130762D6-826E-394F-917C-69DEABBD5D36}" destId="{E2E5ABF4-2F14-A74F-BB82-59176B14028A}" srcOrd="1" destOrd="0" presId="urn:microsoft.com/office/officeart/2008/layout/HalfCircleOrganizationChart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8D63CAA2-42C6-434D-A0C2-6B11F52DB347}" type="presOf" srcId="{D6BF10F2-62E7-D04F-A36E-313874CE7516}" destId="{4F44FDA5-A253-CA43-BA94-B8B32455107C}" srcOrd="0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B67D5EA3-8C57-D442-8B9B-3C108F9EDC64}" type="presOf" srcId="{5E06F365-415D-3345-8774-75EFF8BE6C7F}" destId="{630A3076-92A4-C641-A5FD-7CE2C294689B}" srcOrd="0" destOrd="0" presId="urn:microsoft.com/office/officeart/2008/layout/HalfCircleOrganizationChart"/>
    <dgm:cxn modelId="{54A2DE93-6FA8-B341-89B7-73C3353D43D5}" type="presOf" srcId="{5BAA83D1-5D04-F843-93CA-7681264A3460}" destId="{6CF8AEB9-BE03-7647-87CF-D0EECC4A5A5A}" srcOrd="0" destOrd="0" presId="urn:microsoft.com/office/officeart/2008/layout/HalfCircleOrganizationChart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2152BA8D-3555-1541-B366-D71C76E93FE5}" type="presOf" srcId="{AF51D64D-630B-754F-B525-C31F6D0BB822}" destId="{FAAE55F0-8E9C-ED4B-829C-A06C2EC3C49F}" srcOrd="0" destOrd="0" presId="urn:microsoft.com/office/officeart/2008/layout/HalfCircleOrganizationChart"/>
    <dgm:cxn modelId="{D1938848-1136-6440-8DAA-633BAECD5DA4}" type="presOf" srcId="{CA5A1876-DC94-E64A-A72C-32E136608CA4}" destId="{0689ABBE-33BB-DA43-ADD6-88582D0D1C6A}" srcOrd="0" destOrd="0" presId="urn:microsoft.com/office/officeart/2008/layout/HalfCircleOrganizationChart"/>
    <dgm:cxn modelId="{32547ECC-1C35-DD4A-A03E-0F92044229E2}" type="presOf" srcId="{4EA10241-A278-CF4D-9381-9EAF7ED4363A}" destId="{25783E00-06E3-014F-949A-6DB4CA666ABA}" srcOrd="1" destOrd="0" presId="urn:microsoft.com/office/officeart/2008/layout/HalfCircleOrganizationChart"/>
    <dgm:cxn modelId="{D6A44260-93EF-B24A-9039-652BBA68757A}" type="presOf" srcId="{F475AA0C-7D12-A248-BE7C-82C2E2EB40A6}" destId="{5E7ADFA4-7B6A-DD45-BB97-748AE59050FA}" srcOrd="1" destOrd="0" presId="urn:microsoft.com/office/officeart/2008/layout/HalfCircleOrganizationChart"/>
    <dgm:cxn modelId="{1D2346DA-2EB0-C944-BC05-4D66B6DE9898}" type="presOf" srcId="{EE228C55-8799-C849-9935-6F3E73B8239D}" destId="{AC0E55DE-A04B-7849-8AD4-3D7836F328F8}" srcOrd="1" destOrd="0" presId="urn:microsoft.com/office/officeart/2008/layout/HalfCircleOrganizationChart"/>
    <dgm:cxn modelId="{9175F559-432D-B643-91B6-F6AC7B916FD7}" type="presOf" srcId="{78F09DF1-B44D-1341-8C31-916DD692E5CD}" destId="{47E78AD1-51AA-BF4D-9795-F0CFD1FF1C65}" srcOrd="0" destOrd="0" presId="urn:microsoft.com/office/officeart/2008/layout/HalfCircleOrganizationChart"/>
    <dgm:cxn modelId="{DF0A76DD-58D8-3D40-B910-769E8928E613}" type="presOf" srcId="{53EF0B8C-839B-6A40-A0F1-873D55291836}" destId="{D1CE8543-BAC2-A345-8533-D9CF8AEF3C34}" srcOrd="1" destOrd="0" presId="urn:microsoft.com/office/officeart/2008/layout/HalfCircleOrganizationChart"/>
    <dgm:cxn modelId="{4D97EBF1-48FE-2146-934A-BE8D1D291811}" type="presOf" srcId="{D90E218C-266E-0D45-BEB0-CE70B33F2E81}" destId="{9ECB9B52-C0F4-E849-8300-CBA69A3E1B98}" srcOrd="0" destOrd="0" presId="urn:microsoft.com/office/officeart/2008/layout/HalfCircleOrganizationChart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7A7822FB-2A3C-CF45-A3DB-82E7A2E25027}" type="presOf" srcId="{057D8C8C-8AFA-FC4F-899B-D210B57BC3A4}" destId="{00172AFA-7AA0-8248-A1F9-B877F0A5E9AC}" srcOrd="0" destOrd="0" presId="urn:microsoft.com/office/officeart/2008/layout/HalfCircleOrganizationChart"/>
    <dgm:cxn modelId="{414051CA-5CB7-8445-9487-E768B094211D}" type="presOf" srcId="{5AB35D8F-F726-004F-95F5-C9EE2D454DCA}" destId="{4A91FD02-756C-CF49-BC49-17E9C12CF6B1}" srcOrd="0" destOrd="0" presId="urn:microsoft.com/office/officeart/2008/layout/HalfCircleOrganizationChart"/>
    <dgm:cxn modelId="{527C1D76-1A57-DB49-9697-EF6BA632887F}" type="presOf" srcId="{D3986904-BD12-BB47-90A3-ECEF5CFC51EF}" destId="{AA44A08C-1A97-9D43-AD83-30FDB0B3FE4F}" srcOrd="1" destOrd="0" presId="urn:microsoft.com/office/officeart/2008/layout/HalfCircleOrganizationChart"/>
    <dgm:cxn modelId="{0E7ACE60-5AFD-544F-9B46-ABB5B7E43757}" type="presOf" srcId="{B43B3D2E-8F9B-3F4A-9E00-E9F725629DAE}" destId="{4F5C54FF-FA09-3349-81B5-A1A163937982}" srcOrd="0" destOrd="0" presId="urn:microsoft.com/office/officeart/2008/layout/HalfCircleOrganizationChart"/>
    <dgm:cxn modelId="{0E854700-F057-3044-A634-F57AB3E9C0A0}" type="presOf" srcId="{2E0E47A9-3E3A-D447-86F0-9D03D5311D61}" destId="{E149D439-0956-FF46-9A39-1FD226715A69}" srcOrd="1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6AF6DC29-D42D-E34F-B326-00D54583B139}" type="presOf" srcId="{A9FDE47F-FBD7-E740-9ADA-49D43999C946}" destId="{28953EB9-02B3-DE4C-9C67-7305C227089D}" srcOrd="0" destOrd="0" presId="urn:microsoft.com/office/officeart/2008/layout/HalfCircleOrganizationChart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409C941E-21DC-1649-A1CE-5C46AD96D828}" type="presOf" srcId="{7106957D-2ACD-3C49-B053-8FD2DCA00C3E}" destId="{B03DC4FB-F202-994D-B2B8-5CD0716C62C0}" srcOrd="0" destOrd="0" presId="urn:microsoft.com/office/officeart/2008/layout/HalfCircleOrganizationChart"/>
    <dgm:cxn modelId="{D89728F2-177B-D645-885A-F4FB3319EAEE}" type="presOf" srcId="{8F23F6BB-8627-9349-9F20-B748364F40CE}" destId="{ED58FE0A-1405-5E4F-9AA0-5DC24B73CAEC}" srcOrd="1" destOrd="0" presId="urn:microsoft.com/office/officeart/2008/layout/HalfCircleOrganizationChart"/>
    <dgm:cxn modelId="{36EB2302-518B-754A-8C52-406C3AA1DD74}" type="presOf" srcId="{C1588191-6EA8-264A-9A54-AA8A8A62389B}" destId="{47A8EFEE-C818-E842-A3E1-33DFCF4CE251}" srcOrd="1" destOrd="0" presId="urn:microsoft.com/office/officeart/2008/layout/HalfCircleOrganizationChart"/>
    <dgm:cxn modelId="{9EA92EF2-8E58-8945-8BFB-F01650A26C66}" type="presOf" srcId="{1C852A72-B1BF-6F45-9025-DCFCFC461F2F}" destId="{5AF31C02-B106-0D45-9484-527CF4F3CEBE}" srcOrd="0" destOrd="0" presId="urn:microsoft.com/office/officeart/2008/layout/HalfCircleOrganizationChart"/>
    <dgm:cxn modelId="{8751A5E5-88FA-3943-B72F-0F10B0CFB7CB}" type="presOf" srcId="{130762D6-826E-394F-917C-69DEABBD5D36}" destId="{A25AF77D-04C7-9C46-A6B7-CABA9B1C1677}" srcOrd="0" destOrd="0" presId="urn:microsoft.com/office/officeart/2008/layout/HalfCircleOrganizationChart"/>
    <dgm:cxn modelId="{302A7225-2523-5D44-BF5A-DF6BB8F5CF67}" type="presOf" srcId="{0027D750-CE00-AD46-9EE1-D5E3FF0AF14C}" destId="{3FCEF9AF-9CD8-3344-B44C-6585F0EFD8B7}" srcOrd="0" destOrd="0" presId="urn:microsoft.com/office/officeart/2008/layout/HalfCircleOrganizationChart"/>
    <dgm:cxn modelId="{34D0B5A8-B376-914C-BD1D-D205C5902568}" type="presOf" srcId="{9825E510-25FA-0647-8F97-2402D826F6FC}" destId="{3FFEDDF6-FD18-464F-B5E8-C89E1050B0B2}" srcOrd="1" destOrd="0" presId="urn:microsoft.com/office/officeart/2008/layout/HalfCircleOrganizationChart"/>
    <dgm:cxn modelId="{89DB1B4A-3976-3146-9242-12A12181F73B}" type="presOf" srcId="{364089D5-BB2C-E045-9A9F-8B6FEE250FF2}" destId="{2943A702-B986-C94D-BBAD-7398E2AD5970}" srcOrd="1" destOrd="0" presId="urn:microsoft.com/office/officeart/2008/layout/HalfCircleOrganizationChart"/>
    <dgm:cxn modelId="{709206EB-F862-C145-BBC0-9B93BEF5DA73}" type="presOf" srcId="{90EA7DE2-C7CB-B841-AFED-C80B65E7BB24}" destId="{C45B2B24-963C-0848-9AD8-102741E5130F}" srcOrd="0" destOrd="0" presId="urn:microsoft.com/office/officeart/2008/layout/HalfCircleOrganizationChart"/>
    <dgm:cxn modelId="{E6D6AB83-CF07-0A4F-A262-346470E5331D}" type="presOf" srcId="{75159DEF-67D4-7D42-B7DA-1DA692F8A90E}" destId="{E25FB5E1-3F24-A947-BC9A-8A81D03A144D}" srcOrd="0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6352BF20-B48A-7D4C-A827-798E55D58F10}" type="presOf" srcId="{874587BD-9722-1442-BAE2-A3D1E13D78A5}" destId="{EF68F39D-EC01-0442-B591-84ED227E6152}" srcOrd="1" destOrd="0" presId="urn:microsoft.com/office/officeart/2008/layout/HalfCircleOrganizationChart"/>
    <dgm:cxn modelId="{FD2792AA-844E-B741-9D27-7F84254BF981}" type="presOf" srcId="{0580709B-DEAA-0E45-83F7-E686F569CC24}" destId="{5E278A9C-6652-1E46-8022-5CEF3E733376}" srcOrd="1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30E31688-EFF4-8749-B351-02AF64E8DEAB}" type="presOf" srcId="{BA0EE83F-324E-8446-8623-523B5FE9E0AA}" destId="{7723E6D8-4715-8B41-B458-9B3902DA0C66}" srcOrd="0" destOrd="0" presId="urn:microsoft.com/office/officeart/2008/layout/HalfCircleOrganizationChart"/>
    <dgm:cxn modelId="{F6EA6587-592A-FE45-9DBB-7096F5BF94B3}" type="presOf" srcId="{53EF0B8C-839B-6A40-A0F1-873D55291836}" destId="{A968B958-B4EF-1540-B7AC-E2BE16F19E28}" srcOrd="0" destOrd="0" presId="urn:microsoft.com/office/officeart/2008/layout/HalfCircleOrganizationChart"/>
    <dgm:cxn modelId="{099C0EE1-0036-A845-A19B-9B2809AF41F1}" type="presOf" srcId="{96E535CF-D7E6-BC43-9F23-98880595B667}" destId="{2E3C4A3C-E2A3-A943-B3D4-523BCE17DD74}" srcOrd="0" destOrd="0" presId="urn:microsoft.com/office/officeart/2008/layout/HalfCircleOrganizationChart"/>
    <dgm:cxn modelId="{9019B3B4-E97E-4A4A-9DDF-3665BF21AEBF}" type="presOf" srcId="{E00796D3-7BBD-414C-BCD4-154454EF4236}" destId="{7EA382CE-3254-EC4D-BAF8-1242FFA9B06C}" srcOrd="1" destOrd="0" presId="urn:microsoft.com/office/officeart/2008/layout/HalfCircleOrganizationChart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31B3624B-2279-BC40-BC8A-1D9F1C01BAF3}" type="presOf" srcId="{EE228C55-8799-C849-9935-6F3E73B8239D}" destId="{58F23A0F-8676-854D-9EB2-C761FAB3F863}" srcOrd="0" destOrd="0" presId="urn:microsoft.com/office/officeart/2008/layout/HalfCircleOrganizationChart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1929EF14-F0FB-F94B-9774-180C4A2BC9AE}" type="presOf" srcId="{AF51D64D-630B-754F-B525-C31F6D0BB822}" destId="{6205C2DB-E800-3742-9038-AA9D78E24935}" srcOrd="1" destOrd="0" presId="urn:microsoft.com/office/officeart/2008/layout/HalfCircleOrganizationChart"/>
    <dgm:cxn modelId="{B3822646-8FD0-7444-A11C-5B6D5AB67ACA}" type="presOf" srcId="{017EE778-17A6-5F4B-A7E9-5209C52E0DB9}" destId="{7641EC08-68ED-0343-9628-6E24CD3EEFC2}" srcOrd="1" destOrd="0" presId="urn:microsoft.com/office/officeart/2008/layout/HalfCircleOrganizationChart"/>
    <dgm:cxn modelId="{C6DBB061-A7F8-B446-9E8E-2E51344321A1}" type="presOf" srcId="{8CB17D21-8822-9C4F-AD3D-3D30410F90CB}" destId="{980EDFAE-034B-2548-A57F-530B4EE9EB28}" srcOrd="0" destOrd="0" presId="urn:microsoft.com/office/officeart/2008/layout/HalfCircleOrganizationChart"/>
    <dgm:cxn modelId="{37EE9EEA-A2A0-254E-A98A-89FBC08E96E0}" type="presOf" srcId="{3BFC20A8-54A3-8B41-84B4-BBF9D119CFE5}" destId="{DB69067F-35CE-2B48-9033-4DB9060F2F6F}" srcOrd="0" destOrd="0" presId="urn:microsoft.com/office/officeart/2008/layout/HalfCircleOrganizationChart"/>
    <dgm:cxn modelId="{1201C344-5FD4-E045-A81E-CECFFEBAFC51}" type="presOf" srcId="{2A6222FD-8BFE-5347-8D3B-E00E1460EC7C}" destId="{0B4D6DDC-618A-2243-94A6-6D7E11A7EACE}" srcOrd="0" destOrd="0" presId="urn:microsoft.com/office/officeart/2008/layout/HalfCircleOrganizationChart"/>
    <dgm:cxn modelId="{DF101E6E-A646-9A4C-879B-2CF9ECCA0B0D}" type="presOf" srcId="{CA4258B4-DBB0-884B-BA11-BA3C4B539440}" destId="{8CAEE933-70F0-7247-BE7C-A7090B33D81B}" srcOrd="0" destOrd="0" presId="urn:microsoft.com/office/officeart/2008/layout/HalfCircleOrganizationChart"/>
    <dgm:cxn modelId="{EB6EB020-35E6-9B4B-BCB3-EDDB7B1DC5D0}" type="presOf" srcId="{F10DD3F4-8B13-3D4E-9209-71DC9E19CDC6}" destId="{4C804E0E-29F4-2448-99AD-2C9BF6212FEF}" srcOrd="1" destOrd="0" presId="urn:microsoft.com/office/officeart/2008/layout/HalfCircleOrganizationChart"/>
    <dgm:cxn modelId="{8037F428-2345-B141-AB6C-E3D57F66BDAF}" type="presOf" srcId="{74868FA3-A188-194C-BDB3-5EAF2B584577}" destId="{2082C650-008B-9449-9730-404C2EE9F545}" srcOrd="0" destOrd="0" presId="urn:microsoft.com/office/officeart/2008/layout/HalfCircleOrganizationChart"/>
    <dgm:cxn modelId="{54DA3B24-24BA-FC41-82DF-5625AC8FB20E}" type="presOf" srcId="{F3D8962A-2743-7F46-A21B-E1F21882F412}" destId="{A0DAC3FA-9FAC-0C43-88C0-8D972C5E0D12}" srcOrd="0" destOrd="0" presId="urn:microsoft.com/office/officeart/2008/layout/HalfCircleOrganizationChart"/>
    <dgm:cxn modelId="{0213CA89-17FC-0947-9D67-28B801C142A7}" type="presOf" srcId="{F3D8962A-2743-7F46-A21B-E1F21882F412}" destId="{F9CE6D09-D4CD-C345-A72D-9F22DB29343A}" srcOrd="1" destOrd="0" presId="urn:microsoft.com/office/officeart/2008/layout/HalfCircleOrganizationChart"/>
    <dgm:cxn modelId="{58E77991-21AC-A54D-B2FC-327D2574A34A}" type="presOf" srcId="{F5FE2E92-B811-A94F-981E-E3DCD9D433DB}" destId="{75984B31-81B1-A74C-A07F-2E422F274595}" srcOrd="0" destOrd="0" presId="urn:microsoft.com/office/officeart/2008/layout/HalfCircleOrganizationChart"/>
    <dgm:cxn modelId="{27365713-85EA-5248-A9EE-28589E1A97E7}" type="presOf" srcId="{ABD2937A-0AC9-554E-844E-4C32448D5794}" destId="{7EA220ED-26A5-0F42-B2BE-E93E00EC9E9E}" srcOrd="1" destOrd="0" presId="urn:microsoft.com/office/officeart/2008/layout/HalfCircleOrganizationChart"/>
    <dgm:cxn modelId="{3EF85C0E-5AEA-EF4A-8021-1F35F84FA7CA}" type="presOf" srcId="{2A3280DC-B1A0-D542-96DB-7DD25F5A2324}" destId="{D994584C-38C0-DE42-A6AB-86109C6B0DAA}" srcOrd="1" destOrd="0" presId="urn:microsoft.com/office/officeart/2008/layout/HalfCircleOrganizationChart"/>
    <dgm:cxn modelId="{49D800E5-0D6D-A446-B6D6-14553F60ADF0}" type="presOf" srcId="{25D0FCE7-F922-1D47-8DC9-654624E5FFF6}" destId="{CF23A531-D668-544D-B5B0-8E3665184C41}" srcOrd="1" destOrd="0" presId="urn:microsoft.com/office/officeart/2008/layout/HalfCircleOrganizationChart"/>
    <dgm:cxn modelId="{EA76C2DC-7AFB-D847-AEF4-33BD54B786EB}" type="presOf" srcId="{919A9A6C-68F7-5142-A639-6ABFCBD7A75F}" destId="{7FF55C1E-143D-0141-A7DD-698E607C79DA}" srcOrd="1" destOrd="0" presId="urn:microsoft.com/office/officeart/2008/layout/HalfCircleOrganizationChart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462A7064-2871-3144-9D1E-FC62F5062568}" type="presOf" srcId="{7E85AEF5-2BAD-8747-966B-F68B10283F32}" destId="{ED10333D-3F71-C043-9647-CF5D11BEFAF6}" srcOrd="0" destOrd="0" presId="urn:microsoft.com/office/officeart/2008/layout/HalfCircleOrganizationChart"/>
    <dgm:cxn modelId="{4A42722E-885C-9547-8575-070EF4193D4C}" type="presOf" srcId="{5AF6A6B6-F03E-B049-B8FF-8FD0D45333F6}" destId="{CA3DE9B5-30B0-6347-8D80-0594B731E6AC}" srcOrd="0" destOrd="0" presId="urn:microsoft.com/office/officeart/2008/layout/HalfCircleOrganizationChart"/>
    <dgm:cxn modelId="{31BD7B0C-C642-9043-9FD0-C4C7EA7159BE}" type="presOf" srcId="{33BA500B-0BB4-7A45-9D41-5E7409467A04}" destId="{020BF4DF-4759-A645-9081-D705569EDD9B}" srcOrd="0" destOrd="0" presId="urn:microsoft.com/office/officeart/2008/layout/HalfCircleOrganizationChart"/>
    <dgm:cxn modelId="{85AAB7B4-FA66-FE48-B17D-D7F1A80D0F6D}" type="presOf" srcId="{8C0DFA21-6098-6447-9CD8-174D885A9D6A}" destId="{1EB70ACF-5638-F745-84E4-D53DA0764873}" srcOrd="0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EC5BEA69-8DD8-EA43-B08F-11E3FF075B57}" type="presOf" srcId="{ABD2937A-0AC9-554E-844E-4C32448D5794}" destId="{66BCB623-60E6-2545-9119-6B9877B43224}" srcOrd="0" destOrd="0" presId="urn:microsoft.com/office/officeart/2008/layout/HalfCircleOrganizationChart"/>
    <dgm:cxn modelId="{080BC7A6-AFDA-6446-9C7F-11228B75C6EE}" type="presOf" srcId="{5BA6CA48-1301-8243-A314-1DEC8D0915FF}" destId="{3DA9CD8B-1962-D741-930F-E59F746EE82D}" srcOrd="0" destOrd="0" presId="urn:microsoft.com/office/officeart/2008/layout/HalfCircleOrganizationChart"/>
    <dgm:cxn modelId="{E39567EE-A0CA-3647-BFDF-CE30886F31B1}" type="presOf" srcId="{5A04D4DD-668F-F24B-8511-D92B62A40710}" destId="{FF319A57-8DCB-294C-AD39-303BFDA34A22}" srcOrd="0" destOrd="0" presId="urn:microsoft.com/office/officeart/2008/layout/HalfCircleOrganizationChart"/>
    <dgm:cxn modelId="{3835AAC7-AE19-B347-B1D4-A05252BB4D66}" type="presOf" srcId="{5AD62E65-87E5-1845-9A3A-849393056AA7}" destId="{A4A5D324-B643-774B-9644-FBEACFA9A486}" srcOrd="0" destOrd="0" presId="urn:microsoft.com/office/officeart/2008/layout/HalfCircleOrganizationChart"/>
    <dgm:cxn modelId="{811E8C71-C059-9242-B1A6-AEFCCA44076E}" type="presOf" srcId="{7B06427F-41E9-AC4D-8203-CEBE082595CC}" destId="{AA5639C7-6C1E-B840-AEDA-C1499638766B}" srcOrd="0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661BF3B0-EAA6-1142-B9E1-13950BF5120F}" type="presOf" srcId="{E1643501-C13B-374A-B11D-0DFFE802724D}" destId="{9504201A-A80B-4443-8929-A646C36DD6A5}" srcOrd="0" destOrd="0" presId="urn:microsoft.com/office/officeart/2008/layout/HalfCircleOrganizationChart"/>
    <dgm:cxn modelId="{CF2A8E02-9261-3941-A880-36424457E87F}" type="presOf" srcId="{D9C0C886-298D-E34D-AD71-39D1B61EA11F}" destId="{CAE30D17-7676-814E-AC7E-055E65F2CE91}" srcOrd="0" destOrd="0" presId="urn:microsoft.com/office/officeart/2008/layout/HalfCircleOrganizationChart"/>
    <dgm:cxn modelId="{4C9E4EED-C9B1-7140-BDDA-8D0C1F9EDCC9}" type="presOf" srcId="{3F1DA39D-840A-1349-AE65-A94679D3F6CC}" destId="{BA40589C-BF6F-9640-99CE-21C4F84C8861}" srcOrd="1" destOrd="0" presId="urn:microsoft.com/office/officeart/2008/layout/HalfCircleOrganizationChart"/>
    <dgm:cxn modelId="{0F7DD013-C1B4-B147-8C7C-CB725FA3E15A}" type="presOf" srcId="{3C78385E-8272-0647-9F55-6B217894294C}" destId="{09C658E4-6FE3-5549-AF61-29D752EB376E}" srcOrd="1" destOrd="0" presId="urn:microsoft.com/office/officeart/2008/layout/HalfCircleOrganizationChart"/>
    <dgm:cxn modelId="{B6BA07EE-201A-3C47-B4F4-0047D1344D7A}" type="presOf" srcId="{8CE49F19-A084-7C4B-8A17-ACDF7846BDFB}" destId="{F41193EE-3601-AB4B-B443-FCD18812799F}" srcOrd="1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64ED5FF7-C78E-3441-9F1A-1A2A7C525205}" type="presOf" srcId="{919A9A6C-68F7-5142-A639-6ABFCBD7A75F}" destId="{C16B55AB-0BE2-F040-B4E2-6509B2D558ED}" srcOrd="0" destOrd="0" presId="urn:microsoft.com/office/officeart/2008/layout/HalfCircleOrganizationChart"/>
    <dgm:cxn modelId="{EBD7DC17-4FE2-2840-B5DE-9D13E51ACBE5}" type="presOf" srcId="{6ABB457E-6110-4440-B980-BA31C612CCB4}" destId="{527EE7E1-DF8D-8E4B-80E1-1738BDF7DDA8}" srcOrd="1" destOrd="0" presId="urn:microsoft.com/office/officeart/2008/layout/HalfCircleOrganizationChart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2369B293-504C-AC45-A644-B4E64D263F9D}" type="presOf" srcId="{58CEF49D-20DD-E242-A51F-F819CF16854E}" destId="{7E2D066C-E702-4F46-82E4-79AC2DB331B3}" srcOrd="0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339D266D-B4E0-A740-92DC-94C7DC4E66E8}" type="presOf" srcId="{5AD0545A-87FA-B04F-BCC8-4F2792FBE5F6}" destId="{DAB98BFC-7674-8F44-82F9-6DAB5BA83225}" srcOrd="0" destOrd="0" presId="urn:microsoft.com/office/officeart/2008/layout/HalfCircleOrganizationChart"/>
    <dgm:cxn modelId="{048A9A8F-4EC8-2444-924E-7E5DD8A29B69}" type="presOf" srcId="{B7A868DA-2CF3-6A4D-BF9A-2F821E318D54}" destId="{B82C7F68-AB7B-6A4B-A8B3-9AF853FEED56}" srcOrd="0" destOrd="0" presId="urn:microsoft.com/office/officeart/2008/layout/HalfCircleOrganizationChart"/>
    <dgm:cxn modelId="{B06FE6CC-8061-F944-BA3F-C66402AD1184}" type="presOf" srcId="{9CC2BE10-2322-E248-B08D-4914AE3B59FB}" destId="{73F30848-B247-4A49-9541-65FDF96EB86E}" srcOrd="0" destOrd="0" presId="urn:microsoft.com/office/officeart/2008/layout/HalfCircleOrganizationChart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AF5B25C4-8319-0C45-B77D-BEE61C19011F}" type="presOf" srcId="{1C852A72-B1BF-6F45-9025-DCFCFC461F2F}" destId="{678980FE-5E9E-774F-A1F8-521837028527}" srcOrd="1" destOrd="0" presId="urn:microsoft.com/office/officeart/2008/layout/HalfCircleOrganizationChart"/>
    <dgm:cxn modelId="{6A539A33-8650-BC46-B89E-CA64A541D0C0}" type="presOf" srcId="{71AD4474-90DE-C14D-9594-0D2B8503BC34}" destId="{37E565E0-41B6-2848-BFC3-CDBF0328F512}" srcOrd="0" destOrd="0" presId="urn:microsoft.com/office/officeart/2008/layout/HalfCircleOrganizationChart"/>
    <dgm:cxn modelId="{F2BDB363-89B1-A542-B1C4-CB196C5C61A0}" type="presOf" srcId="{1C680686-9628-1848-8F47-660743D34F6F}" destId="{F2EBF112-5EF0-1949-9E37-9F7993ED772F}" srcOrd="0" destOrd="0" presId="urn:microsoft.com/office/officeart/2008/layout/HalfCircleOrganizationChart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6A9F9C9E-416E-D24B-945B-5842C3D02D37}" type="presOf" srcId="{5E33EE21-6CF4-7744-A4D4-9143A45725CF}" destId="{261596A7-7B50-2343-9450-3FA1346EA2DF}" srcOrd="0" destOrd="0" presId="urn:microsoft.com/office/officeart/2008/layout/HalfCircleOrganizationChart"/>
    <dgm:cxn modelId="{88FE0C87-5514-5543-9F0A-049D94ED404B}" type="presOf" srcId="{1CF9DF23-9CE6-A142-914C-30A8BCCD43A9}" destId="{14998EDA-35AE-F84A-AC0C-A41B33F077D6}" srcOrd="1" destOrd="0" presId="urn:microsoft.com/office/officeart/2008/layout/HalfCircleOrganizationChart"/>
    <dgm:cxn modelId="{6E3B57A5-6A50-E84E-A1DE-BE8E17C06402}" type="presOf" srcId="{C41DCD88-2F14-3B49-98B0-ADA860115580}" destId="{9801A0E5-B836-2A4E-9E84-5C30F1DCF50B}" srcOrd="0" destOrd="0" presId="urn:microsoft.com/office/officeart/2008/layout/HalfCircleOrganizationChart"/>
    <dgm:cxn modelId="{A4346AE6-4830-A341-A309-4CA2820E1AE2}" type="presOf" srcId="{3F1DA39D-840A-1349-AE65-A94679D3F6CC}" destId="{8A5B5526-DF90-714E-821C-8B2B73311DA0}" srcOrd="0" destOrd="0" presId="urn:microsoft.com/office/officeart/2008/layout/HalfCircleOrganizationChart"/>
    <dgm:cxn modelId="{F5C30A2E-F70D-094E-BC16-805AC3224A36}" type="presOf" srcId="{89F65A59-56C3-B949-A760-9FE8981809E4}" destId="{40C476AD-7EFC-7743-818B-0577D2073E63}" srcOrd="0" destOrd="0" presId="urn:microsoft.com/office/officeart/2008/layout/HalfCircleOrganizationChart"/>
    <dgm:cxn modelId="{9A592758-B811-584A-B3CC-E45BF1ED5C54}" type="presOf" srcId="{E2CC15A5-2258-6947-8F04-DD42BF91875A}" destId="{709CDF9A-AFEA-DC4D-8CC1-21CCED784467}" srcOrd="1" destOrd="0" presId="urn:microsoft.com/office/officeart/2008/layout/HalfCircleOrganizationChart"/>
    <dgm:cxn modelId="{43A63D3E-FCB1-8C48-962C-CC2EB14C4D13}" type="presOf" srcId="{82601497-1D05-9742-A7F0-60BA3C376961}" destId="{159AF045-F7E5-CB4C-8B20-1D68BC9B7896}" srcOrd="1" destOrd="0" presId="urn:microsoft.com/office/officeart/2008/layout/HalfCircleOrganizationChart"/>
    <dgm:cxn modelId="{00D5D7FC-6E12-384F-93DC-BDC56DF180C5}" type="presOf" srcId="{32B35ECD-B9C1-5B47-BFE3-29E45957ED69}" destId="{5921B633-C0EF-5B4F-9D07-31E6CB83EB49}" srcOrd="0" destOrd="0" presId="urn:microsoft.com/office/officeart/2008/layout/HalfCircleOrganizationChart"/>
    <dgm:cxn modelId="{45747833-DD5C-A84A-9BAF-D9397A027615}" type="presOf" srcId="{8CE49F19-A084-7C4B-8A17-ACDF7846BDFB}" destId="{AFF2860F-DDC3-CA4F-B2C8-EE6346A69327}" srcOrd="0" destOrd="0" presId="urn:microsoft.com/office/officeart/2008/layout/HalfCircleOrganizationChart"/>
    <dgm:cxn modelId="{EC63B2AE-CA10-A243-9833-D68528D379F4}" type="presOf" srcId="{F475AA0C-7D12-A248-BE7C-82C2E2EB40A6}" destId="{DF69FA43-69AC-4E49-A887-B6921BEB1C4A}" srcOrd="0" destOrd="0" presId="urn:microsoft.com/office/officeart/2008/layout/HalfCircleOrganizationChart"/>
    <dgm:cxn modelId="{9F533A63-B531-4145-A25F-EDFA917DA88E}" type="presOf" srcId="{07C458D0-A312-C14E-BF24-6D91D6DB3D7F}" destId="{A58FF0B8-346C-C54C-B17B-195902136532}" srcOrd="0" destOrd="0" presId="urn:microsoft.com/office/officeart/2008/layout/HalfCircleOrganizationChart"/>
    <dgm:cxn modelId="{2149EE77-D649-6945-A0E3-3925F51177D9}" type="presOf" srcId="{0624920B-BF71-E345-AA30-FB40DE5FAF1C}" destId="{EA865BE7-5005-F047-93EB-82F6C068878F}" srcOrd="1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04A4BDA4-CA2F-2740-91CD-004850E33423}" type="presOf" srcId="{31FE7B32-B647-C242-AC04-E6462F6B4077}" destId="{81FAB283-1002-6F49-AFA7-6B33FACDAA94}" srcOrd="0" destOrd="0" presId="urn:microsoft.com/office/officeart/2008/layout/HalfCircleOrganizationChart"/>
    <dgm:cxn modelId="{DA635F0E-A88A-7D4D-A63D-46457BBE382D}" type="presOf" srcId="{DC2A3B77-4F12-7B4E-A00E-8A899FE35AE6}" destId="{74FE1645-F03D-CE42-8092-C7364C24F2E2}" srcOrd="1" destOrd="0" presId="urn:microsoft.com/office/officeart/2008/layout/HalfCircleOrganizationChart"/>
    <dgm:cxn modelId="{0BA6B2ED-CD94-354B-9D50-BC29767C6783}" type="presOf" srcId="{143A988F-AA6C-5549-AA5C-223E7F10EF7E}" destId="{F5F91B99-4E02-0140-A7F4-3C5E86A0AEEB}" srcOrd="0" destOrd="0" presId="urn:microsoft.com/office/officeart/2008/layout/HalfCircleOrganizationChart"/>
    <dgm:cxn modelId="{F0C5EBAF-0535-094B-8991-CF91DD0B0CD5}" type="presOf" srcId="{3578B1DD-6297-3C47-B523-B386754F1E8A}" destId="{2B3C9336-714D-0D4B-8334-FAECE90E34DE}" srcOrd="0" destOrd="0" presId="urn:microsoft.com/office/officeart/2008/layout/HalfCircleOrganizationChart"/>
    <dgm:cxn modelId="{AF8CE7F9-F4D4-2245-B9C1-78D097CA0E46}" type="presParOf" srcId="{EF6BBB95-BF20-B84E-8E27-B141756387DB}" destId="{AE14C11C-5212-D741-AE04-0ABB674B1EB4}" srcOrd="0" destOrd="0" presId="urn:microsoft.com/office/officeart/2008/layout/HalfCircleOrganizationChart"/>
    <dgm:cxn modelId="{C76AF1BB-6A4C-D046-9B67-92118B20C76E}" type="presParOf" srcId="{AE14C11C-5212-D741-AE04-0ABB674B1EB4}" destId="{4EC3CEAD-B07E-6844-8AEE-8C7F0658738B}" srcOrd="0" destOrd="0" presId="urn:microsoft.com/office/officeart/2008/layout/HalfCircleOrganizationChart"/>
    <dgm:cxn modelId="{36CBC8C8-C82E-8543-83B8-B92CE57E10F0}" type="presParOf" srcId="{4EC3CEAD-B07E-6844-8AEE-8C7F0658738B}" destId="{37E565E0-41B6-2848-BFC3-CDBF0328F512}" srcOrd="0" destOrd="0" presId="urn:microsoft.com/office/officeart/2008/layout/HalfCircleOrganizationChart"/>
    <dgm:cxn modelId="{FF2B3EC1-8D65-694C-92A2-3CC98F270E97}" type="presParOf" srcId="{4EC3CEAD-B07E-6844-8AEE-8C7F0658738B}" destId="{A421184A-71DA-5C48-9C78-22BDCABA5E73}" srcOrd="1" destOrd="0" presId="urn:microsoft.com/office/officeart/2008/layout/HalfCircleOrganizationChart"/>
    <dgm:cxn modelId="{A7F885FC-CB43-B347-A42D-14BDB59FF5B4}" type="presParOf" srcId="{4EC3CEAD-B07E-6844-8AEE-8C7F0658738B}" destId="{92EB6122-E730-0240-9646-9918C00851F6}" srcOrd="2" destOrd="0" presId="urn:microsoft.com/office/officeart/2008/layout/HalfCircleOrganizationChart"/>
    <dgm:cxn modelId="{7E6C4ACF-616F-484A-A06D-44E3E0343B3B}" type="presParOf" srcId="{4EC3CEAD-B07E-6844-8AEE-8C7F0658738B}" destId="{1C34BA3F-C8B0-AC4E-AD1E-F7588345DFD9}" srcOrd="3" destOrd="0" presId="urn:microsoft.com/office/officeart/2008/layout/HalfCircleOrganizationChart"/>
    <dgm:cxn modelId="{606FE7EF-D9B7-2942-A346-99C9C27FDC55}" type="presParOf" srcId="{AE14C11C-5212-D741-AE04-0ABB674B1EB4}" destId="{E3CEBED6-49A2-FA4A-AD48-76F6A40330DC}" srcOrd="1" destOrd="0" presId="urn:microsoft.com/office/officeart/2008/layout/HalfCircleOrganizationChart"/>
    <dgm:cxn modelId="{4D2F73B6-8CE1-B749-BAFC-95F10627EDE4}" type="presParOf" srcId="{E3CEBED6-49A2-FA4A-AD48-76F6A40330DC}" destId="{8848241F-B58F-5D46-92CE-31C3E89C587D}" srcOrd="0" destOrd="0" presId="urn:microsoft.com/office/officeart/2008/layout/HalfCircleOrganizationChart"/>
    <dgm:cxn modelId="{A87A9C8A-28A5-004B-97BF-BAE90A0DA080}" type="presParOf" srcId="{E3CEBED6-49A2-FA4A-AD48-76F6A40330DC}" destId="{9370AEA2-11B4-9B4F-B9BA-DA6B5F21462B}" srcOrd="1" destOrd="0" presId="urn:microsoft.com/office/officeart/2008/layout/HalfCircleOrganizationChart"/>
    <dgm:cxn modelId="{B8D8AB84-3E35-5248-B5C4-FE08C5E1AF40}" type="presParOf" srcId="{9370AEA2-11B4-9B4F-B9BA-DA6B5F21462B}" destId="{A2DCE3C0-2921-6E4F-B86E-94B9A3DD3C6C}" srcOrd="0" destOrd="0" presId="urn:microsoft.com/office/officeart/2008/layout/HalfCircleOrganizationChart"/>
    <dgm:cxn modelId="{50A46881-781A-B14E-90D4-142BC878E6FC}" type="presParOf" srcId="{A2DCE3C0-2921-6E4F-B86E-94B9A3DD3C6C}" destId="{8FC68C2A-351B-5545-B50E-C781CFE1E939}" srcOrd="0" destOrd="0" presId="urn:microsoft.com/office/officeart/2008/layout/HalfCircleOrganizationChart"/>
    <dgm:cxn modelId="{E677BCED-A4B4-5C40-B9DD-4A5018F0B3CA}" type="presParOf" srcId="{A2DCE3C0-2921-6E4F-B86E-94B9A3DD3C6C}" destId="{7E01C983-2AB2-1543-9DF7-015F533373F7}" srcOrd="1" destOrd="0" presId="urn:microsoft.com/office/officeart/2008/layout/HalfCircleOrganizationChart"/>
    <dgm:cxn modelId="{88402361-BA84-0647-8661-F6D516326D79}" type="presParOf" srcId="{A2DCE3C0-2921-6E4F-B86E-94B9A3DD3C6C}" destId="{17855EE8-FBC3-6A48-941B-46BF16C19978}" srcOrd="2" destOrd="0" presId="urn:microsoft.com/office/officeart/2008/layout/HalfCircleOrganizationChart"/>
    <dgm:cxn modelId="{EC3AA1FD-B434-F746-9755-3EB084746161}" type="presParOf" srcId="{A2DCE3C0-2921-6E4F-B86E-94B9A3DD3C6C}" destId="{0317D0FB-0C44-8340-8347-BAC899F3027D}" srcOrd="3" destOrd="0" presId="urn:microsoft.com/office/officeart/2008/layout/HalfCircleOrganizationChart"/>
    <dgm:cxn modelId="{1F9E0E05-029A-9B48-86CF-2F30EE3E6B0D}" type="presParOf" srcId="{9370AEA2-11B4-9B4F-B9BA-DA6B5F21462B}" destId="{404A0898-3CEE-004F-ADFE-087FAC34CEFD}" srcOrd="1" destOrd="0" presId="urn:microsoft.com/office/officeart/2008/layout/HalfCircleOrganizationChart"/>
    <dgm:cxn modelId="{9ECA2F75-669E-5149-97B2-2DEA17B7A109}" type="presParOf" srcId="{404A0898-3CEE-004F-ADFE-087FAC34CEFD}" destId="{020BF4DF-4759-A645-9081-D705569EDD9B}" srcOrd="0" destOrd="0" presId="urn:microsoft.com/office/officeart/2008/layout/HalfCircleOrganizationChart"/>
    <dgm:cxn modelId="{FED0BA37-9E0A-A14C-BD2D-C748CD73D439}" type="presParOf" srcId="{404A0898-3CEE-004F-ADFE-087FAC34CEFD}" destId="{F24E3AE9-BC88-9A48-8CB6-143B4957AF18}" srcOrd="1" destOrd="0" presId="urn:microsoft.com/office/officeart/2008/layout/HalfCircleOrganizationChart"/>
    <dgm:cxn modelId="{104D435A-BBA2-4D4A-91D8-38AD5D7569B0}" type="presParOf" srcId="{F24E3AE9-BC88-9A48-8CB6-143B4957AF18}" destId="{3BA78B18-DD83-4444-927D-EAF02AE7DEF8}" srcOrd="0" destOrd="0" presId="urn:microsoft.com/office/officeart/2008/layout/HalfCircleOrganizationChart"/>
    <dgm:cxn modelId="{030B4F0F-A18D-C74F-A3DB-56B15551CE0F}" type="presParOf" srcId="{3BA78B18-DD83-4444-927D-EAF02AE7DEF8}" destId="{A71C07C7-51B9-7F47-BBFD-B6FA7A874335}" srcOrd="0" destOrd="0" presId="urn:microsoft.com/office/officeart/2008/layout/HalfCircleOrganizationChart"/>
    <dgm:cxn modelId="{43811469-31E9-1A4F-8EDB-6C7810C8F705}" type="presParOf" srcId="{3BA78B18-DD83-4444-927D-EAF02AE7DEF8}" destId="{917E60A7-0853-7747-82C1-D0973356F8EF}" srcOrd="1" destOrd="0" presId="urn:microsoft.com/office/officeart/2008/layout/HalfCircleOrganizationChart"/>
    <dgm:cxn modelId="{BC1883CC-AEAA-4742-B0F0-5588EC1596B1}" type="presParOf" srcId="{3BA78B18-DD83-4444-927D-EAF02AE7DEF8}" destId="{A8B45FBF-BAC4-0740-AD49-3D43024029BE}" srcOrd="2" destOrd="0" presId="urn:microsoft.com/office/officeart/2008/layout/HalfCircleOrganizationChart"/>
    <dgm:cxn modelId="{5D66CEB2-2B65-D74C-8C46-2C57B532A334}" type="presParOf" srcId="{3BA78B18-DD83-4444-927D-EAF02AE7DEF8}" destId="{74FE1645-F03D-CE42-8092-C7364C24F2E2}" srcOrd="3" destOrd="0" presId="urn:microsoft.com/office/officeart/2008/layout/HalfCircleOrganizationChart"/>
    <dgm:cxn modelId="{A6673835-3DFA-594B-A8A0-EC9577E12C92}" type="presParOf" srcId="{F24E3AE9-BC88-9A48-8CB6-143B4957AF18}" destId="{5E92FED7-3C77-6C4D-AF35-AD808EAE514F}" srcOrd="1" destOrd="0" presId="urn:microsoft.com/office/officeart/2008/layout/HalfCircleOrganizationChart"/>
    <dgm:cxn modelId="{776998CB-C29A-9E44-B33B-04A99B55EC0A}" type="presParOf" srcId="{5E92FED7-3C77-6C4D-AF35-AD808EAE514F}" destId="{F5F91B99-4E02-0140-A7F4-3C5E86A0AEEB}" srcOrd="0" destOrd="0" presId="urn:microsoft.com/office/officeart/2008/layout/HalfCircleOrganizationChart"/>
    <dgm:cxn modelId="{205345EE-2CAE-6443-930A-4A25F406DAF3}" type="presParOf" srcId="{5E92FED7-3C77-6C4D-AF35-AD808EAE514F}" destId="{1D86E365-C328-B242-B96F-21176194AC79}" srcOrd="1" destOrd="0" presId="urn:microsoft.com/office/officeart/2008/layout/HalfCircleOrganizationChart"/>
    <dgm:cxn modelId="{57BA3770-7E4D-0F4E-BDF7-FED088B05FD3}" type="presParOf" srcId="{1D86E365-C328-B242-B96F-21176194AC79}" destId="{137E1268-DB74-F54A-8CB7-A6B0725E5CC5}" srcOrd="0" destOrd="0" presId="urn:microsoft.com/office/officeart/2008/layout/HalfCircleOrganizationChart"/>
    <dgm:cxn modelId="{21683708-E696-2A48-8E92-223F34CFA2C8}" type="presParOf" srcId="{137E1268-DB74-F54A-8CB7-A6B0725E5CC5}" destId="{81FAB283-1002-6F49-AFA7-6B33FACDAA94}" srcOrd="0" destOrd="0" presId="urn:microsoft.com/office/officeart/2008/layout/HalfCircleOrganizationChart"/>
    <dgm:cxn modelId="{C2A2415F-DB3A-9149-9EC7-5AF3AAA4B6F5}" type="presParOf" srcId="{137E1268-DB74-F54A-8CB7-A6B0725E5CC5}" destId="{802A3F2C-5F2C-7C42-A95E-75D054F35432}" srcOrd="1" destOrd="0" presId="urn:microsoft.com/office/officeart/2008/layout/HalfCircleOrganizationChart"/>
    <dgm:cxn modelId="{FD53138A-F519-4B40-91E4-2BADF4FF8246}" type="presParOf" srcId="{137E1268-DB74-F54A-8CB7-A6B0725E5CC5}" destId="{4A4F8865-0D5F-2F42-A34F-13D86085489A}" srcOrd="2" destOrd="0" presId="urn:microsoft.com/office/officeart/2008/layout/HalfCircleOrganizationChart"/>
    <dgm:cxn modelId="{22E3FA45-8917-D34B-97F9-05D85B28F97C}" type="presParOf" srcId="{137E1268-DB74-F54A-8CB7-A6B0725E5CC5}" destId="{8DBB9EF0-AEC7-9242-88BC-5A177A48DD77}" srcOrd="3" destOrd="0" presId="urn:microsoft.com/office/officeart/2008/layout/HalfCircleOrganizationChart"/>
    <dgm:cxn modelId="{1BC28170-501A-0249-8B7E-B45F89B92C80}" type="presParOf" srcId="{1D86E365-C328-B242-B96F-21176194AC79}" destId="{ADD5B5C8-5914-834A-9D4C-29A899AA56E7}" srcOrd="1" destOrd="0" presId="urn:microsoft.com/office/officeart/2008/layout/HalfCircleOrganizationChart"/>
    <dgm:cxn modelId="{FA8CDF18-4627-A84C-ACB2-82EDB8BE7E49}" type="presParOf" srcId="{ADD5B5C8-5914-834A-9D4C-29A899AA56E7}" destId="{93959693-27F4-804A-BE8E-DECEF48E754D}" srcOrd="0" destOrd="0" presId="urn:microsoft.com/office/officeart/2008/layout/HalfCircleOrganizationChart"/>
    <dgm:cxn modelId="{7AC50C64-52B7-8F47-840A-802B22C5DD2B}" type="presParOf" srcId="{ADD5B5C8-5914-834A-9D4C-29A899AA56E7}" destId="{78B4AFEC-40A5-F84A-9E25-E04FE6777DAC}" srcOrd="1" destOrd="0" presId="urn:microsoft.com/office/officeart/2008/layout/HalfCircleOrganizationChart"/>
    <dgm:cxn modelId="{4011BD95-5139-D645-A6BD-6642443F8E52}" type="presParOf" srcId="{78B4AFEC-40A5-F84A-9E25-E04FE6777DAC}" destId="{1959CA5E-E952-5A4D-A39E-E282BFC14C41}" srcOrd="0" destOrd="0" presId="urn:microsoft.com/office/officeart/2008/layout/HalfCircleOrganizationChart"/>
    <dgm:cxn modelId="{88DA22F4-6908-BC40-820E-F092FFD3D74D}" type="presParOf" srcId="{1959CA5E-E952-5A4D-A39E-E282BFC14C41}" destId="{DA25146C-A53D-4446-801A-15953795EF19}" srcOrd="0" destOrd="0" presId="urn:microsoft.com/office/officeart/2008/layout/HalfCircleOrganizationChart"/>
    <dgm:cxn modelId="{E1DDFACE-09A0-3F41-98D6-A6CB1C697B81}" type="presParOf" srcId="{1959CA5E-E952-5A4D-A39E-E282BFC14C41}" destId="{7BBFFDF5-8D05-FB47-A190-37266983517F}" srcOrd="1" destOrd="0" presId="urn:microsoft.com/office/officeart/2008/layout/HalfCircleOrganizationChart"/>
    <dgm:cxn modelId="{E66E8526-6BE4-6340-9FDD-56921CE735BD}" type="presParOf" srcId="{1959CA5E-E952-5A4D-A39E-E282BFC14C41}" destId="{E53DD38D-5A1A-3C41-8E6B-C0B0F220A5A6}" srcOrd="2" destOrd="0" presId="urn:microsoft.com/office/officeart/2008/layout/HalfCircleOrganizationChart"/>
    <dgm:cxn modelId="{DDD40A86-6F43-604E-A14A-73A745C21684}" type="presParOf" srcId="{1959CA5E-E952-5A4D-A39E-E282BFC14C41}" destId="{CB949515-F4AD-E942-9746-4988EA432C12}" srcOrd="3" destOrd="0" presId="urn:microsoft.com/office/officeart/2008/layout/HalfCircleOrganizationChart"/>
    <dgm:cxn modelId="{DD4A293F-5647-EE49-ADB8-953C37251480}" type="presParOf" srcId="{78B4AFEC-40A5-F84A-9E25-E04FE6777DAC}" destId="{2F0A986D-A5FE-3B49-8B9F-C978B3D218C0}" srcOrd="1" destOrd="0" presId="urn:microsoft.com/office/officeart/2008/layout/HalfCircleOrganizationChart"/>
    <dgm:cxn modelId="{0BA7E762-7053-A142-B0EB-AEA380B1097C}" type="presParOf" srcId="{78B4AFEC-40A5-F84A-9E25-E04FE6777DAC}" destId="{53D041C3-2B33-7844-B99E-15F255CBAE68}" srcOrd="2" destOrd="0" presId="urn:microsoft.com/office/officeart/2008/layout/HalfCircleOrganizationChart"/>
    <dgm:cxn modelId="{74923974-BCA4-DA4F-9272-FA5DFB95DE2A}" type="presParOf" srcId="{1D86E365-C328-B242-B96F-21176194AC79}" destId="{991603B9-0DE5-194C-B2B3-31B43DD4729C}" srcOrd="2" destOrd="0" presId="urn:microsoft.com/office/officeart/2008/layout/HalfCircleOrganizationChart"/>
    <dgm:cxn modelId="{D201F9CD-F9C5-DE49-AD5C-F6CA9FE32108}" type="presParOf" srcId="{5E92FED7-3C77-6C4D-AF35-AD808EAE514F}" destId="{0EC98A99-94FD-4148-B975-8B24AC667A88}" srcOrd="2" destOrd="0" presId="urn:microsoft.com/office/officeart/2008/layout/HalfCircleOrganizationChart"/>
    <dgm:cxn modelId="{3141BCD1-5844-0544-9F00-864AFA43C015}" type="presParOf" srcId="{5E92FED7-3C77-6C4D-AF35-AD808EAE514F}" destId="{08200AD9-40D6-DE4A-A1AC-6A182DCD65BD}" srcOrd="3" destOrd="0" presId="urn:microsoft.com/office/officeart/2008/layout/HalfCircleOrganizationChart"/>
    <dgm:cxn modelId="{71FFCD18-2860-C048-A4A2-CCD2BEC9599F}" type="presParOf" srcId="{08200AD9-40D6-DE4A-A1AC-6A182DCD65BD}" destId="{45EF9806-36A5-E641-ACD8-967E43753D13}" srcOrd="0" destOrd="0" presId="urn:microsoft.com/office/officeart/2008/layout/HalfCircleOrganizationChart"/>
    <dgm:cxn modelId="{4849C0EE-FF94-2D43-9AA4-911B62757341}" type="presParOf" srcId="{45EF9806-36A5-E641-ACD8-967E43753D13}" destId="{A968B958-B4EF-1540-B7AC-E2BE16F19E28}" srcOrd="0" destOrd="0" presId="urn:microsoft.com/office/officeart/2008/layout/HalfCircleOrganizationChart"/>
    <dgm:cxn modelId="{33EB3651-5056-4C4C-AA05-44ADB492E31F}" type="presParOf" srcId="{45EF9806-36A5-E641-ACD8-967E43753D13}" destId="{DA26804F-3145-054E-8956-B9470AEA3F16}" srcOrd="1" destOrd="0" presId="urn:microsoft.com/office/officeart/2008/layout/HalfCircleOrganizationChart"/>
    <dgm:cxn modelId="{190B54C5-964C-854E-AB9C-D6BEC6C4A17F}" type="presParOf" srcId="{45EF9806-36A5-E641-ACD8-967E43753D13}" destId="{3A62FB1B-3E40-C14C-B417-D30FE3485739}" srcOrd="2" destOrd="0" presId="urn:microsoft.com/office/officeart/2008/layout/HalfCircleOrganizationChart"/>
    <dgm:cxn modelId="{409F5BFB-C32B-C24A-82A2-745CBCABF5B4}" type="presParOf" srcId="{45EF9806-36A5-E641-ACD8-967E43753D13}" destId="{D1CE8543-BAC2-A345-8533-D9CF8AEF3C34}" srcOrd="3" destOrd="0" presId="urn:microsoft.com/office/officeart/2008/layout/HalfCircleOrganizationChart"/>
    <dgm:cxn modelId="{8BC03D81-6909-7741-B605-0FD9D9FF38A9}" type="presParOf" srcId="{08200AD9-40D6-DE4A-A1AC-6A182DCD65BD}" destId="{5BFF65BF-1EE5-724B-9C9C-39A1C0D951FF}" srcOrd="1" destOrd="0" presId="urn:microsoft.com/office/officeart/2008/layout/HalfCircleOrganizationChart"/>
    <dgm:cxn modelId="{E851E550-6F0D-E540-B0F4-8E214FDDC550}" type="presParOf" srcId="{5BFF65BF-1EE5-724B-9C9C-39A1C0D951FF}" destId="{8B9AFC5D-BBBC-D24E-9B81-7D229402C249}" srcOrd="0" destOrd="0" presId="urn:microsoft.com/office/officeart/2008/layout/HalfCircleOrganizationChart"/>
    <dgm:cxn modelId="{C9CF0AB2-B4D8-EF42-8A07-8D3BBC739BD2}" type="presParOf" srcId="{5BFF65BF-1EE5-724B-9C9C-39A1C0D951FF}" destId="{1F8A4D9F-D86B-C946-9A68-7DAB08CBA747}" srcOrd="1" destOrd="0" presId="urn:microsoft.com/office/officeart/2008/layout/HalfCircleOrganizationChart"/>
    <dgm:cxn modelId="{18F0EF40-0206-B841-B167-55800E5A725A}" type="presParOf" srcId="{1F8A4D9F-D86B-C946-9A68-7DAB08CBA747}" destId="{9B30D50F-ABCD-7748-8AB8-6CF2D004B352}" srcOrd="0" destOrd="0" presId="urn:microsoft.com/office/officeart/2008/layout/HalfCircleOrganizationChart"/>
    <dgm:cxn modelId="{2F24DF2E-9D6A-AE40-A425-3C69950E2C76}" type="presParOf" srcId="{9B30D50F-ABCD-7748-8AB8-6CF2D004B352}" destId="{B219B235-3859-4145-AC57-63205205640D}" srcOrd="0" destOrd="0" presId="urn:microsoft.com/office/officeart/2008/layout/HalfCircleOrganizationChart"/>
    <dgm:cxn modelId="{406DF252-7397-614F-90EF-942E9DD22940}" type="presParOf" srcId="{9B30D50F-ABCD-7748-8AB8-6CF2D004B352}" destId="{4EE0685C-0BB7-7447-A63A-134A71F4ECC2}" srcOrd="1" destOrd="0" presId="urn:microsoft.com/office/officeart/2008/layout/HalfCircleOrganizationChart"/>
    <dgm:cxn modelId="{47CF5F13-A428-0F4A-BB71-C3A29CAA0556}" type="presParOf" srcId="{9B30D50F-ABCD-7748-8AB8-6CF2D004B352}" destId="{F013B321-82A7-A141-87F9-A2143B317274}" srcOrd="2" destOrd="0" presId="urn:microsoft.com/office/officeart/2008/layout/HalfCircleOrganizationChart"/>
    <dgm:cxn modelId="{5C2F2195-AE58-C844-A010-59BBC588B557}" type="presParOf" srcId="{9B30D50F-ABCD-7748-8AB8-6CF2D004B352}" destId="{4C804E0E-29F4-2448-99AD-2C9BF6212FEF}" srcOrd="3" destOrd="0" presId="urn:microsoft.com/office/officeart/2008/layout/HalfCircleOrganizationChart"/>
    <dgm:cxn modelId="{F129450C-091E-4240-8D73-FA894FC05F94}" type="presParOf" srcId="{1F8A4D9F-D86B-C946-9A68-7DAB08CBA747}" destId="{3CA2591E-E1CE-F842-A97E-C24DE395163A}" srcOrd="1" destOrd="0" presId="urn:microsoft.com/office/officeart/2008/layout/HalfCircleOrganizationChart"/>
    <dgm:cxn modelId="{9AB8FD8A-4105-714D-AEBE-30C15C88D2AA}" type="presParOf" srcId="{1F8A4D9F-D86B-C946-9A68-7DAB08CBA747}" destId="{0570AA65-350D-A84A-9291-1A99A1D6CC14}" srcOrd="2" destOrd="0" presId="urn:microsoft.com/office/officeart/2008/layout/HalfCircleOrganizationChart"/>
    <dgm:cxn modelId="{6B42FB54-3096-4D40-A488-9CEB67416DFD}" type="presParOf" srcId="{5BFF65BF-1EE5-724B-9C9C-39A1C0D951FF}" destId="{CAE30D17-7676-814E-AC7E-055E65F2CE91}" srcOrd="2" destOrd="0" presId="urn:microsoft.com/office/officeart/2008/layout/HalfCircleOrganizationChart"/>
    <dgm:cxn modelId="{B24783B7-E979-7340-87A6-3F5AAC8A43E7}" type="presParOf" srcId="{5BFF65BF-1EE5-724B-9C9C-39A1C0D951FF}" destId="{61B3F749-A39F-1A48-A9DB-18B48EA270A0}" srcOrd="3" destOrd="0" presId="urn:microsoft.com/office/officeart/2008/layout/HalfCircleOrganizationChart"/>
    <dgm:cxn modelId="{3F84BEB5-CB5C-784B-9DDC-2D5A75483AD3}" type="presParOf" srcId="{61B3F749-A39F-1A48-A9DB-18B48EA270A0}" destId="{69BC2771-1D34-8249-8878-C2D16F773B54}" srcOrd="0" destOrd="0" presId="urn:microsoft.com/office/officeart/2008/layout/HalfCircleOrganizationChart"/>
    <dgm:cxn modelId="{0F66ED51-9A1F-0E48-B6CA-3B2ACDB7E206}" type="presParOf" srcId="{69BC2771-1D34-8249-8878-C2D16F773B54}" destId="{6E58DE59-8ADC-A346-B399-1BF2CA3CB32A}" srcOrd="0" destOrd="0" presId="urn:microsoft.com/office/officeart/2008/layout/HalfCircleOrganizationChart"/>
    <dgm:cxn modelId="{76157B1A-003F-B64D-97FE-379798943C81}" type="presParOf" srcId="{69BC2771-1D34-8249-8878-C2D16F773B54}" destId="{6FDBB230-98BB-FE43-93B3-9E973D3CB6EE}" srcOrd="1" destOrd="0" presId="urn:microsoft.com/office/officeart/2008/layout/HalfCircleOrganizationChart"/>
    <dgm:cxn modelId="{E3778BA0-BFEC-CD4C-B268-EC73DFC378F5}" type="presParOf" srcId="{69BC2771-1D34-8249-8878-C2D16F773B54}" destId="{FE385775-9929-6042-BE63-0F8D8038C68A}" srcOrd="2" destOrd="0" presId="urn:microsoft.com/office/officeart/2008/layout/HalfCircleOrganizationChart"/>
    <dgm:cxn modelId="{7DCBABB3-E78D-9A4F-B7E4-AEAA87E4CA40}" type="presParOf" srcId="{69BC2771-1D34-8249-8878-C2D16F773B54}" destId="{945709DE-31D2-A341-8D51-BBAF85859DB4}" srcOrd="3" destOrd="0" presId="urn:microsoft.com/office/officeart/2008/layout/HalfCircleOrganizationChart"/>
    <dgm:cxn modelId="{F3FDDC61-91C9-714C-AC19-5D3F53BA3FA3}" type="presParOf" srcId="{61B3F749-A39F-1A48-A9DB-18B48EA270A0}" destId="{3224F1CF-7AD9-674D-B602-2574C1BA5FE5}" srcOrd="1" destOrd="0" presId="urn:microsoft.com/office/officeart/2008/layout/HalfCircleOrganizationChart"/>
    <dgm:cxn modelId="{06946C8A-7041-DB4B-BBF1-5230CCA94F1F}" type="presParOf" srcId="{61B3F749-A39F-1A48-A9DB-18B48EA270A0}" destId="{DF5A8DAE-942B-C941-B256-A3D9ABE88674}" srcOrd="2" destOrd="0" presId="urn:microsoft.com/office/officeart/2008/layout/HalfCircleOrganizationChart"/>
    <dgm:cxn modelId="{4B786D8B-C846-064B-A4B3-C390221FF3CB}" type="presParOf" srcId="{5BFF65BF-1EE5-724B-9C9C-39A1C0D951FF}" destId="{A4A5D324-B643-774B-9644-FBEACFA9A486}" srcOrd="4" destOrd="0" presId="urn:microsoft.com/office/officeart/2008/layout/HalfCircleOrganizationChart"/>
    <dgm:cxn modelId="{92E09172-2857-0C45-BDA6-BDC9F52DFD4A}" type="presParOf" srcId="{5BFF65BF-1EE5-724B-9C9C-39A1C0D951FF}" destId="{E6EB009F-11A7-C941-B0BD-E676FE36C4C0}" srcOrd="5" destOrd="0" presId="urn:microsoft.com/office/officeart/2008/layout/HalfCircleOrganizationChart"/>
    <dgm:cxn modelId="{C185B2DC-8780-6A48-BC65-561226929B9C}" type="presParOf" srcId="{E6EB009F-11A7-C941-B0BD-E676FE36C4C0}" destId="{A38BF228-5486-F14C-BD16-A753D6603934}" srcOrd="0" destOrd="0" presId="urn:microsoft.com/office/officeart/2008/layout/HalfCircleOrganizationChart"/>
    <dgm:cxn modelId="{AF4707A5-541B-EC4B-B31A-49B759B2772B}" type="presParOf" srcId="{A38BF228-5486-F14C-BD16-A753D6603934}" destId="{C16B55AB-0BE2-F040-B4E2-6509B2D558ED}" srcOrd="0" destOrd="0" presId="urn:microsoft.com/office/officeart/2008/layout/HalfCircleOrganizationChart"/>
    <dgm:cxn modelId="{38782D1E-15D0-D74F-B2BC-36AC65E33069}" type="presParOf" srcId="{A38BF228-5486-F14C-BD16-A753D6603934}" destId="{E58E2647-EF4E-D645-8C83-28F6D20F5404}" srcOrd="1" destOrd="0" presId="urn:microsoft.com/office/officeart/2008/layout/HalfCircleOrganizationChart"/>
    <dgm:cxn modelId="{4FED01B3-6890-D840-B744-565DBB4AC91D}" type="presParOf" srcId="{A38BF228-5486-F14C-BD16-A753D6603934}" destId="{6334F415-3068-914E-A108-193A3890426B}" srcOrd="2" destOrd="0" presId="urn:microsoft.com/office/officeart/2008/layout/HalfCircleOrganizationChart"/>
    <dgm:cxn modelId="{17D70802-1506-BD49-85DE-09C30C106259}" type="presParOf" srcId="{A38BF228-5486-F14C-BD16-A753D6603934}" destId="{7FF55C1E-143D-0141-A7DD-698E607C79DA}" srcOrd="3" destOrd="0" presId="urn:microsoft.com/office/officeart/2008/layout/HalfCircleOrganizationChart"/>
    <dgm:cxn modelId="{3B03DEB0-7F6B-3541-A9A2-30AAA79947E4}" type="presParOf" srcId="{E6EB009F-11A7-C941-B0BD-E676FE36C4C0}" destId="{506107D0-F256-704C-B33A-7627BD692626}" srcOrd="1" destOrd="0" presId="urn:microsoft.com/office/officeart/2008/layout/HalfCircleOrganizationChart"/>
    <dgm:cxn modelId="{BE7F068A-6573-BA4E-94B9-1F115ED572C8}" type="presParOf" srcId="{E6EB009F-11A7-C941-B0BD-E676FE36C4C0}" destId="{F4A6094A-6B59-B243-89FE-C8CBA3936917}" srcOrd="2" destOrd="0" presId="urn:microsoft.com/office/officeart/2008/layout/HalfCircleOrganizationChart"/>
    <dgm:cxn modelId="{39086AE4-1600-F740-8619-96D6EAE5F7B8}" type="presParOf" srcId="{5BFF65BF-1EE5-724B-9C9C-39A1C0D951FF}" destId="{7716BDA4-312A-5F45-9D16-354D23B610F6}" srcOrd="6" destOrd="0" presId="urn:microsoft.com/office/officeart/2008/layout/HalfCircleOrganizationChart"/>
    <dgm:cxn modelId="{CA122C79-D546-5346-8AC3-ED7272A62FAB}" type="presParOf" srcId="{5BFF65BF-1EE5-724B-9C9C-39A1C0D951FF}" destId="{CDB5CCCB-5BF2-194C-9EF1-027310DA5BC8}" srcOrd="7" destOrd="0" presId="urn:microsoft.com/office/officeart/2008/layout/HalfCircleOrganizationChart"/>
    <dgm:cxn modelId="{22723BC1-AE31-054D-9C64-FA3A62F9DD00}" type="presParOf" srcId="{CDB5CCCB-5BF2-194C-9EF1-027310DA5BC8}" destId="{2027D002-C6DA-D241-B056-F1077F0C5B52}" srcOrd="0" destOrd="0" presId="urn:microsoft.com/office/officeart/2008/layout/HalfCircleOrganizationChart"/>
    <dgm:cxn modelId="{C5AB3EE2-8DB7-2445-B377-4A53695A29AA}" type="presParOf" srcId="{2027D002-C6DA-D241-B056-F1077F0C5B52}" destId="{E81C6D96-F732-B84B-8752-4B69E2322694}" srcOrd="0" destOrd="0" presId="urn:microsoft.com/office/officeart/2008/layout/HalfCircleOrganizationChart"/>
    <dgm:cxn modelId="{6D68F345-F4E2-B444-9CA0-0401447302EC}" type="presParOf" srcId="{2027D002-C6DA-D241-B056-F1077F0C5B52}" destId="{D7CDA294-5189-C244-9726-B8D73116D975}" srcOrd="1" destOrd="0" presId="urn:microsoft.com/office/officeart/2008/layout/HalfCircleOrganizationChart"/>
    <dgm:cxn modelId="{6A0919EB-2150-964E-96FD-B622E4AA7860}" type="presParOf" srcId="{2027D002-C6DA-D241-B056-F1077F0C5B52}" destId="{C1B75F32-340E-DA42-80B0-EE568586D143}" srcOrd="2" destOrd="0" presId="urn:microsoft.com/office/officeart/2008/layout/HalfCircleOrganizationChart"/>
    <dgm:cxn modelId="{47AD92CA-B4C1-504D-82D6-4429274021C2}" type="presParOf" srcId="{2027D002-C6DA-D241-B056-F1077F0C5B52}" destId="{AE5352E6-C0F2-E34D-8AF2-CE3B72DE7E52}" srcOrd="3" destOrd="0" presId="urn:microsoft.com/office/officeart/2008/layout/HalfCircleOrganizationChart"/>
    <dgm:cxn modelId="{511C8F06-03D4-AF4C-83B9-8ECF6536AD8F}" type="presParOf" srcId="{CDB5CCCB-5BF2-194C-9EF1-027310DA5BC8}" destId="{63212DF1-93B0-0B4A-9B75-FA54950CCD44}" srcOrd="1" destOrd="0" presId="urn:microsoft.com/office/officeart/2008/layout/HalfCircleOrganizationChart"/>
    <dgm:cxn modelId="{61687A9A-803D-A146-9A07-BEFDA03BE7AD}" type="presParOf" srcId="{CDB5CCCB-5BF2-194C-9EF1-027310DA5BC8}" destId="{DEB71037-15F3-EE44-8FB5-6D20C2B02E79}" srcOrd="2" destOrd="0" presId="urn:microsoft.com/office/officeart/2008/layout/HalfCircleOrganizationChart"/>
    <dgm:cxn modelId="{F8114E07-0608-6243-A2C7-B768140526C5}" type="presParOf" srcId="{5BFF65BF-1EE5-724B-9C9C-39A1C0D951FF}" destId="{FDF41992-3305-5D4B-8F47-8A10011CC15A}" srcOrd="8" destOrd="0" presId="urn:microsoft.com/office/officeart/2008/layout/HalfCircleOrganizationChart"/>
    <dgm:cxn modelId="{CB0F658C-BD25-DD44-ADC9-3DEA6ADC7A91}" type="presParOf" srcId="{5BFF65BF-1EE5-724B-9C9C-39A1C0D951FF}" destId="{968E9EEB-A7AB-4B41-8E6F-8CAA65B045F8}" srcOrd="9" destOrd="0" presId="urn:microsoft.com/office/officeart/2008/layout/HalfCircleOrganizationChart"/>
    <dgm:cxn modelId="{CF3983A6-9B5F-EB4C-8BFD-B00DEB80F069}" type="presParOf" srcId="{968E9EEB-A7AB-4B41-8E6F-8CAA65B045F8}" destId="{F8E0C2F4-8009-EE4E-B7DE-7C36FA8941B4}" srcOrd="0" destOrd="0" presId="urn:microsoft.com/office/officeart/2008/layout/HalfCircleOrganizationChart"/>
    <dgm:cxn modelId="{C1D912FB-8167-114A-BA78-8820C7AC9F90}" type="presParOf" srcId="{F8E0C2F4-8009-EE4E-B7DE-7C36FA8941B4}" destId="{BB9D56FA-9D0C-1549-B546-540A28D195FB}" srcOrd="0" destOrd="0" presId="urn:microsoft.com/office/officeart/2008/layout/HalfCircleOrganizationChart"/>
    <dgm:cxn modelId="{5D8B9C35-A1B2-594F-955B-C05DB329E409}" type="presParOf" srcId="{F8E0C2F4-8009-EE4E-B7DE-7C36FA8941B4}" destId="{0BF5C958-0C5B-E343-A9E0-CB14A96E5198}" srcOrd="1" destOrd="0" presId="urn:microsoft.com/office/officeart/2008/layout/HalfCircleOrganizationChart"/>
    <dgm:cxn modelId="{9FDA8EE2-5199-DB48-9F26-3AD04801A5AF}" type="presParOf" srcId="{F8E0C2F4-8009-EE4E-B7DE-7C36FA8941B4}" destId="{1096DA0F-EC29-6C4E-BF8A-ADEF1269F3CD}" srcOrd="2" destOrd="0" presId="urn:microsoft.com/office/officeart/2008/layout/HalfCircleOrganizationChart"/>
    <dgm:cxn modelId="{AE9CCF40-4B7D-FE4F-BDEE-6D0394845F21}" type="presParOf" srcId="{F8E0C2F4-8009-EE4E-B7DE-7C36FA8941B4}" destId="{AA44A08C-1A97-9D43-AD83-30FDB0B3FE4F}" srcOrd="3" destOrd="0" presId="urn:microsoft.com/office/officeart/2008/layout/HalfCircleOrganizationChart"/>
    <dgm:cxn modelId="{72E07F60-43B5-4D43-8C5F-FCF1C2B4CB05}" type="presParOf" srcId="{968E9EEB-A7AB-4B41-8E6F-8CAA65B045F8}" destId="{E4E826B2-9D74-6548-B320-4A9A4A213C60}" srcOrd="1" destOrd="0" presId="urn:microsoft.com/office/officeart/2008/layout/HalfCircleOrganizationChart"/>
    <dgm:cxn modelId="{8615B209-BF6D-184D-B426-C377CFE9A454}" type="presParOf" srcId="{968E9EEB-A7AB-4B41-8E6F-8CAA65B045F8}" destId="{14F7310B-E105-6542-A46A-DA050BFBAEE7}" srcOrd="2" destOrd="0" presId="urn:microsoft.com/office/officeart/2008/layout/HalfCircleOrganizationChart"/>
    <dgm:cxn modelId="{2E495879-FAD3-C54D-BB4F-522FD3943D0B}" type="presParOf" srcId="{08200AD9-40D6-DE4A-A1AC-6A182DCD65BD}" destId="{588C1338-2994-E142-B315-FCF8639C6515}" srcOrd="2" destOrd="0" presId="urn:microsoft.com/office/officeart/2008/layout/HalfCircleOrganizationChart"/>
    <dgm:cxn modelId="{B37F5B61-9938-C243-A492-7DFF97CB13F6}" type="presParOf" srcId="{5E92FED7-3C77-6C4D-AF35-AD808EAE514F}" destId="{197CADCE-E1D2-1C43-8715-6175FBFDC3FC}" srcOrd="4" destOrd="0" presId="urn:microsoft.com/office/officeart/2008/layout/HalfCircleOrganizationChart"/>
    <dgm:cxn modelId="{53D90410-1184-4046-A154-CE090DE26C38}" type="presParOf" srcId="{5E92FED7-3C77-6C4D-AF35-AD808EAE514F}" destId="{6326EB63-2138-3F42-8547-7C86B2675B1B}" srcOrd="5" destOrd="0" presId="urn:microsoft.com/office/officeart/2008/layout/HalfCircleOrganizationChart"/>
    <dgm:cxn modelId="{E42749CF-E260-184A-89FE-5D13DDAF5068}" type="presParOf" srcId="{6326EB63-2138-3F42-8547-7C86B2675B1B}" destId="{ECBA1AEB-6890-784B-B9B8-3AFCD22E64A5}" srcOrd="0" destOrd="0" presId="urn:microsoft.com/office/officeart/2008/layout/HalfCircleOrganizationChart"/>
    <dgm:cxn modelId="{5EB32A06-2A72-AA4F-9CD9-7F3BF8D8A3B1}" type="presParOf" srcId="{ECBA1AEB-6890-784B-B9B8-3AFCD22E64A5}" destId="{9E1D3C77-FAB9-D04C-96C5-399C63B331CF}" srcOrd="0" destOrd="0" presId="urn:microsoft.com/office/officeart/2008/layout/HalfCircleOrganizationChart"/>
    <dgm:cxn modelId="{9527C492-E1A6-884E-937F-BFF376275602}" type="presParOf" srcId="{ECBA1AEB-6890-784B-B9B8-3AFCD22E64A5}" destId="{A62C42B8-FEC4-D346-9699-62FBADDEA727}" srcOrd="1" destOrd="0" presId="urn:microsoft.com/office/officeart/2008/layout/HalfCircleOrganizationChart"/>
    <dgm:cxn modelId="{71DEE02F-308B-D247-B52A-17E0B42FAB54}" type="presParOf" srcId="{ECBA1AEB-6890-784B-B9B8-3AFCD22E64A5}" destId="{88B5E2FF-8703-7E44-825E-09ACE918319B}" srcOrd="2" destOrd="0" presId="urn:microsoft.com/office/officeart/2008/layout/HalfCircleOrganizationChart"/>
    <dgm:cxn modelId="{CBAB4602-293B-FC4D-BF2D-07C7B9288C59}" type="presParOf" srcId="{ECBA1AEB-6890-784B-B9B8-3AFCD22E64A5}" destId="{69F3125F-F295-5B44-8709-3BD87115A48A}" srcOrd="3" destOrd="0" presId="urn:microsoft.com/office/officeart/2008/layout/HalfCircleOrganizationChart"/>
    <dgm:cxn modelId="{B469DCA9-CB27-BA43-9F39-F14D9352378E}" type="presParOf" srcId="{6326EB63-2138-3F42-8547-7C86B2675B1B}" destId="{70259EBB-75CF-0242-BCE9-516C9FF5EAC6}" srcOrd="1" destOrd="0" presId="urn:microsoft.com/office/officeart/2008/layout/HalfCircleOrganizationChart"/>
    <dgm:cxn modelId="{4D3314EA-4C9F-294C-9593-14D3F217D15A}" type="presParOf" srcId="{70259EBB-75CF-0242-BCE9-516C9FF5EAC6}" destId="{8FBAEFE4-160E-724D-9480-275AE5A0CD22}" srcOrd="0" destOrd="0" presId="urn:microsoft.com/office/officeart/2008/layout/HalfCircleOrganizationChart"/>
    <dgm:cxn modelId="{3F2AA8B6-42BC-AE41-98A1-2C9C4671397A}" type="presParOf" srcId="{70259EBB-75CF-0242-BCE9-516C9FF5EAC6}" destId="{1C8D888C-4643-744A-B48F-843D6E89A75C}" srcOrd="1" destOrd="0" presId="urn:microsoft.com/office/officeart/2008/layout/HalfCircleOrganizationChart"/>
    <dgm:cxn modelId="{509B6988-9DF2-B84F-9334-EBB8374CFDFA}" type="presParOf" srcId="{1C8D888C-4643-744A-B48F-843D6E89A75C}" destId="{49534A3C-D481-9E48-A0C3-B5DD2A333E98}" srcOrd="0" destOrd="0" presId="urn:microsoft.com/office/officeart/2008/layout/HalfCircleOrganizationChart"/>
    <dgm:cxn modelId="{F303DC19-9BCB-414D-A774-232801AB1F48}" type="presParOf" srcId="{49534A3C-D481-9E48-A0C3-B5DD2A333E98}" destId="{0C38D70B-591C-D64A-AE2D-308B6F82B57E}" srcOrd="0" destOrd="0" presId="urn:microsoft.com/office/officeart/2008/layout/HalfCircleOrganizationChart"/>
    <dgm:cxn modelId="{4CB2D540-288F-1546-8C7C-F41F4B635BB4}" type="presParOf" srcId="{49534A3C-D481-9E48-A0C3-B5DD2A333E98}" destId="{BC810BE4-6C50-D64E-ABD7-690F4E192566}" srcOrd="1" destOrd="0" presId="urn:microsoft.com/office/officeart/2008/layout/HalfCircleOrganizationChart"/>
    <dgm:cxn modelId="{C36C7EBD-A399-BB47-B343-8871D1A8A16F}" type="presParOf" srcId="{49534A3C-D481-9E48-A0C3-B5DD2A333E98}" destId="{CFAAA23A-E0C4-844C-BE43-1A180A573DEB}" srcOrd="2" destOrd="0" presId="urn:microsoft.com/office/officeart/2008/layout/HalfCircleOrganizationChart"/>
    <dgm:cxn modelId="{302CC873-279A-494A-9C4C-F92735BD9291}" type="presParOf" srcId="{49534A3C-D481-9E48-A0C3-B5DD2A333E98}" destId="{5CE8E433-3971-2142-B622-347AA7889DD8}" srcOrd="3" destOrd="0" presId="urn:microsoft.com/office/officeart/2008/layout/HalfCircleOrganizationChart"/>
    <dgm:cxn modelId="{27B39CCC-1AFE-574E-9101-F73DD99D4698}" type="presParOf" srcId="{1C8D888C-4643-744A-B48F-843D6E89A75C}" destId="{9B4B3D6D-2F70-FA44-8486-727EC387962D}" srcOrd="1" destOrd="0" presId="urn:microsoft.com/office/officeart/2008/layout/HalfCircleOrganizationChart"/>
    <dgm:cxn modelId="{608E92EF-E885-4149-9C6A-9EBC1DE7A9E0}" type="presParOf" srcId="{1C8D888C-4643-744A-B48F-843D6E89A75C}" destId="{14A0180A-0888-274F-9339-206555FF61EB}" srcOrd="2" destOrd="0" presId="urn:microsoft.com/office/officeart/2008/layout/HalfCircleOrganizationChart"/>
    <dgm:cxn modelId="{A64688E0-0B20-5048-9DEB-5D6D57EDF4AF}" type="presParOf" srcId="{70259EBB-75CF-0242-BCE9-516C9FF5EAC6}" destId="{F5DCF21D-FAFA-C84D-AD0C-A6D58C6BDFFE}" srcOrd="2" destOrd="0" presId="urn:microsoft.com/office/officeart/2008/layout/HalfCircleOrganizationChart"/>
    <dgm:cxn modelId="{EBC59EFC-6419-D54C-9349-DEE38FCA1A4A}" type="presParOf" srcId="{70259EBB-75CF-0242-BCE9-516C9FF5EAC6}" destId="{FB17B53F-AC06-E347-8CE3-193FA3183F47}" srcOrd="3" destOrd="0" presId="urn:microsoft.com/office/officeart/2008/layout/HalfCircleOrganizationChart"/>
    <dgm:cxn modelId="{CC401D85-C338-BE40-921A-33259B9AD8D1}" type="presParOf" srcId="{FB17B53F-AC06-E347-8CE3-193FA3183F47}" destId="{366BE2D0-4EE7-5D46-A9C6-81AFA6A5FF4D}" srcOrd="0" destOrd="0" presId="urn:microsoft.com/office/officeart/2008/layout/HalfCircleOrganizationChart"/>
    <dgm:cxn modelId="{ECB3FE85-92A3-AB4B-B147-150575153DB2}" type="presParOf" srcId="{366BE2D0-4EE7-5D46-A9C6-81AFA6A5FF4D}" destId="{DB7D8B97-0DAE-7A45-81E2-CD717763FE1D}" srcOrd="0" destOrd="0" presId="urn:microsoft.com/office/officeart/2008/layout/HalfCircleOrganizationChart"/>
    <dgm:cxn modelId="{03E50B39-DE82-7846-BD8E-BF81B920D001}" type="presParOf" srcId="{366BE2D0-4EE7-5D46-A9C6-81AFA6A5FF4D}" destId="{D1CDE65C-5A55-D14D-B2D0-D3BA23CF1D4D}" srcOrd="1" destOrd="0" presId="urn:microsoft.com/office/officeart/2008/layout/HalfCircleOrganizationChart"/>
    <dgm:cxn modelId="{FC220349-ABCA-CB4A-8210-E8968EF1551E}" type="presParOf" srcId="{366BE2D0-4EE7-5D46-A9C6-81AFA6A5FF4D}" destId="{DA7B57CE-7C7E-4F4D-A073-81720EA5C612}" srcOrd="2" destOrd="0" presId="urn:microsoft.com/office/officeart/2008/layout/HalfCircleOrganizationChart"/>
    <dgm:cxn modelId="{C61D6156-CBBD-9045-AA64-75D38A55BA04}" type="presParOf" srcId="{366BE2D0-4EE7-5D46-A9C6-81AFA6A5FF4D}" destId="{843E3349-C715-1C4E-B67D-044E365532B7}" srcOrd="3" destOrd="0" presId="urn:microsoft.com/office/officeart/2008/layout/HalfCircleOrganizationChart"/>
    <dgm:cxn modelId="{AAEE2AE8-5D99-264F-BFB3-709144E9EE6F}" type="presParOf" srcId="{FB17B53F-AC06-E347-8CE3-193FA3183F47}" destId="{7EFC8718-B766-3140-8DA0-7CDBEA75A5AE}" srcOrd="1" destOrd="0" presId="urn:microsoft.com/office/officeart/2008/layout/HalfCircleOrganizationChart"/>
    <dgm:cxn modelId="{09243AD0-E554-0A4F-90D2-97050911FFA1}" type="presParOf" srcId="{FB17B53F-AC06-E347-8CE3-193FA3183F47}" destId="{154EA599-7EDD-7245-AF90-F41BC6EA6014}" srcOrd="2" destOrd="0" presId="urn:microsoft.com/office/officeart/2008/layout/HalfCircleOrganizationChart"/>
    <dgm:cxn modelId="{1FF8621D-FB3F-0E4B-B50A-7BFD2E4FE169}" type="presParOf" srcId="{6326EB63-2138-3F42-8547-7C86B2675B1B}" destId="{B4067E4D-C451-F546-BF62-8746CB6F5C90}" srcOrd="2" destOrd="0" presId="urn:microsoft.com/office/officeart/2008/layout/HalfCircleOrganizationChart"/>
    <dgm:cxn modelId="{37A1D097-D455-0E44-A4C9-F0892CE226CF}" type="presParOf" srcId="{F24E3AE9-BC88-9A48-8CB6-143B4957AF18}" destId="{95AFB4C5-4453-7A48-8A49-7C6F9321D405}" srcOrd="2" destOrd="0" presId="urn:microsoft.com/office/officeart/2008/layout/HalfCircleOrganizationChart"/>
    <dgm:cxn modelId="{70B43A54-D2C7-384B-B819-40F5B559C22D}" type="presParOf" srcId="{404A0898-3CEE-004F-ADFE-087FAC34CEFD}" destId="{0BD5A0F8-684C-914F-A80E-38DD269B0B90}" srcOrd="2" destOrd="0" presId="urn:microsoft.com/office/officeart/2008/layout/HalfCircleOrganizationChart"/>
    <dgm:cxn modelId="{31E5A31D-7534-974F-9F49-D100A0160DE0}" type="presParOf" srcId="{404A0898-3CEE-004F-ADFE-087FAC34CEFD}" destId="{D4B44928-AE46-524A-B1F3-D734EA0C2372}" srcOrd="3" destOrd="0" presId="urn:microsoft.com/office/officeart/2008/layout/HalfCircleOrganizationChart"/>
    <dgm:cxn modelId="{3095A8F3-6B02-7343-850B-055D388891D8}" type="presParOf" srcId="{D4B44928-AE46-524A-B1F3-D734EA0C2372}" destId="{EC246EF0-4026-0B4D-A865-9F66423A9CA5}" srcOrd="0" destOrd="0" presId="urn:microsoft.com/office/officeart/2008/layout/HalfCircleOrganizationChart"/>
    <dgm:cxn modelId="{6922F1E5-84DC-D842-8268-2AD377771C5A}" type="presParOf" srcId="{EC246EF0-4026-0B4D-A865-9F66423A9CA5}" destId="{6CF8AEB9-BE03-7647-87CF-D0EECC4A5A5A}" srcOrd="0" destOrd="0" presId="urn:microsoft.com/office/officeart/2008/layout/HalfCircleOrganizationChart"/>
    <dgm:cxn modelId="{2BC49375-2016-9341-AD6D-E209E39D0081}" type="presParOf" srcId="{EC246EF0-4026-0B4D-A865-9F66423A9CA5}" destId="{4CF35BBB-3B1E-574C-858C-7592B41A9309}" srcOrd="1" destOrd="0" presId="urn:microsoft.com/office/officeart/2008/layout/HalfCircleOrganizationChart"/>
    <dgm:cxn modelId="{E9F06C24-96CD-5146-AEE3-0AB1FF81C1BA}" type="presParOf" srcId="{EC246EF0-4026-0B4D-A865-9F66423A9CA5}" destId="{D18EDEA2-52AE-294D-A353-D0980CBA03E4}" srcOrd="2" destOrd="0" presId="urn:microsoft.com/office/officeart/2008/layout/HalfCircleOrganizationChart"/>
    <dgm:cxn modelId="{09671E84-C7FF-F445-9979-4BF5AF5B98D8}" type="presParOf" srcId="{EC246EF0-4026-0B4D-A865-9F66423A9CA5}" destId="{02CD507D-B13B-B141-BF96-31C6C6502D47}" srcOrd="3" destOrd="0" presId="urn:microsoft.com/office/officeart/2008/layout/HalfCircleOrganizationChart"/>
    <dgm:cxn modelId="{668F4774-0703-E249-9C81-4065E3646C2F}" type="presParOf" srcId="{D4B44928-AE46-524A-B1F3-D734EA0C2372}" destId="{28C88DC4-3621-8048-8E86-E096734238C6}" srcOrd="1" destOrd="0" presId="urn:microsoft.com/office/officeart/2008/layout/HalfCircleOrganizationChart"/>
    <dgm:cxn modelId="{40FC6380-B329-FD42-83CC-E317E961BB89}" type="presParOf" srcId="{28C88DC4-3621-8048-8E86-E096734238C6}" destId="{17E9A433-789F-F545-917E-06C2AA85773A}" srcOrd="0" destOrd="0" presId="urn:microsoft.com/office/officeart/2008/layout/HalfCircleOrganizationChart"/>
    <dgm:cxn modelId="{10E784CF-C197-2E45-AB59-419F1D0BBD64}" type="presParOf" srcId="{28C88DC4-3621-8048-8E86-E096734238C6}" destId="{E7BEB2DF-2D6A-4F42-B3B9-2158897A3B1F}" srcOrd="1" destOrd="0" presId="urn:microsoft.com/office/officeart/2008/layout/HalfCircleOrganizationChart"/>
    <dgm:cxn modelId="{31EC4EE8-5A5C-EF4C-82AB-15B0342332F4}" type="presParOf" srcId="{E7BEB2DF-2D6A-4F42-B3B9-2158897A3B1F}" destId="{119B18CD-BBCD-2C4D-9FAA-224FEAEEB336}" srcOrd="0" destOrd="0" presId="urn:microsoft.com/office/officeart/2008/layout/HalfCircleOrganizationChart"/>
    <dgm:cxn modelId="{93597C4F-9FFE-EE49-8540-8DA3E0CFEB2E}" type="presParOf" srcId="{119B18CD-BBCD-2C4D-9FAA-224FEAEEB336}" destId="{29B27C89-2B98-1C4F-BF77-35F3E5FCE968}" srcOrd="0" destOrd="0" presId="urn:microsoft.com/office/officeart/2008/layout/HalfCircleOrganizationChart"/>
    <dgm:cxn modelId="{C697D2EF-78F6-AA44-AB8F-5A79E9B25FFC}" type="presParOf" srcId="{119B18CD-BBCD-2C4D-9FAA-224FEAEEB336}" destId="{3A43D927-9D18-DD41-8BEC-53630B08D40B}" srcOrd="1" destOrd="0" presId="urn:microsoft.com/office/officeart/2008/layout/HalfCircleOrganizationChart"/>
    <dgm:cxn modelId="{CE844B0E-4181-B54E-8B99-8E4D6B46FB99}" type="presParOf" srcId="{119B18CD-BBCD-2C4D-9FAA-224FEAEEB336}" destId="{410FE574-9612-A842-AAC6-DFA3EAFD7063}" srcOrd="2" destOrd="0" presId="urn:microsoft.com/office/officeart/2008/layout/HalfCircleOrganizationChart"/>
    <dgm:cxn modelId="{C4CB0CA8-C029-1741-9B6A-529997FBF4F8}" type="presParOf" srcId="{119B18CD-BBCD-2C4D-9FAA-224FEAEEB336}" destId="{474AF56A-3FFE-C944-86A6-825AFFA10A0E}" srcOrd="3" destOrd="0" presId="urn:microsoft.com/office/officeart/2008/layout/HalfCircleOrganizationChart"/>
    <dgm:cxn modelId="{29BF76F7-9C4A-D14E-B610-F3F4BDF7BED4}" type="presParOf" srcId="{E7BEB2DF-2D6A-4F42-B3B9-2158897A3B1F}" destId="{A7D272F9-B147-3742-B0BE-0D77DAAFA33D}" srcOrd="1" destOrd="0" presId="urn:microsoft.com/office/officeart/2008/layout/HalfCircleOrganizationChart"/>
    <dgm:cxn modelId="{31E029D9-62AC-F84E-8A1C-F5C421DB9D42}" type="presParOf" srcId="{A7D272F9-B147-3742-B0BE-0D77DAAFA33D}" destId="{51A5F869-008C-914F-B573-D1D62DAEB797}" srcOrd="0" destOrd="0" presId="urn:microsoft.com/office/officeart/2008/layout/HalfCircleOrganizationChart"/>
    <dgm:cxn modelId="{E2162952-5687-A449-9F9C-92129DD8BF3F}" type="presParOf" srcId="{A7D272F9-B147-3742-B0BE-0D77DAAFA33D}" destId="{98781040-AD26-C24F-8041-321938F66524}" srcOrd="1" destOrd="0" presId="urn:microsoft.com/office/officeart/2008/layout/HalfCircleOrganizationChart"/>
    <dgm:cxn modelId="{C8668CA7-E562-404F-A14B-ECBD3A6AA134}" type="presParOf" srcId="{98781040-AD26-C24F-8041-321938F66524}" destId="{51E401D1-98A6-934B-8B44-8741701D6D1B}" srcOrd="0" destOrd="0" presId="urn:microsoft.com/office/officeart/2008/layout/HalfCircleOrganizationChart"/>
    <dgm:cxn modelId="{92A83A78-6FD5-9B43-9246-A22404AA15E4}" type="presParOf" srcId="{51E401D1-98A6-934B-8B44-8741701D6D1B}" destId="{CE438D12-1B3B-A946-86FE-08FDB3AE407E}" srcOrd="0" destOrd="0" presId="urn:microsoft.com/office/officeart/2008/layout/HalfCircleOrganizationChart"/>
    <dgm:cxn modelId="{8864EBDB-8AEC-024D-8FCA-0B0C275465E1}" type="presParOf" srcId="{51E401D1-98A6-934B-8B44-8741701D6D1B}" destId="{AF7D0427-DB68-DA4F-A936-1CDD77456758}" srcOrd="1" destOrd="0" presId="urn:microsoft.com/office/officeart/2008/layout/HalfCircleOrganizationChart"/>
    <dgm:cxn modelId="{E3B61F57-525E-7C4E-812B-8E5A1B29385B}" type="presParOf" srcId="{51E401D1-98A6-934B-8B44-8741701D6D1B}" destId="{1510FD80-3789-3B46-B8A8-56D4186205B6}" srcOrd="2" destOrd="0" presId="urn:microsoft.com/office/officeart/2008/layout/HalfCircleOrganizationChart"/>
    <dgm:cxn modelId="{44001A51-06FF-E44F-906F-E8A05FD89A46}" type="presParOf" srcId="{51E401D1-98A6-934B-8B44-8741701D6D1B}" destId="{4C01F174-EFB9-D244-9430-F4BBF50DF5B8}" srcOrd="3" destOrd="0" presId="urn:microsoft.com/office/officeart/2008/layout/HalfCircleOrganizationChart"/>
    <dgm:cxn modelId="{821989FB-6326-0D4D-9324-3E846B33F358}" type="presParOf" srcId="{98781040-AD26-C24F-8041-321938F66524}" destId="{DFB2E26B-E6DB-5243-8AE4-65FEB0885B0F}" srcOrd="1" destOrd="0" presId="urn:microsoft.com/office/officeart/2008/layout/HalfCircleOrganizationChart"/>
    <dgm:cxn modelId="{B5B48D94-7449-9148-9CD3-A5E5E45D07A5}" type="presParOf" srcId="{DFB2E26B-E6DB-5243-8AE4-65FEB0885B0F}" destId="{BE32590D-A775-3D43-BF8D-9137AD64E045}" srcOrd="0" destOrd="0" presId="urn:microsoft.com/office/officeart/2008/layout/HalfCircleOrganizationChart"/>
    <dgm:cxn modelId="{7533A9F8-7B61-DB4E-B8B7-066AD5F4BFA8}" type="presParOf" srcId="{DFB2E26B-E6DB-5243-8AE4-65FEB0885B0F}" destId="{2B27CC76-D180-8D42-9250-5F2DC5062105}" srcOrd="1" destOrd="0" presId="urn:microsoft.com/office/officeart/2008/layout/HalfCircleOrganizationChart"/>
    <dgm:cxn modelId="{AE0E68CC-8E4E-C148-AA02-8A121CEA82E1}" type="presParOf" srcId="{2B27CC76-D180-8D42-9250-5F2DC5062105}" destId="{2AD59012-00F0-C24A-AD88-A69AC29E163D}" srcOrd="0" destOrd="0" presId="urn:microsoft.com/office/officeart/2008/layout/HalfCircleOrganizationChart"/>
    <dgm:cxn modelId="{39724DC7-5D80-F045-9746-A39BBD23F5E6}" type="presParOf" srcId="{2AD59012-00F0-C24A-AD88-A69AC29E163D}" destId="{CA3DE9B5-30B0-6347-8D80-0594B731E6AC}" srcOrd="0" destOrd="0" presId="urn:microsoft.com/office/officeart/2008/layout/HalfCircleOrganizationChart"/>
    <dgm:cxn modelId="{45B6F38F-5C2F-F841-92B2-95349AFC99C5}" type="presParOf" srcId="{2AD59012-00F0-C24A-AD88-A69AC29E163D}" destId="{A30E5055-3407-CD43-95CB-6305A72CFEC3}" srcOrd="1" destOrd="0" presId="urn:microsoft.com/office/officeart/2008/layout/HalfCircleOrganizationChart"/>
    <dgm:cxn modelId="{A468EFFD-5D34-5847-B1A5-6674AA905A8A}" type="presParOf" srcId="{2AD59012-00F0-C24A-AD88-A69AC29E163D}" destId="{045CB499-5B7F-BB4E-BBD3-0CB591118CC8}" srcOrd="2" destOrd="0" presId="urn:microsoft.com/office/officeart/2008/layout/HalfCircleOrganizationChart"/>
    <dgm:cxn modelId="{AAB0C273-A1D8-974D-9CF6-3B61B9C7BC47}" type="presParOf" srcId="{2AD59012-00F0-C24A-AD88-A69AC29E163D}" destId="{CB32141F-B068-2C4F-99F5-DDBAB5ACA1D2}" srcOrd="3" destOrd="0" presId="urn:microsoft.com/office/officeart/2008/layout/HalfCircleOrganizationChart"/>
    <dgm:cxn modelId="{36CD2422-2CC5-9A4E-8785-23BB0859F17F}" type="presParOf" srcId="{2B27CC76-D180-8D42-9250-5F2DC5062105}" destId="{A1E33C7A-4F67-2245-AEE0-F7DFDC455398}" srcOrd="1" destOrd="0" presId="urn:microsoft.com/office/officeart/2008/layout/HalfCircleOrganizationChart"/>
    <dgm:cxn modelId="{3F7D302F-29BA-6745-B374-791D2ED98453}" type="presParOf" srcId="{2B27CC76-D180-8D42-9250-5F2DC5062105}" destId="{E7549F48-23D8-8641-BA7B-B5931DB2E964}" srcOrd="2" destOrd="0" presId="urn:microsoft.com/office/officeart/2008/layout/HalfCircleOrganizationChart"/>
    <dgm:cxn modelId="{E90400A1-020B-154B-A228-EBD1A0FDA3EA}" type="presParOf" srcId="{DFB2E26B-E6DB-5243-8AE4-65FEB0885B0F}" destId="{EE718B8D-089F-E048-9917-99EE4A45CA04}" srcOrd="2" destOrd="0" presId="urn:microsoft.com/office/officeart/2008/layout/HalfCircleOrganizationChart"/>
    <dgm:cxn modelId="{F3F8C1F5-AB81-724F-BAC4-65F06A498FD9}" type="presParOf" srcId="{DFB2E26B-E6DB-5243-8AE4-65FEB0885B0F}" destId="{370219A4-6464-104E-A62E-884BF810FA35}" srcOrd="3" destOrd="0" presId="urn:microsoft.com/office/officeart/2008/layout/HalfCircleOrganizationChart"/>
    <dgm:cxn modelId="{2C909B53-0F0E-3D42-B2C5-A631845E95A1}" type="presParOf" srcId="{370219A4-6464-104E-A62E-884BF810FA35}" destId="{BF714336-8657-DC4D-A340-2FDED4A563D4}" srcOrd="0" destOrd="0" presId="urn:microsoft.com/office/officeart/2008/layout/HalfCircleOrganizationChart"/>
    <dgm:cxn modelId="{E8DEE53A-3828-D444-8DF0-B158032AD664}" type="presParOf" srcId="{BF714336-8657-DC4D-A340-2FDED4A563D4}" destId="{DF69FA43-69AC-4E49-A887-B6921BEB1C4A}" srcOrd="0" destOrd="0" presId="urn:microsoft.com/office/officeart/2008/layout/HalfCircleOrganizationChart"/>
    <dgm:cxn modelId="{590BFA9C-FA44-2F4E-81D2-999B4CCF2E6F}" type="presParOf" srcId="{BF714336-8657-DC4D-A340-2FDED4A563D4}" destId="{29086582-5855-BD44-BF7D-777A08804C1D}" srcOrd="1" destOrd="0" presId="urn:microsoft.com/office/officeart/2008/layout/HalfCircleOrganizationChart"/>
    <dgm:cxn modelId="{4D4E49E5-7DA8-AB4F-B8B7-4740CE164E69}" type="presParOf" srcId="{BF714336-8657-DC4D-A340-2FDED4A563D4}" destId="{88C0E56E-30CE-6E4C-9E68-BA5343414786}" srcOrd="2" destOrd="0" presId="urn:microsoft.com/office/officeart/2008/layout/HalfCircleOrganizationChart"/>
    <dgm:cxn modelId="{32EBE514-C4AD-F149-B012-B41D0C70A2BA}" type="presParOf" srcId="{BF714336-8657-DC4D-A340-2FDED4A563D4}" destId="{5E7ADFA4-7B6A-DD45-BB97-748AE59050FA}" srcOrd="3" destOrd="0" presId="urn:microsoft.com/office/officeart/2008/layout/HalfCircleOrganizationChart"/>
    <dgm:cxn modelId="{6EBFC0B4-3F97-0642-A3FB-2B7165240F2F}" type="presParOf" srcId="{370219A4-6464-104E-A62E-884BF810FA35}" destId="{594CB9C6-66AE-9E41-840A-ACAF502A378E}" srcOrd="1" destOrd="0" presId="urn:microsoft.com/office/officeart/2008/layout/HalfCircleOrganizationChart"/>
    <dgm:cxn modelId="{D199BC08-94FC-B843-8ED4-9CC70B89C55A}" type="presParOf" srcId="{370219A4-6464-104E-A62E-884BF810FA35}" destId="{5F1F17A4-36D9-6442-A657-00BFFDBC1B35}" srcOrd="2" destOrd="0" presId="urn:microsoft.com/office/officeart/2008/layout/HalfCircleOrganizationChart"/>
    <dgm:cxn modelId="{B3C944FC-CF61-CA44-9273-7605B127AD63}" type="presParOf" srcId="{DFB2E26B-E6DB-5243-8AE4-65FEB0885B0F}" destId="{D8EB7FAE-67A9-C344-9F0F-6CE70A67E74F}" srcOrd="4" destOrd="0" presId="urn:microsoft.com/office/officeart/2008/layout/HalfCircleOrganizationChart"/>
    <dgm:cxn modelId="{BCFC20F9-3679-4B4A-AA7B-9AA6D2F4D256}" type="presParOf" srcId="{DFB2E26B-E6DB-5243-8AE4-65FEB0885B0F}" destId="{4F35E9C5-0327-404D-9555-4AF8FFD65244}" srcOrd="5" destOrd="0" presId="urn:microsoft.com/office/officeart/2008/layout/HalfCircleOrganizationChart"/>
    <dgm:cxn modelId="{2A49405B-82B3-F041-996E-2DA15EF6141F}" type="presParOf" srcId="{4F35E9C5-0327-404D-9555-4AF8FFD65244}" destId="{CF8E8D6E-18BC-A648-BE9F-B3D877DC2D6C}" srcOrd="0" destOrd="0" presId="urn:microsoft.com/office/officeart/2008/layout/HalfCircleOrganizationChart"/>
    <dgm:cxn modelId="{0905B03A-C02D-1449-A881-B2875D5EE25E}" type="presParOf" srcId="{CF8E8D6E-18BC-A648-BE9F-B3D877DC2D6C}" destId="{8A5B5526-DF90-714E-821C-8B2B73311DA0}" srcOrd="0" destOrd="0" presId="urn:microsoft.com/office/officeart/2008/layout/HalfCircleOrganizationChart"/>
    <dgm:cxn modelId="{F6286EAE-05AF-FE41-B02F-20F5BB592163}" type="presParOf" srcId="{CF8E8D6E-18BC-A648-BE9F-B3D877DC2D6C}" destId="{F4F2430D-9667-D346-A194-AB15639A46D9}" srcOrd="1" destOrd="0" presId="urn:microsoft.com/office/officeart/2008/layout/HalfCircleOrganizationChart"/>
    <dgm:cxn modelId="{26ED12EE-13EF-DF41-BF70-83A9A3B926E0}" type="presParOf" srcId="{CF8E8D6E-18BC-A648-BE9F-B3D877DC2D6C}" destId="{43FC2609-1F3C-864F-A3FE-43B5415B01A1}" srcOrd="2" destOrd="0" presId="urn:microsoft.com/office/officeart/2008/layout/HalfCircleOrganizationChart"/>
    <dgm:cxn modelId="{36272C01-F7D8-6042-ACBE-35BC96021CC4}" type="presParOf" srcId="{CF8E8D6E-18BC-A648-BE9F-B3D877DC2D6C}" destId="{BA40589C-BF6F-9640-99CE-21C4F84C8861}" srcOrd="3" destOrd="0" presId="urn:microsoft.com/office/officeart/2008/layout/HalfCircleOrganizationChart"/>
    <dgm:cxn modelId="{3F19965C-9766-BE45-879E-82BCEEF3F2C7}" type="presParOf" srcId="{4F35E9C5-0327-404D-9555-4AF8FFD65244}" destId="{E396EEE7-90C0-AD4D-864F-B44E45553768}" srcOrd="1" destOrd="0" presId="urn:microsoft.com/office/officeart/2008/layout/HalfCircleOrganizationChart"/>
    <dgm:cxn modelId="{AE1103C7-7106-EB4C-A2E8-C646CAAE3525}" type="presParOf" srcId="{4F35E9C5-0327-404D-9555-4AF8FFD65244}" destId="{37569496-D35E-404E-BB10-0FC4F260A65B}" srcOrd="2" destOrd="0" presId="urn:microsoft.com/office/officeart/2008/layout/HalfCircleOrganizationChart"/>
    <dgm:cxn modelId="{F37E1675-C443-9042-83F8-47598456E0A3}" type="presParOf" srcId="{DFB2E26B-E6DB-5243-8AE4-65FEB0885B0F}" destId="{DF35BE15-3BF5-7A4F-A283-2D28CFB77AC7}" srcOrd="6" destOrd="0" presId="urn:microsoft.com/office/officeart/2008/layout/HalfCircleOrganizationChart"/>
    <dgm:cxn modelId="{60EC2666-E815-4B46-9465-23AED9495319}" type="presParOf" srcId="{DFB2E26B-E6DB-5243-8AE4-65FEB0885B0F}" destId="{D74F52E1-87B9-7545-8053-B0D587748871}" srcOrd="7" destOrd="0" presId="urn:microsoft.com/office/officeart/2008/layout/HalfCircleOrganizationChart"/>
    <dgm:cxn modelId="{43295C91-6DB5-864C-94C2-C2FCF33E8F4A}" type="presParOf" srcId="{D74F52E1-87B9-7545-8053-B0D587748871}" destId="{4CE33062-57F0-9B49-AF87-6EE3DD358D77}" srcOrd="0" destOrd="0" presId="urn:microsoft.com/office/officeart/2008/layout/HalfCircleOrganizationChart"/>
    <dgm:cxn modelId="{4FF131B1-2AF6-C44B-A8A1-1BDB94643D8F}" type="presParOf" srcId="{4CE33062-57F0-9B49-AF87-6EE3DD358D77}" destId="{FBE7F2B3-4743-D54A-9AD5-E3ADB3E6BD65}" srcOrd="0" destOrd="0" presId="urn:microsoft.com/office/officeart/2008/layout/HalfCircleOrganizationChart"/>
    <dgm:cxn modelId="{93C461A2-5085-E74B-BD13-CFB9F9C98D0A}" type="presParOf" srcId="{4CE33062-57F0-9B49-AF87-6EE3DD358D77}" destId="{2C025369-9B7C-A047-A6F3-0A08DA7ED3E4}" srcOrd="1" destOrd="0" presId="urn:microsoft.com/office/officeart/2008/layout/HalfCircleOrganizationChart"/>
    <dgm:cxn modelId="{72044445-1565-534E-B119-A2D2802ACEA7}" type="presParOf" srcId="{4CE33062-57F0-9B49-AF87-6EE3DD358D77}" destId="{8135AB38-F1BA-C049-A53C-E9238F75B6B8}" srcOrd="2" destOrd="0" presId="urn:microsoft.com/office/officeart/2008/layout/HalfCircleOrganizationChart"/>
    <dgm:cxn modelId="{368148AB-DC5A-8549-A60F-0D09A72D73DB}" type="presParOf" srcId="{4CE33062-57F0-9B49-AF87-6EE3DD358D77}" destId="{7641EC08-68ED-0343-9628-6E24CD3EEFC2}" srcOrd="3" destOrd="0" presId="urn:microsoft.com/office/officeart/2008/layout/HalfCircleOrganizationChart"/>
    <dgm:cxn modelId="{174B9814-0FC9-C643-842F-2BCBF42D1B0B}" type="presParOf" srcId="{D74F52E1-87B9-7545-8053-B0D587748871}" destId="{E1D3A284-5F26-7945-9C9E-C3B0A10A1DED}" srcOrd="1" destOrd="0" presId="urn:microsoft.com/office/officeart/2008/layout/HalfCircleOrganizationChart"/>
    <dgm:cxn modelId="{51FE36BA-9274-5642-9897-05BA44C5B31C}" type="presParOf" srcId="{D74F52E1-87B9-7545-8053-B0D587748871}" destId="{263E995E-E4F6-534E-BC31-CFA94B36ECFD}" srcOrd="2" destOrd="0" presId="urn:microsoft.com/office/officeart/2008/layout/HalfCircleOrganizationChart"/>
    <dgm:cxn modelId="{F22A25C4-D851-874E-9EA1-926B794E91A3}" type="presParOf" srcId="{98781040-AD26-C24F-8041-321938F66524}" destId="{EB06FD77-8921-F644-8E81-A139444C9EA3}" srcOrd="2" destOrd="0" presId="urn:microsoft.com/office/officeart/2008/layout/HalfCircleOrganizationChart"/>
    <dgm:cxn modelId="{4D18BE10-68B3-864E-9D61-D069D729D191}" type="presParOf" srcId="{A7D272F9-B147-3742-B0BE-0D77DAAFA33D}" destId="{08F16043-B763-2B43-814B-EB8CF8EB1A6C}" srcOrd="2" destOrd="0" presId="urn:microsoft.com/office/officeart/2008/layout/HalfCircleOrganizationChart"/>
    <dgm:cxn modelId="{F434D80E-6C99-7B4B-98AD-B53DFA01D158}" type="presParOf" srcId="{A7D272F9-B147-3742-B0BE-0D77DAAFA33D}" destId="{7BA3DCFB-8A3D-2247-BE9A-4DFC5185D509}" srcOrd="3" destOrd="0" presId="urn:microsoft.com/office/officeart/2008/layout/HalfCircleOrganizationChart"/>
    <dgm:cxn modelId="{C7BEA501-DA0E-AF4B-A4B2-403B81093305}" type="presParOf" srcId="{7BA3DCFB-8A3D-2247-BE9A-4DFC5185D509}" destId="{B33B8151-8E84-7B4B-B030-3F505F6B0413}" srcOrd="0" destOrd="0" presId="urn:microsoft.com/office/officeart/2008/layout/HalfCircleOrganizationChart"/>
    <dgm:cxn modelId="{543515C0-494B-6742-B330-F26D080A6591}" type="presParOf" srcId="{B33B8151-8E84-7B4B-B030-3F505F6B0413}" destId="{0836163C-2E21-8442-8AEF-5E24C74831CC}" srcOrd="0" destOrd="0" presId="urn:microsoft.com/office/officeart/2008/layout/HalfCircleOrganizationChart"/>
    <dgm:cxn modelId="{99C064F1-FAEB-5D4C-90AB-1246996E881B}" type="presParOf" srcId="{B33B8151-8E84-7B4B-B030-3F505F6B0413}" destId="{A371ACC1-A24A-C349-A034-0BA6DFFA2664}" srcOrd="1" destOrd="0" presId="urn:microsoft.com/office/officeart/2008/layout/HalfCircleOrganizationChart"/>
    <dgm:cxn modelId="{E110D93C-5A15-FB43-9289-C5BEBB6DC30A}" type="presParOf" srcId="{B33B8151-8E84-7B4B-B030-3F505F6B0413}" destId="{62778658-C36B-694F-8F6B-02E88183A239}" srcOrd="2" destOrd="0" presId="urn:microsoft.com/office/officeart/2008/layout/HalfCircleOrganizationChart"/>
    <dgm:cxn modelId="{04AAFB85-BB5E-C84B-A25C-91FB1636F59E}" type="presParOf" srcId="{B33B8151-8E84-7B4B-B030-3F505F6B0413}" destId="{139280B3-DFA2-C247-B51F-A99DA7910D51}" srcOrd="3" destOrd="0" presId="urn:microsoft.com/office/officeart/2008/layout/HalfCircleOrganizationChart"/>
    <dgm:cxn modelId="{82B69196-FD7B-7046-8FBF-EB1597728964}" type="presParOf" srcId="{7BA3DCFB-8A3D-2247-BE9A-4DFC5185D509}" destId="{F5ADA396-DBA3-D94D-B664-A262FF95D5D8}" srcOrd="1" destOrd="0" presId="urn:microsoft.com/office/officeart/2008/layout/HalfCircleOrganizationChart"/>
    <dgm:cxn modelId="{4240FBA3-CE24-2847-9941-64FC8EB29837}" type="presParOf" srcId="{F5ADA396-DBA3-D94D-B664-A262FF95D5D8}" destId="{F67A365A-1296-A041-92B2-BE419AEBFD1E}" srcOrd="0" destOrd="0" presId="urn:microsoft.com/office/officeart/2008/layout/HalfCircleOrganizationChart"/>
    <dgm:cxn modelId="{120CB466-DA10-C949-B14F-B02B6F15EFF9}" type="presParOf" srcId="{F5ADA396-DBA3-D94D-B664-A262FF95D5D8}" destId="{ADDCC453-8586-6B45-B4BE-FFD56B1F97AD}" srcOrd="1" destOrd="0" presId="urn:microsoft.com/office/officeart/2008/layout/HalfCircleOrganizationChart"/>
    <dgm:cxn modelId="{DFB0C335-EAF0-6445-9585-6CD0878D2165}" type="presParOf" srcId="{ADDCC453-8586-6B45-B4BE-FFD56B1F97AD}" destId="{38C208B2-DAD1-CA46-BED2-66FA6B826E69}" srcOrd="0" destOrd="0" presId="urn:microsoft.com/office/officeart/2008/layout/HalfCircleOrganizationChart"/>
    <dgm:cxn modelId="{E9811930-900C-234F-9B1D-FD033B1F2B94}" type="presParOf" srcId="{38C208B2-DAD1-CA46-BED2-66FA6B826E69}" destId="{58F23A0F-8676-854D-9EB2-C761FAB3F863}" srcOrd="0" destOrd="0" presId="urn:microsoft.com/office/officeart/2008/layout/HalfCircleOrganizationChart"/>
    <dgm:cxn modelId="{C3BF442D-EA20-914F-A349-158D67C872E6}" type="presParOf" srcId="{38C208B2-DAD1-CA46-BED2-66FA6B826E69}" destId="{4DCD558F-0C91-FE44-9604-E3D4A5787D67}" srcOrd="1" destOrd="0" presId="urn:microsoft.com/office/officeart/2008/layout/HalfCircleOrganizationChart"/>
    <dgm:cxn modelId="{EAE1526D-6743-8F43-B3F2-1A17F019E2D8}" type="presParOf" srcId="{38C208B2-DAD1-CA46-BED2-66FA6B826E69}" destId="{73354B2A-D505-AA46-825D-CCB245D9A6E3}" srcOrd="2" destOrd="0" presId="urn:microsoft.com/office/officeart/2008/layout/HalfCircleOrganizationChart"/>
    <dgm:cxn modelId="{2090FE51-26EE-E14C-AB77-06EC154FC179}" type="presParOf" srcId="{38C208B2-DAD1-CA46-BED2-66FA6B826E69}" destId="{AC0E55DE-A04B-7849-8AD4-3D7836F328F8}" srcOrd="3" destOrd="0" presId="urn:microsoft.com/office/officeart/2008/layout/HalfCircleOrganizationChart"/>
    <dgm:cxn modelId="{EA08DF41-C3DE-7347-9CBF-14BD4746DACB}" type="presParOf" srcId="{ADDCC453-8586-6B45-B4BE-FFD56B1F97AD}" destId="{5E170AD3-3C17-E747-B912-1EDC35320453}" srcOrd="1" destOrd="0" presId="urn:microsoft.com/office/officeart/2008/layout/HalfCircleOrganizationChart"/>
    <dgm:cxn modelId="{55454CBE-508E-D14D-8A25-D1B3B787C96A}" type="presParOf" srcId="{ADDCC453-8586-6B45-B4BE-FFD56B1F97AD}" destId="{D0E7C95F-3C0D-154C-9890-985B23F85D31}" srcOrd="2" destOrd="0" presId="urn:microsoft.com/office/officeart/2008/layout/HalfCircleOrganizationChart"/>
    <dgm:cxn modelId="{F396AD98-7ACA-0643-A258-EDDB0265B7BB}" type="presParOf" srcId="{7BA3DCFB-8A3D-2247-BE9A-4DFC5185D509}" destId="{07BD7CEF-5CE1-3D40-AE46-60E91E8DE565}" srcOrd="2" destOrd="0" presId="urn:microsoft.com/office/officeart/2008/layout/HalfCircleOrganizationChart"/>
    <dgm:cxn modelId="{F79AE1C6-50D5-644B-BBEA-ED246E1C8031}" type="presParOf" srcId="{E7BEB2DF-2D6A-4F42-B3B9-2158897A3B1F}" destId="{C5DBA2FD-67AF-A447-A5A6-9FDA5F9E1BA5}" srcOrd="2" destOrd="0" presId="urn:microsoft.com/office/officeart/2008/layout/HalfCircleOrganizationChart"/>
    <dgm:cxn modelId="{8F26E323-41D2-F744-8206-225BBEB81DC3}" type="presParOf" srcId="{28C88DC4-3621-8048-8E86-E096734238C6}" destId="{A2F597DC-0A62-1D42-B255-EA2DF0AA15B4}" srcOrd="2" destOrd="0" presId="urn:microsoft.com/office/officeart/2008/layout/HalfCircleOrganizationChart"/>
    <dgm:cxn modelId="{5C63C9FF-1A29-6947-AEE1-3C9459758A04}" type="presParOf" srcId="{28C88DC4-3621-8048-8E86-E096734238C6}" destId="{E96558E9-8730-DB4D-91EC-47DD40463C24}" srcOrd="3" destOrd="0" presId="urn:microsoft.com/office/officeart/2008/layout/HalfCircleOrganizationChart"/>
    <dgm:cxn modelId="{7D2A970F-9D96-2343-A53F-8F831B86A96F}" type="presParOf" srcId="{E96558E9-8730-DB4D-91EC-47DD40463C24}" destId="{E0D18918-D2F8-2844-A844-7BBB2624F0CA}" srcOrd="0" destOrd="0" presId="urn:microsoft.com/office/officeart/2008/layout/HalfCircleOrganizationChart"/>
    <dgm:cxn modelId="{76C643E5-B938-7F41-A8DD-6F337702306A}" type="presParOf" srcId="{E0D18918-D2F8-2844-A844-7BBB2624F0CA}" destId="{711AE07C-C42D-8843-9A37-850AAE14854D}" srcOrd="0" destOrd="0" presId="urn:microsoft.com/office/officeart/2008/layout/HalfCircleOrganizationChart"/>
    <dgm:cxn modelId="{F800A24A-243D-1A43-83DD-FAA6A16E517B}" type="presParOf" srcId="{E0D18918-D2F8-2844-A844-7BBB2624F0CA}" destId="{24FE2A5C-2C48-B445-8678-09F214DECEFD}" srcOrd="1" destOrd="0" presId="urn:microsoft.com/office/officeart/2008/layout/HalfCircleOrganizationChart"/>
    <dgm:cxn modelId="{73ECCF9F-B156-0042-BF82-4687150602BA}" type="presParOf" srcId="{E0D18918-D2F8-2844-A844-7BBB2624F0CA}" destId="{AA21CCB2-9830-DA46-9B2B-26353959439B}" srcOrd="2" destOrd="0" presId="urn:microsoft.com/office/officeart/2008/layout/HalfCircleOrganizationChart"/>
    <dgm:cxn modelId="{19B86987-498A-094A-8F0C-E3F74E74B60B}" type="presParOf" srcId="{E0D18918-D2F8-2844-A844-7BBB2624F0CA}" destId="{DE405683-A9CA-7247-BC2D-C722A5D21F22}" srcOrd="3" destOrd="0" presId="urn:microsoft.com/office/officeart/2008/layout/HalfCircleOrganizationChart"/>
    <dgm:cxn modelId="{EDC9D9B4-07E8-2D40-BC55-B4BCA0420F26}" type="presParOf" srcId="{E96558E9-8730-DB4D-91EC-47DD40463C24}" destId="{2C8BFC47-634B-8E4D-944F-0F449ED88B62}" srcOrd="1" destOrd="0" presId="urn:microsoft.com/office/officeart/2008/layout/HalfCircleOrganizationChart"/>
    <dgm:cxn modelId="{82A94B58-6FF4-064C-9E17-3A967F740326}" type="presParOf" srcId="{2C8BFC47-634B-8E4D-944F-0F449ED88B62}" destId="{FFC8B27C-5F1A-5343-838B-50E5E7A2E50B}" srcOrd="0" destOrd="0" presId="urn:microsoft.com/office/officeart/2008/layout/HalfCircleOrganizationChart"/>
    <dgm:cxn modelId="{1591BDE6-84B2-5B4B-8F49-5EB173259768}" type="presParOf" srcId="{2C8BFC47-634B-8E4D-944F-0F449ED88B62}" destId="{9094FF53-811D-E843-952B-60B2C3E555D0}" srcOrd="1" destOrd="0" presId="urn:microsoft.com/office/officeart/2008/layout/HalfCircleOrganizationChart"/>
    <dgm:cxn modelId="{B946DC2D-EE37-3147-8333-9C0341EC4D30}" type="presParOf" srcId="{9094FF53-811D-E843-952B-60B2C3E555D0}" destId="{1840520D-4566-1C45-9E9B-B5B6A7A757C2}" srcOrd="0" destOrd="0" presId="urn:microsoft.com/office/officeart/2008/layout/HalfCircleOrganizationChart"/>
    <dgm:cxn modelId="{81891096-938A-8245-A348-A36F50F5A705}" type="presParOf" srcId="{1840520D-4566-1C45-9E9B-B5B6A7A757C2}" destId="{D8615879-4FE5-454D-AD82-37DF6702D6BB}" srcOrd="0" destOrd="0" presId="urn:microsoft.com/office/officeart/2008/layout/HalfCircleOrganizationChart"/>
    <dgm:cxn modelId="{9CC1F760-9190-234C-8BB2-02C32F523EC1}" type="presParOf" srcId="{1840520D-4566-1C45-9E9B-B5B6A7A757C2}" destId="{C022E459-0C57-D940-8CD7-7B694470449D}" srcOrd="1" destOrd="0" presId="urn:microsoft.com/office/officeart/2008/layout/HalfCircleOrganizationChart"/>
    <dgm:cxn modelId="{6AD8450E-E435-294F-8A9A-4BE766880248}" type="presParOf" srcId="{1840520D-4566-1C45-9E9B-B5B6A7A757C2}" destId="{68A7A00B-98CC-E04F-B371-6A732EC3BCD0}" srcOrd="2" destOrd="0" presId="urn:microsoft.com/office/officeart/2008/layout/HalfCircleOrganizationChart"/>
    <dgm:cxn modelId="{E3A41634-048F-1C41-9C60-69CC6B2FC866}" type="presParOf" srcId="{1840520D-4566-1C45-9E9B-B5B6A7A757C2}" destId="{5D092C69-B6AC-FF47-A224-CD3C730BF44F}" srcOrd="3" destOrd="0" presId="urn:microsoft.com/office/officeart/2008/layout/HalfCircleOrganizationChart"/>
    <dgm:cxn modelId="{DB728900-90C9-5449-82D1-C4B152293B8F}" type="presParOf" srcId="{9094FF53-811D-E843-952B-60B2C3E555D0}" destId="{3ADB779D-00FE-C54C-88C4-31E9447A9568}" srcOrd="1" destOrd="0" presId="urn:microsoft.com/office/officeart/2008/layout/HalfCircleOrganizationChart"/>
    <dgm:cxn modelId="{CC722CA3-F58C-0345-AB4B-9F1542046535}" type="presParOf" srcId="{9094FF53-811D-E843-952B-60B2C3E555D0}" destId="{C0E0C330-0616-6F4C-AA90-01D1BEBF87C7}" srcOrd="2" destOrd="0" presId="urn:microsoft.com/office/officeart/2008/layout/HalfCircleOrganizationChart"/>
    <dgm:cxn modelId="{2A9C5904-5232-6E41-9503-797BDF3B966B}" type="presParOf" srcId="{2C8BFC47-634B-8E4D-944F-0F449ED88B62}" destId="{DAB98BFC-7674-8F44-82F9-6DAB5BA83225}" srcOrd="2" destOrd="0" presId="urn:microsoft.com/office/officeart/2008/layout/HalfCircleOrganizationChart"/>
    <dgm:cxn modelId="{A0C67495-F283-E847-9161-3D55C85E5006}" type="presParOf" srcId="{2C8BFC47-634B-8E4D-944F-0F449ED88B62}" destId="{CCD4B002-4602-0E42-94D9-BC0B79B615BA}" srcOrd="3" destOrd="0" presId="urn:microsoft.com/office/officeart/2008/layout/HalfCircleOrganizationChart"/>
    <dgm:cxn modelId="{FC236F4A-5378-484A-BB88-FD5701E114D2}" type="presParOf" srcId="{CCD4B002-4602-0E42-94D9-BC0B79B615BA}" destId="{8277FAE6-A3BA-3443-99E3-0E1744C75844}" srcOrd="0" destOrd="0" presId="urn:microsoft.com/office/officeart/2008/layout/HalfCircleOrganizationChart"/>
    <dgm:cxn modelId="{864C7FF3-12DC-E84A-82E1-7948A1664A3E}" type="presParOf" srcId="{8277FAE6-A3BA-3443-99E3-0E1744C75844}" destId="{DB831440-752A-3445-A38D-20E885BFC50E}" srcOrd="0" destOrd="0" presId="urn:microsoft.com/office/officeart/2008/layout/HalfCircleOrganizationChart"/>
    <dgm:cxn modelId="{0AA3093D-FD0C-1D4D-822E-41785E390F39}" type="presParOf" srcId="{8277FAE6-A3BA-3443-99E3-0E1744C75844}" destId="{08B30124-C065-2D44-8916-AE7B9B10CA79}" srcOrd="1" destOrd="0" presId="urn:microsoft.com/office/officeart/2008/layout/HalfCircleOrganizationChart"/>
    <dgm:cxn modelId="{DE265654-C94E-884E-9794-9302B8A05A48}" type="presParOf" srcId="{8277FAE6-A3BA-3443-99E3-0E1744C75844}" destId="{ACBC8F29-0852-9243-B344-1B8692FF94F4}" srcOrd="2" destOrd="0" presId="urn:microsoft.com/office/officeart/2008/layout/HalfCircleOrganizationChart"/>
    <dgm:cxn modelId="{A3A074E0-AB68-1C45-8F2B-34A13A4315EB}" type="presParOf" srcId="{8277FAE6-A3BA-3443-99E3-0E1744C75844}" destId="{B0C65B41-98B7-1D48-B9AB-34CAB2AE4A44}" srcOrd="3" destOrd="0" presId="urn:microsoft.com/office/officeart/2008/layout/HalfCircleOrganizationChart"/>
    <dgm:cxn modelId="{759F7A20-B222-BD45-8178-C4D71F05347C}" type="presParOf" srcId="{CCD4B002-4602-0E42-94D9-BC0B79B615BA}" destId="{730EFA22-6D18-244D-B59C-5C513FB06129}" srcOrd="1" destOrd="0" presId="urn:microsoft.com/office/officeart/2008/layout/HalfCircleOrganizationChart"/>
    <dgm:cxn modelId="{F42C0AA0-644D-C74D-8EA6-489E567A881D}" type="presParOf" srcId="{CCD4B002-4602-0E42-94D9-BC0B79B615BA}" destId="{8B82D0EA-79C7-B84B-B74A-368C09018399}" srcOrd="2" destOrd="0" presId="urn:microsoft.com/office/officeart/2008/layout/HalfCircleOrganizationChart"/>
    <dgm:cxn modelId="{CC60D058-19E2-134C-BF2C-9CD1C6EE3405}" type="presParOf" srcId="{2C8BFC47-634B-8E4D-944F-0F449ED88B62}" destId="{2B238953-8CE6-5641-AA7C-0AA1764DEBD4}" srcOrd="4" destOrd="0" presId="urn:microsoft.com/office/officeart/2008/layout/HalfCircleOrganizationChart"/>
    <dgm:cxn modelId="{4BADF8D6-B32F-F34D-A1BA-F5B1E58AB939}" type="presParOf" srcId="{2C8BFC47-634B-8E4D-944F-0F449ED88B62}" destId="{4922A23E-BB02-1E43-BFF4-3897F156CA91}" srcOrd="5" destOrd="0" presId="urn:microsoft.com/office/officeart/2008/layout/HalfCircleOrganizationChart"/>
    <dgm:cxn modelId="{F1286355-8F31-B347-B7EE-607CC32F7650}" type="presParOf" srcId="{4922A23E-BB02-1E43-BFF4-3897F156CA91}" destId="{01C75852-77DC-C045-84EC-94BAB2929E65}" srcOrd="0" destOrd="0" presId="urn:microsoft.com/office/officeart/2008/layout/HalfCircleOrganizationChart"/>
    <dgm:cxn modelId="{DCB05EC5-EADF-3247-849B-0526AA25979A}" type="presParOf" srcId="{01C75852-77DC-C045-84EC-94BAB2929E65}" destId="{5DAA0E1F-E35A-3F41-98B9-6C22CC301386}" srcOrd="0" destOrd="0" presId="urn:microsoft.com/office/officeart/2008/layout/HalfCircleOrganizationChart"/>
    <dgm:cxn modelId="{BCDF0354-28B7-F140-87EE-221B2184E4E3}" type="presParOf" srcId="{01C75852-77DC-C045-84EC-94BAB2929E65}" destId="{6C75B195-AB74-B44A-896A-ACF508BBBEFE}" srcOrd="1" destOrd="0" presId="urn:microsoft.com/office/officeart/2008/layout/HalfCircleOrganizationChart"/>
    <dgm:cxn modelId="{202F3B2C-FCAB-0A41-979E-3D5FCBDB6ABB}" type="presParOf" srcId="{01C75852-77DC-C045-84EC-94BAB2929E65}" destId="{B399F2B1-8E92-AF40-B268-92EEDDDD99CE}" srcOrd="2" destOrd="0" presId="urn:microsoft.com/office/officeart/2008/layout/HalfCircleOrganizationChart"/>
    <dgm:cxn modelId="{18F94047-C459-F54B-8935-CFFB76831D35}" type="presParOf" srcId="{01C75852-77DC-C045-84EC-94BAB2929E65}" destId="{37C5BAA3-B1AA-5F42-86FE-9AF81FC79C9C}" srcOrd="3" destOrd="0" presId="urn:microsoft.com/office/officeart/2008/layout/HalfCircleOrganizationChart"/>
    <dgm:cxn modelId="{55E4E473-1054-A644-A4DB-CC6ADE09B060}" type="presParOf" srcId="{4922A23E-BB02-1E43-BFF4-3897F156CA91}" destId="{189F3470-8C61-E542-A4EA-17C1B04EF5DF}" srcOrd="1" destOrd="0" presId="urn:microsoft.com/office/officeart/2008/layout/HalfCircleOrganizationChart"/>
    <dgm:cxn modelId="{0A17E420-B024-7A43-AC75-49A0C049146C}" type="presParOf" srcId="{4922A23E-BB02-1E43-BFF4-3897F156CA91}" destId="{D315BA0E-D160-404C-903C-D04F42FE3319}" srcOrd="2" destOrd="0" presId="urn:microsoft.com/office/officeart/2008/layout/HalfCircleOrganizationChart"/>
    <dgm:cxn modelId="{D5F044FD-8BCC-004E-ADB6-A2F81F1EB670}" type="presParOf" srcId="{E96558E9-8730-DB4D-91EC-47DD40463C24}" destId="{680105A5-BA6A-984A-BF17-F7C3FBFA81E2}" srcOrd="2" destOrd="0" presId="urn:microsoft.com/office/officeart/2008/layout/HalfCircleOrganizationChart"/>
    <dgm:cxn modelId="{561FAF77-5ECF-5C40-9E5E-3D387292F9DE}" type="presParOf" srcId="{28C88DC4-3621-8048-8E86-E096734238C6}" destId="{43CD3916-FE34-CD4D-A78C-415E63FB2417}" srcOrd="4" destOrd="0" presId="urn:microsoft.com/office/officeart/2008/layout/HalfCircleOrganizationChart"/>
    <dgm:cxn modelId="{8C338393-FB68-9641-9274-E4C6953B9A77}" type="presParOf" srcId="{28C88DC4-3621-8048-8E86-E096734238C6}" destId="{CF9115ED-DED2-444C-9AAF-2293CE754D2A}" srcOrd="5" destOrd="0" presId="urn:microsoft.com/office/officeart/2008/layout/HalfCircleOrganizationChart"/>
    <dgm:cxn modelId="{AFA42F1E-518A-074C-9167-E0510ABE5A93}" type="presParOf" srcId="{CF9115ED-DED2-444C-9AAF-2293CE754D2A}" destId="{FD0F9209-BE17-9C40-8436-1D7417DF79F1}" srcOrd="0" destOrd="0" presId="urn:microsoft.com/office/officeart/2008/layout/HalfCircleOrganizationChart"/>
    <dgm:cxn modelId="{AC678456-8109-E543-82F0-EC75A417B6F3}" type="presParOf" srcId="{FD0F9209-BE17-9C40-8436-1D7417DF79F1}" destId="{66BCB623-60E6-2545-9119-6B9877B43224}" srcOrd="0" destOrd="0" presId="urn:microsoft.com/office/officeart/2008/layout/HalfCircleOrganizationChart"/>
    <dgm:cxn modelId="{CCFC8D6F-8243-4548-A93B-148F334D6968}" type="presParOf" srcId="{FD0F9209-BE17-9C40-8436-1D7417DF79F1}" destId="{D1647483-DA66-6040-A1BE-B2EDE7C1B1D7}" srcOrd="1" destOrd="0" presId="urn:microsoft.com/office/officeart/2008/layout/HalfCircleOrganizationChart"/>
    <dgm:cxn modelId="{EB6B92E9-9F30-124C-948C-F27BEB19A5D1}" type="presParOf" srcId="{FD0F9209-BE17-9C40-8436-1D7417DF79F1}" destId="{E95E5135-C2FE-FD42-84A1-9A7A84E4D123}" srcOrd="2" destOrd="0" presId="urn:microsoft.com/office/officeart/2008/layout/HalfCircleOrganizationChart"/>
    <dgm:cxn modelId="{C5AEBDEE-A6D8-B546-9010-FF0B8A2C5295}" type="presParOf" srcId="{FD0F9209-BE17-9C40-8436-1D7417DF79F1}" destId="{7EA220ED-26A5-0F42-B2BE-E93E00EC9E9E}" srcOrd="3" destOrd="0" presId="urn:microsoft.com/office/officeart/2008/layout/HalfCircleOrganizationChart"/>
    <dgm:cxn modelId="{CAD8F1E6-A342-2E45-BDDC-5DB723ADB0CC}" type="presParOf" srcId="{CF9115ED-DED2-444C-9AAF-2293CE754D2A}" destId="{7FB07C4F-BBCF-3D46-80E9-D5C1DB96E414}" srcOrd="1" destOrd="0" presId="urn:microsoft.com/office/officeart/2008/layout/HalfCircleOrganizationChart"/>
    <dgm:cxn modelId="{84FAF628-A8A9-CB40-87F0-9873CDE78ACA}" type="presParOf" srcId="{7FB07C4F-BBCF-3D46-80E9-D5C1DB96E414}" destId="{176F4C20-DE55-7E4B-92AD-8A5F42521294}" srcOrd="0" destOrd="0" presId="urn:microsoft.com/office/officeart/2008/layout/HalfCircleOrganizationChart"/>
    <dgm:cxn modelId="{72A811F5-5AA5-1347-B0CB-410D9DC213E5}" type="presParOf" srcId="{7FB07C4F-BBCF-3D46-80E9-D5C1DB96E414}" destId="{BDAE55FD-BE3C-354A-946D-5CAD36D2F244}" srcOrd="1" destOrd="0" presId="urn:microsoft.com/office/officeart/2008/layout/HalfCircleOrganizationChart"/>
    <dgm:cxn modelId="{51570A5E-55F4-E043-8B60-56D734E1448D}" type="presParOf" srcId="{BDAE55FD-BE3C-354A-946D-5CAD36D2F244}" destId="{566DD79C-3EF5-054B-904C-36E2A875B4A3}" srcOrd="0" destOrd="0" presId="urn:microsoft.com/office/officeart/2008/layout/HalfCircleOrganizationChart"/>
    <dgm:cxn modelId="{B259E438-0830-894A-BD7F-36EBA0D211C9}" type="presParOf" srcId="{566DD79C-3EF5-054B-904C-36E2A875B4A3}" destId="{74EDD514-A813-EF4C-8772-A7FA3A2B6B06}" srcOrd="0" destOrd="0" presId="urn:microsoft.com/office/officeart/2008/layout/HalfCircleOrganizationChart"/>
    <dgm:cxn modelId="{199B8831-F51A-C14F-A45E-2F7E61443226}" type="presParOf" srcId="{566DD79C-3EF5-054B-904C-36E2A875B4A3}" destId="{5CF18CE2-0745-0A4E-A195-52C387C4E1AB}" srcOrd="1" destOrd="0" presId="urn:microsoft.com/office/officeart/2008/layout/HalfCircleOrganizationChart"/>
    <dgm:cxn modelId="{CA4F61F7-81B1-884C-83F1-F78F3DC4AFE7}" type="presParOf" srcId="{566DD79C-3EF5-054B-904C-36E2A875B4A3}" destId="{7D3ED48F-BFAA-C645-8744-A5C940FDB34A}" srcOrd="2" destOrd="0" presId="urn:microsoft.com/office/officeart/2008/layout/HalfCircleOrganizationChart"/>
    <dgm:cxn modelId="{4B11BCF1-F81D-034D-AA6E-E335F39DDEBA}" type="presParOf" srcId="{566DD79C-3EF5-054B-904C-36E2A875B4A3}" destId="{CF23A531-D668-544D-B5B0-8E3665184C41}" srcOrd="3" destOrd="0" presId="urn:microsoft.com/office/officeart/2008/layout/HalfCircleOrganizationChart"/>
    <dgm:cxn modelId="{500A0980-FABE-A541-9681-F214D71988BD}" type="presParOf" srcId="{BDAE55FD-BE3C-354A-946D-5CAD36D2F244}" destId="{CA062848-BE37-4343-9E39-876F3D8D4D8A}" srcOrd="1" destOrd="0" presId="urn:microsoft.com/office/officeart/2008/layout/HalfCircleOrganizationChart"/>
    <dgm:cxn modelId="{4E11D40F-00B2-BF4A-A166-E8D8B846B264}" type="presParOf" srcId="{BDAE55FD-BE3C-354A-946D-5CAD36D2F244}" destId="{2AA705DB-BA27-C440-95F8-7B50E94D740E}" srcOrd="2" destOrd="0" presId="urn:microsoft.com/office/officeart/2008/layout/HalfCircleOrganizationChart"/>
    <dgm:cxn modelId="{56A64B42-D03E-824B-AC17-E577E5C40DAE}" type="presParOf" srcId="{7FB07C4F-BBCF-3D46-80E9-D5C1DB96E414}" destId="{F6D01B12-5760-7745-98DF-5E0619F26F17}" srcOrd="2" destOrd="0" presId="urn:microsoft.com/office/officeart/2008/layout/HalfCircleOrganizationChart"/>
    <dgm:cxn modelId="{2941F8EB-EF96-FD48-897D-B8B56F73A567}" type="presParOf" srcId="{7FB07C4F-BBCF-3D46-80E9-D5C1DB96E414}" destId="{EAC6B2FB-F294-3D40-81AC-1C7572D41325}" srcOrd="3" destOrd="0" presId="urn:microsoft.com/office/officeart/2008/layout/HalfCircleOrganizationChart"/>
    <dgm:cxn modelId="{2C9DF502-5F7D-0442-BB94-948F984DC193}" type="presParOf" srcId="{EAC6B2FB-F294-3D40-81AC-1C7572D41325}" destId="{600662D3-851F-E842-BB1D-134EE068FEC0}" srcOrd="0" destOrd="0" presId="urn:microsoft.com/office/officeart/2008/layout/HalfCircleOrganizationChart"/>
    <dgm:cxn modelId="{084FB91F-025A-AB4A-A5FD-7B299D866168}" type="presParOf" srcId="{600662D3-851F-E842-BB1D-134EE068FEC0}" destId="{C60E5110-1EAD-FD45-8588-E60C02F3F669}" srcOrd="0" destOrd="0" presId="urn:microsoft.com/office/officeart/2008/layout/HalfCircleOrganizationChart"/>
    <dgm:cxn modelId="{247E63F9-D8D8-0047-B7BE-569E13E45062}" type="presParOf" srcId="{600662D3-851F-E842-BB1D-134EE068FEC0}" destId="{D3566BDC-8430-0B46-BD4A-F530B6148E27}" srcOrd="1" destOrd="0" presId="urn:microsoft.com/office/officeart/2008/layout/HalfCircleOrganizationChart"/>
    <dgm:cxn modelId="{306AB90E-05C9-5141-B8C4-43FC7993009F}" type="presParOf" srcId="{600662D3-851F-E842-BB1D-134EE068FEC0}" destId="{027E5132-491E-7F4C-BABB-762B33243692}" srcOrd="2" destOrd="0" presId="urn:microsoft.com/office/officeart/2008/layout/HalfCircleOrganizationChart"/>
    <dgm:cxn modelId="{C0330FB4-D6F3-0547-A176-CC8696CC65FA}" type="presParOf" srcId="{600662D3-851F-E842-BB1D-134EE068FEC0}" destId="{25783E00-06E3-014F-949A-6DB4CA666ABA}" srcOrd="3" destOrd="0" presId="urn:microsoft.com/office/officeart/2008/layout/HalfCircleOrganizationChart"/>
    <dgm:cxn modelId="{7EDD9D2D-538B-9A4F-A9EB-B34CF443F081}" type="presParOf" srcId="{EAC6B2FB-F294-3D40-81AC-1C7572D41325}" destId="{8724A1A6-FD24-DD4D-A2BC-8AEAD32FD978}" srcOrd="1" destOrd="0" presId="urn:microsoft.com/office/officeart/2008/layout/HalfCircleOrganizationChart"/>
    <dgm:cxn modelId="{17ED8F4C-858B-9F46-8A21-FDEA777D6DFD}" type="presParOf" srcId="{EAC6B2FB-F294-3D40-81AC-1C7572D41325}" destId="{EEF2A124-574D-9D4B-8211-C65124FBE94B}" srcOrd="2" destOrd="0" presId="urn:microsoft.com/office/officeart/2008/layout/HalfCircleOrganizationChart"/>
    <dgm:cxn modelId="{9889AC33-57B7-5145-B4AC-73C3F73E044D}" type="presParOf" srcId="{7FB07C4F-BBCF-3D46-80E9-D5C1DB96E414}" destId="{630A3076-92A4-C641-A5FD-7CE2C294689B}" srcOrd="4" destOrd="0" presId="urn:microsoft.com/office/officeart/2008/layout/HalfCircleOrganizationChart"/>
    <dgm:cxn modelId="{F711F255-7BE1-8241-B3B2-C83D023138C5}" type="presParOf" srcId="{7FB07C4F-BBCF-3D46-80E9-D5C1DB96E414}" destId="{6E39F5A6-023D-154F-8C4D-7B5AD145BE0D}" srcOrd="5" destOrd="0" presId="urn:microsoft.com/office/officeart/2008/layout/HalfCircleOrganizationChart"/>
    <dgm:cxn modelId="{C9E2EA51-41BE-044E-B836-F9C656BE2652}" type="presParOf" srcId="{6E39F5A6-023D-154F-8C4D-7B5AD145BE0D}" destId="{26DBE3A1-9B29-E944-BCE0-B62137FDAEB1}" srcOrd="0" destOrd="0" presId="urn:microsoft.com/office/officeart/2008/layout/HalfCircleOrganizationChart"/>
    <dgm:cxn modelId="{0FE4EF42-FC1C-6042-BFE3-D31379EFE219}" type="presParOf" srcId="{26DBE3A1-9B29-E944-BCE0-B62137FDAEB1}" destId="{5AF31C02-B106-0D45-9484-527CF4F3CEBE}" srcOrd="0" destOrd="0" presId="urn:microsoft.com/office/officeart/2008/layout/HalfCircleOrganizationChart"/>
    <dgm:cxn modelId="{DD63D3F5-93ED-5E4A-BDED-A52DB21AD471}" type="presParOf" srcId="{26DBE3A1-9B29-E944-BCE0-B62137FDAEB1}" destId="{B957A163-FFF5-C349-A82E-213CC079D8C5}" srcOrd="1" destOrd="0" presId="urn:microsoft.com/office/officeart/2008/layout/HalfCircleOrganizationChart"/>
    <dgm:cxn modelId="{AD1E39C3-682D-7945-B9D9-A06D75329C06}" type="presParOf" srcId="{26DBE3A1-9B29-E944-BCE0-B62137FDAEB1}" destId="{8EA71E4E-0541-D64C-99FD-79456214F551}" srcOrd="2" destOrd="0" presId="urn:microsoft.com/office/officeart/2008/layout/HalfCircleOrganizationChart"/>
    <dgm:cxn modelId="{C58B4B27-E21D-8247-8F11-1B09764C6A44}" type="presParOf" srcId="{26DBE3A1-9B29-E944-BCE0-B62137FDAEB1}" destId="{678980FE-5E9E-774F-A1F8-521837028527}" srcOrd="3" destOrd="0" presId="urn:microsoft.com/office/officeart/2008/layout/HalfCircleOrganizationChart"/>
    <dgm:cxn modelId="{F5CF95D9-409A-144D-9FDA-FE0B02104218}" type="presParOf" srcId="{6E39F5A6-023D-154F-8C4D-7B5AD145BE0D}" destId="{9D9BFBA3-CEC4-0F4D-B1F8-EB73D55789D6}" srcOrd="1" destOrd="0" presId="urn:microsoft.com/office/officeart/2008/layout/HalfCircleOrganizationChart"/>
    <dgm:cxn modelId="{1DB7A823-CA12-A94A-86BD-6F146A48A463}" type="presParOf" srcId="{6E39F5A6-023D-154F-8C4D-7B5AD145BE0D}" destId="{5A06594D-5583-2148-BA4F-E8119745C3FC}" srcOrd="2" destOrd="0" presId="urn:microsoft.com/office/officeart/2008/layout/HalfCircleOrganizationChart"/>
    <dgm:cxn modelId="{0C8A390B-A2CF-3C41-8A8B-3CAF0D140E40}" type="presParOf" srcId="{CF9115ED-DED2-444C-9AAF-2293CE754D2A}" destId="{FEA8C2B3-372E-D044-B762-1A836DB94630}" srcOrd="2" destOrd="0" presId="urn:microsoft.com/office/officeart/2008/layout/HalfCircleOrganizationChart"/>
    <dgm:cxn modelId="{A61FA855-1D22-7B46-8454-D7CF7ED808BC}" type="presParOf" srcId="{D4B44928-AE46-524A-B1F3-D734EA0C2372}" destId="{F91B62FF-E98E-8049-9E04-15A6F67CE461}" srcOrd="2" destOrd="0" presId="urn:microsoft.com/office/officeart/2008/layout/HalfCircleOrganizationChart"/>
    <dgm:cxn modelId="{DD9F4522-7891-DF49-B8C2-576D7F91CC3B}" type="presParOf" srcId="{404A0898-3CEE-004F-ADFE-087FAC34CEFD}" destId="{58484DAF-59F1-454C-B3FF-E7143CA7E9B8}" srcOrd="4" destOrd="0" presId="urn:microsoft.com/office/officeart/2008/layout/HalfCircleOrganizationChart"/>
    <dgm:cxn modelId="{1039F7B5-11E7-444A-90B9-051180B22A17}" type="presParOf" srcId="{404A0898-3CEE-004F-ADFE-087FAC34CEFD}" destId="{E601FF87-3B27-B242-8AB3-626C24B2AC15}" srcOrd="5" destOrd="0" presId="urn:microsoft.com/office/officeart/2008/layout/HalfCircleOrganizationChart"/>
    <dgm:cxn modelId="{BFAD32D1-32CE-B647-B41E-6F91ECCFFF53}" type="presParOf" srcId="{E601FF87-3B27-B242-8AB3-626C24B2AC15}" destId="{E23F7F22-4D46-9F47-845D-45D0BBEA51D3}" srcOrd="0" destOrd="0" presId="urn:microsoft.com/office/officeart/2008/layout/HalfCircleOrganizationChart"/>
    <dgm:cxn modelId="{11839F5B-17D2-5847-B434-A85AC34C2998}" type="presParOf" srcId="{E23F7F22-4D46-9F47-845D-45D0BBEA51D3}" destId="{CDF5BEA5-9B56-4D48-B76D-590357FF3C0D}" srcOrd="0" destOrd="0" presId="urn:microsoft.com/office/officeart/2008/layout/HalfCircleOrganizationChart"/>
    <dgm:cxn modelId="{05A19221-FDA4-C843-BB98-BA07AA16913F}" type="presParOf" srcId="{E23F7F22-4D46-9F47-845D-45D0BBEA51D3}" destId="{CCCCD136-7566-6245-B333-ACE89FFDD8B8}" srcOrd="1" destOrd="0" presId="urn:microsoft.com/office/officeart/2008/layout/HalfCircleOrganizationChart"/>
    <dgm:cxn modelId="{1BD7330B-F9D1-A646-A5B1-36904D41BE6C}" type="presParOf" srcId="{E23F7F22-4D46-9F47-845D-45D0BBEA51D3}" destId="{D58C95C0-BED8-294A-A68A-6753F9A0962C}" srcOrd="2" destOrd="0" presId="urn:microsoft.com/office/officeart/2008/layout/HalfCircleOrganizationChart"/>
    <dgm:cxn modelId="{6E8AB074-8E1E-1544-B9D5-D4321A3330E5}" type="presParOf" srcId="{E23F7F22-4D46-9F47-845D-45D0BBEA51D3}" destId="{477F3684-BF7B-A44B-A641-3300E6D3D828}" srcOrd="3" destOrd="0" presId="urn:microsoft.com/office/officeart/2008/layout/HalfCircleOrganizationChart"/>
    <dgm:cxn modelId="{F16DC547-84C7-744E-AAA0-096B6B91422F}" type="presParOf" srcId="{E601FF87-3B27-B242-8AB3-626C24B2AC15}" destId="{20E20309-2886-4C42-9CE2-B142F7E92B0E}" srcOrd="1" destOrd="0" presId="urn:microsoft.com/office/officeart/2008/layout/HalfCircleOrganizationChart"/>
    <dgm:cxn modelId="{DDA53E86-EBA6-014A-AEB9-D9D08A672472}" type="presParOf" srcId="{20E20309-2886-4C42-9CE2-B142F7E92B0E}" destId="{2FD7F0F6-0BA7-DE40-B8C8-D7DD67311255}" srcOrd="0" destOrd="0" presId="urn:microsoft.com/office/officeart/2008/layout/HalfCircleOrganizationChart"/>
    <dgm:cxn modelId="{FCE9A400-7E70-BD4F-8FAA-99B20AFC21D5}" type="presParOf" srcId="{20E20309-2886-4C42-9CE2-B142F7E92B0E}" destId="{4FAC0DA3-F5C7-434E-874F-F91F7E269E6E}" srcOrd="1" destOrd="0" presId="urn:microsoft.com/office/officeart/2008/layout/HalfCircleOrganizationChart"/>
    <dgm:cxn modelId="{17B8BB3F-E70B-8F48-A883-0329518D26B4}" type="presParOf" srcId="{4FAC0DA3-F5C7-434E-874F-F91F7E269E6E}" destId="{EAEE1D35-4E6F-2249-9F81-7DD59ED2B0F8}" srcOrd="0" destOrd="0" presId="urn:microsoft.com/office/officeart/2008/layout/HalfCircleOrganizationChart"/>
    <dgm:cxn modelId="{68FB0A41-7A94-F644-AF24-A6CE6A6A5EBE}" type="presParOf" srcId="{EAEE1D35-4E6F-2249-9F81-7DD59ED2B0F8}" destId="{78F35891-86E7-6244-AD97-E471C83071B9}" srcOrd="0" destOrd="0" presId="urn:microsoft.com/office/officeart/2008/layout/HalfCircleOrganizationChart"/>
    <dgm:cxn modelId="{BFBE32C4-4BFA-E74B-82D0-2CD5E056940A}" type="presParOf" srcId="{EAEE1D35-4E6F-2249-9F81-7DD59ED2B0F8}" destId="{BDF23AB5-FC4C-3846-9CFA-42F3742F3793}" srcOrd="1" destOrd="0" presId="urn:microsoft.com/office/officeart/2008/layout/HalfCircleOrganizationChart"/>
    <dgm:cxn modelId="{D898A11F-FABD-9C46-9F85-552A6AB9AA9D}" type="presParOf" srcId="{EAEE1D35-4E6F-2249-9F81-7DD59ED2B0F8}" destId="{C41B32CC-03CB-E648-9D2B-F17841151064}" srcOrd="2" destOrd="0" presId="urn:microsoft.com/office/officeart/2008/layout/HalfCircleOrganizationChart"/>
    <dgm:cxn modelId="{CDDE0665-A592-9746-A6F2-975C0EA7F321}" type="presParOf" srcId="{EAEE1D35-4E6F-2249-9F81-7DD59ED2B0F8}" destId="{E149D439-0956-FF46-9A39-1FD226715A69}" srcOrd="3" destOrd="0" presId="urn:microsoft.com/office/officeart/2008/layout/HalfCircleOrganizationChart"/>
    <dgm:cxn modelId="{B034AEA3-8D2A-3B4C-9454-11144C256ECA}" type="presParOf" srcId="{4FAC0DA3-F5C7-434E-874F-F91F7E269E6E}" destId="{9193E296-AAD2-1144-9F86-8DFED7AFA8A2}" srcOrd="1" destOrd="0" presId="urn:microsoft.com/office/officeart/2008/layout/HalfCircleOrganizationChart"/>
    <dgm:cxn modelId="{676434CA-F689-4347-BFC4-4B01DB916DDC}" type="presParOf" srcId="{9193E296-AAD2-1144-9F86-8DFED7AFA8A2}" destId="{8147B461-5CF2-5D4B-99D0-A314937DA20E}" srcOrd="0" destOrd="0" presId="urn:microsoft.com/office/officeart/2008/layout/HalfCircleOrganizationChart"/>
    <dgm:cxn modelId="{BA853163-FB24-7342-947B-769D6C77F29C}" type="presParOf" srcId="{9193E296-AAD2-1144-9F86-8DFED7AFA8A2}" destId="{F882C80B-2D19-5043-8A14-9EBF7105DD9A}" srcOrd="1" destOrd="0" presId="urn:microsoft.com/office/officeart/2008/layout/HalfCircleOrganizationChart"/>
    <dgm:cxn modelId="{81898575-4F5C-9944-A9ED-BBF41B17E1C7}" type="presParOf" srcId="{F882C80B-2D19-5043-8A14-9EBF7105DD9A}" destId="{5F5C353F-C6C6-D444-9725-AB893FD5E7BF}" srcOrd="0" destOrd="0" presId="urn:microsoft.com/office/officeart/2008/layout/HalfCircleOrganizationChart"/>
    <dgm:cxn modelId="{FC466866-1A28-3F4B-AED2-3B41DB9D7B2B}" type="presParOf" srcId="{5F5C353F-C6C6-D444-9725-AB893FD5E7BF}" destId="{7723E6D8-4715-8B41-B458-9B3902DA0C66}" srcOrd="0" destOrd="0" presId="urn:microsoft.com/office/officeart/2008/layout/HalfCircleOrganizationChart"/>
    <dgm:cxn modelId="{3C65A9DC-A4A6-0D4D-BFA8-17EE57B3F29B}" type="presParOf" srcId="{5F5C353F-C6C6-D444-9725-AB893FD5E7BF}" destId="{27E586FD-1FF5-894E-819A-A85C314C30E5}" srcOrd="1" destOrd="0" presId="urn:microsoft.com/office/officeart/2008/layout/HalfCircleOrganizationChart"/>
    <dgm:cxn modelId="{8DD6E5E2-D07E-C547-B282-4F056C8644CC}" type="presParOf" srcId="{5F5C353F-C6C6-D444-9725-AB893FD5E7BF}" destId="{02C39A79-D1D7-2348-9165-9E85D67384EA}" srcOrd="2" destOrd="0" presId="urn:microsoft.com/office/officeart/2008/layout/HalfCircleOrganizationChart"/>
    <dgm:cxn modelId="{A6935E2D-676E-CD4B-B979-EDD374ED9332}" type="presParOf" srcId="{5F5C353F-C6C6-D444-9725-AB893FD5E7BF}" destId="{9BB511B3-46DA-3548-AA3A-C1ABC8ECF9AA}" srcOrd="3" destOrd="0" presId="urn:microsoft.com/office/officeart/2008/layout/HalfCircleOrganizationChart"/>
    <dgm:cxn modelId="{4BB86331-503C-974C-9823-7F5544B1FE83}" type="presParOf" srcId="{F882C80B-2D19-5043-8A14-9EBF7105DD9A}" destId="{F9BA324C-ACE8-EC4B-9C9E-6D643B038972}" srcOrd="1" destOrd="0" presId="urn:microsoft.com/office/officeart/2008/layout/HalfCircleOrganizationChart"/>
    <dgm:cxn modelId="{241E5360-ABA1-1441-9CC1-20B030B5DC93}" type="presParOf" srcId="{F882C80B-2D19-5043-8A14-9EBF7105DD9A}" destId="{8BC86A58-25DA-9E4C-B996-25D7B83EA4AA}" srcOrd="2" destOrd="0" presId="urn:microsoft.com/office/officeart/2008/layout/HalfCircleOrganizationChart"/>
    <dgm:cxn modelId="{9A976720-2235-8045-B23C-F88233714D3A}" type="presParOf" srcId="{9193E296-AAD2-1144-9F86-8DFED7AFA8A2}" destId="{9504201A-A80B-4443-8929-A646C36DD6A5}" srcOrd="2" destOrd="0" presId="urn:microsoft.com/office/officeart/2008/layout/HalfCircleOrganizationChart"/>
    <dgm:cxn modelId="{CB51064A-F617-644E-877B-AC42601D82F1}" type="presParOf" srcId="{9193E296-AAD2-1144-9F86-8DFED7AFA8A2}" destId="{8855AA9B-3BD0-2440-8A7E-71A6F516F6FE}" srcOrd="3" destOrd="0" presId="urn:microsoft.com/office/officeart/2008/layout/HalfCircleOrganizationChart"/>
    <dgm:cxn modelId="{83386D83-5DDB-1E4F-ABF6-BBDAA078EE94}" type="presParOf" srcId="{8855AA9B-3BD0-2440-8A7E-71A6F516F6FE}" destId="{053C9AC1-247F-CE47-BCA8-0E01D79E90CA}" srcOrd="0" destOrd="0" presId="urn:microsoft.com/office/officeart/2008/layout/HalfCircleOrganizationChart"/>
    <dgm:cxn modelId="{123C1EB4-6DFA-474D-9961-0D35B23F49F1}" type="presParOf" srcId="{053C9AC1-247F-CE47-BCA8-0E01D79E90CA}" destId="{1B1A6868-F877-3846-AEAD-722FB9F5A5D2}" srcOrd="0" destOrd="0" presId="urn:microsoft.com/office/officeart/2008/layout/HalfCircleOrganizationChart"/>
    <dgm:cxn modelId="{CD5324FF-4EBE-EA4F-9999-D1F1FDC9624B}" type="presParOf" srcId="{053C9AC1-247F-CE47-BCA8-0E01D79E90CA}" destId="{0A4EF578-4D71-4D4C-977F-1164045CBA45}" srcOrd="1" destOrd="0" presId="urn:microsoft.com/office/officeart/2008/layout/HalfCircleOrganizationChart"/>
    <dgm:cxn modelId="{75C74AED-350E-4F47-AFED-01FC2CFD9D79}" type="presParOf" srcId="{053C9AC1-247F-CE47-BCA8-0E01D79E90CA}" destId="{90E7ECD4-5AF6-CB46-B8D6-0D17C31D6FA3}" srcOrd="2" destOrd="0" presId="urn:microsoft.com/office/officeart/2008/layout/HalfCircleOrganizationChart"/>
    <dgm:cxn modelId="{B731A4B2-8580-734C-8BF9-90B3C9B4D833}" type="presParOf" srcId="{053C9AC1-247F-CE47-BCA8-0E01D79E90CA}" destId="{AFD3795E-1FF4-3C4C-B723-48F5AB58BEBB}" srcOrd="3" destOrd="0" presId="urn:microsoft.com/office/officeart/2008/layout/HalfCircleOrganizationChart"/>
    <dgm:cxn modelId="{DFFF5257-8549-8348-82F0-44EAF3ABB995}" type="presParOf" srcId="{8855AA9B-3BD0-2440-8A7E-71A6F516F6FE}" destId="{FB9B4F58-1D40-1641-A9A7-04EEBF18E97E}" srcOrd="1" destOrd="0" presId="urn:microsoft.com/office/officeart/2008/layout/HalfCircleOrganizationChart"/>
    <dgm:cxn modelId="{131016C2-B312-F74C-B886-C6F2ECF2B887}" type="presParOf" srcId="{8855AA9B-3BD0-2440-8A7E-71A6F516F6FE}" destId="{CAEE8652-EFBE-6840-9CC9-8524269B37C4}" srcOrd="2" destOrd="0" presId="urn:microsoft.com/office/officeart/2008/layout/HalfCircleOrganizationChart"/>
    <dgm:cxn modelId="{7884CD7D-459E-5746-AA44-A7EB44CA9DCB}" type="presParOf" srcId="{9193E296-AAD2-1144-9F86-8DFED7AFA8A2}" destId="{12EA3356-96B4-6541-86BB-95DC37D63EF0}" srcOrd="4" destOrd="0" presId="urn:microsoft.com/office/officeart/2008/layout/HalfCircleOrganizationChart"/>
    <dgm:cxn modelId="{CD7C802B-A728-6C49-9681-D93F8C8DA783}" type="presParOf" srcId="{9193E296-AAD2-1144-9F86-8DFED7AFA8A2}" destId="{1987AD95-D83D-CD40-AAB0-E07E9FCA7EF8}" srcOrd="5" destOrd="0" presId="urn:microsoft.com/office/officeart/2008/layout/HalfCircleOrganizationChart"/>
    <dgm:cxn modelId="{816B74F1-93B7-2849-A894-BF547890B224}" type="presParOf" srcId="{1987AD95-D83D-CD40-AAB0-E07E9FCA7EF8}" destId="{034AEF11-850C-2540-8AF1-A17988716B5C}" srcOrd="0" destOrd="0" presId="urn:microsoft.com/office/officeart/2008/layout/HalfCircleOrganizationChart"/>
    <dgm:cxn modelId="{4F8101F4-CEE4-2846-A913-582E3A375344}" type="presParOf" srcId="{034AEF11-850C-2540-8AF1-A17988716B5C}" destId="{47E78AD1-51AA-BF4D-9795-F0CFD1FF1C65}" srcOrd="0" destOrd="0" presId="urn:microsoft.com/office/officeart/2008/layout/HalfCircleOrganizationChart"/>
    <dgm:cxn modelId="{B23B9A6D-FF40-4A4D-98F2-C501ABEB9810}" type="presParOf" srcId="{034AEF11-850C-2540-8AF1-A17988716B5C}" destId="{0730ABEC-84EC-E041-9517-656012F3FFBD}" srcOrd="1" destOrd="0" presId="urn:microsoft.com/office/officeart/2008/layout/HalfCircleOrganizationChart"/>
    <dgm:cxn modelId="{0DAB8627-AB77-3649-81D5-33D010ACF750}" type="presParOf" srcId="{034AEF11-850C-2540-8AF1-A17988716B5C}" destId="{FBE8996F-E1F9-0044-B87A-1701F80512C1}" srcOrd="2" destOrd="0" presId="urn:microsoft.com/office/officeart/2008/layout/HalfCircleOrganizationChart"/>
    <dgm:cxn modelId="{71AF2374-CC79-D145-9706-3068016BAC60}" type="presParOf" srcId="{034AEF11-850C-2540-8AF1-A17988716B5C}" destId="{9D2AA5E0-872F-0C4F-A2FC-F8A53F947C23}" srcOrd="3" destOrd="0" presId="urn:microsoft.com/office/officeart/2008/layout/HalfCircleOrganizationChart"/>
    <dgm:cxn modelId="{AC61E3D8-3A6A-5644-94B2-42AA321CEE9B}" type="presParOf" srcId="{1987AD95-D83D-CD40-AAB0-E07E9FCA7EF8}" destId="{C997AF07-C60B-314C-ACC4-B3B8E79D09AE}" srcOrd="1" destOrd="0" presId="urn:microsoft.com/office/officeart/2008/layout/HalfCircleOrganizationChart"/>
    <dgm:cxn modelId="{A5279CB2-014A-AC4A-9A54-E7F6210E5F67}" type="presParOf" srcId="{1987AD95-D83D-CD40-AAB0-E07E9FCA7EF8}" destId="{19B717F8-3C72-324C-AC8F-E325DA1FED1F}" srcOrd="2" destOrd="0" presId="urn:microsoft.com/office/officeart/2008/layout/HalfCircleOrganizationChart"/>
    <dgm:cxn modelId="{D1CA9C32-0CBE-004D-99CA-F5215355B2F4}" type="presParOf" srcId="{4FAC0DA3-F5C7-434E-874F-F91F7E269E6E}" destId="{4A3F0BAC-A060-2243-8B03-144434A20E47}" srcOrd="2" destOrd="0" presId="urn:microsoft.com/office/officeart/2008/layout/HalfCircleOrganizationChart"/>
    <dgm:cxn modelId="{7D4B1421-A3FF-1F41-B9D0-3B11AB9CA341}" type="presParOf" srcId="{20E20309-2886-4C42-9CE2-B142F7E92B0E}" destId="{360418D5-CED2-7E40-A035-8A39D5541C2E}" srcOrd="2" destOrd="0" presId="urn:microsoft.com/office/officeart/2008/layout/HalfCircleOrganizationChart"/>
    <dgm:cxn modelId="{4A674B4A-0633-0B42-ADF0-01FF851B5A7E}" type="presParOf" srcId="{20E20309-2886-4C42-9CE2-B142F7E92B0E}" destId="{FF856461-E7B1-6243-82AF-C01DC8479EEF}" srcOrd="3" destOrd="0" presId="urn:microsoft.com/office/officeart/2008/layout/HalfCircleOrganizationChart"/>
    <dgm:cxn modelId="{6EA159B5-70F5-AA46-86E9-FD3BE68A02E5}" type="presParOf" srcId="{FF856461-E7B1-6243-82AF-C01DC8479EEF}" destId="{E4FC00F5-1D6A-CB49-8A61-614A45E5B700}" srcOrd="0" destOrd="0" presId="urn:microsoft.com/office/officeart/2008/layout/HalfCircleOrganizationChart"/>
    <dgm:cxn modelId="{757F6972-7552-5248-8524-840025B37BF3}" type="presParOf" srcId="{E4FC00F5-1D6A-CB49-8A61-614A45E5B700}" destId="{C76AA6FD-5434-D147-A7FB-CC2DF61670BC}" srcOrd="0" destOrd="0" presId="urn:microsoft.com/office/officeart/2008/layout/HalfCircleOrganizationChart"/>
    <dgm:cxn modelId="{9902414B-4F5C-5449-AEA5-A0E8CA41DF3C}" type="presParOf" srcId="{E4FC00F5-1D6A-CB49-8A61-614A45E5B700}" destId="{E8CEC51E-0A39-2246-97E0-1FFB70E08CC9}" srcOrd="1" destOrd="0" presId="urn:microsoft.com/office/officeart/2008/layout/HalfCircleOrganizationChart"/>
    <dgm:cxn modelId="{74D4D7F3-AA11-8548-9435-CE6E0836BA17}" type="presParOf" srcId="{E4FC00F5-1D6A-CB49-8A61-614A45E5B700}" destId="{1C4FC5C0-385C-5D4A-9B65-D4FE8A0A977E}" srcOrd="2" destOrd="0" presId="urn:microsoft.com/office/officeart/2008/layout/HalfCircleOrganizationChart"/>
    <dgm:cxn modelId="{1DA464D7-764F-4046-97B1-4973E464DC66}" type="presParOf" srcId="{E4FC00F5-1D6A-CB49-8A61-614A45E5B700}" destId="{619467D3-8D39-0D48-BCFB-7E1D4752F4FA}" srcOrd="3" destOrd="0" presId="urn:microsoft.com/office/officeart/2008/layout/HalfCircleOrganizationChart"/>
    <dgm:cxn modelId="{D7F29289-851E-BD43-B7AC-E7F4147ACB13}" type="presParOf" srcId="{FF856461-E7B1-6243-82AF-C01DC8479EEF}" destId="{E452EB6F-AE15-6F4D-B1A9-AC9A8D9F5192}" srcOrd="1" destOrd="0" presId="urn:microsoft.com/office/officeart/2008/layout/HalfCircleOrganizationChart"/>
    <dgm:cxn modelId="{4FF4DE6D-16CA-DC4F-9576-7C414C8F78D7}" type="presParOf" srcId="{E452EB6F-AE15-6F4D-B1A9-AC9A8D9F5192}" destId="{4F5C54FF-FA09-3349-81B5-A1A163937982}" srcOrd="0" destOrd="0" presId="urn:microsoft.com/office/officeart/2008/layout/HalfCircleOrganizationChart"/>
    <dgm:cxn modelId="{36C128E3-362D-4747-802F-64F73D333A06}" type="presParOf" srcId="{E452EB6F-AE15-6F4D-B1A9-AC9A8D9F5192}" destId="{61CE95F4-67A8-0146-BB13-38A17BF93882}" srcOrd="1" destOrd="0" presId="urn:microsoft.com/office/officeart/2008/layout/HalfCircleOrganizationChart"/>
    <dgm:cxn modelId="{6222AA87-8E75-9A48-A958-36C4943A6B3A}" type="presParOf" srcId="{61CE95F4-67A8-0146-BB13-38A17BF93882}" destId="{F7CF28E4-C53E-5B44-9BFE-36FE9C783D1F}" srcOrd="0" destOrd="0" presId="urn:microsoft.com/office/officeart/2008/layout/HalfCircleOrganizationChart"/>
    <dgm:cxn modelId="{79D5575D-683F-0742-B03F-E03F28E3D889}" type="presParOf" srcId="{F7CF28E4-C53E-5B44-9BFE-36FE9C783D1F}" destId="{6A7474A9-2D9E-CF4D-BB7F-0438CF153ED2}" srcOrd="0" destOrd="0" presId="urn:microsoft.com/office/officeart/2008/layout/HalfCircleOrganizationChart"/>
    <dgm:cxn modelId="{357A1D10-B1F0-DA4E-93C4-663726C7C833}" type="presParOf" srcId="{F7CF28E4-C53E-5B44-9BFE-36FE9C783D1F}" destId="{5D7D4A10-B72A-554A-A231-E56944684F8B}" srcOrd="1" destOrd="0" presId="urn:microsoft.com/office/officeart/2008/layout/HalfCircleOrganizationChart"/>
    <dgm:cxn modelId="{AF474331-A7C8-BE44-91E0-50357068E273}" type="presParOf" srcId="{F7CF28E4-C53E-5B44-9BFE-36FE9C783D1F}" destId="{054669DE-B56D-F44B-858B-92A6203522FB}" srcOrd="2" destOrd="0" presId="urn:microsoft.com/office/officeart/2008/layout/HalfCircleOrganizationChart"/>
    <dgm:cxn modelId="{88E6A698-1920-074A-8EBB-813B0FBEB2E3}" type="presParOf" srcId="{F7CF28E4-C53E-5B44-9BFE-36FE9C783D1F}" destId="{159AF045-F7E5-CB4C-8B20-1D68BC9B7896}" srcOrd="3" destOrd="0" presId="urn:microsoft.com/office/officeart/2008/layout/HalfCircleOrganizationChart"/>
    <dgm:cxn modelId="{7498F6D4-A94A-BA4D-9FAE-531F6F483F86}" type="presParOf" srcId="{61CE95F4-67A8-0146-BB13-38A17BF93882}" destId="{E40ED8DA-354B-5142-8409-D6D5C990D9FE}" srcOrd="1" destOrd="0" presId="urn:microsoft.com/office/officeart/2008/layout/HalfCircleOrganizationChart"/>
    <dgm:cxn modelId="{2F28A078-93BC-E24A-8BA5-599D7652D6DB}" type="presParOf" srcId="{61CE95F4-67A8-0146-BB13-38A17BF93882}" destId="{9732CD4B-90A0-7E49-AAE9-BF037E13AB4C}" srcOrd="2" destOrd="0" presId="urn:microsoft.com/office/officeart/2008/layout/HalfCircleOrganizationChart"/>
    <dgm:cxn modelId="{83EB83EE-D5D3-5045-8B6F-8EAD230C60B2}" type="presParOf" srcId="{E452EB6F-AE15-6F4D-B1A9-AC9A8D9F5192}" destId="{396F0F4A-CE5E-9549-9D9A-BE25219C246C}" srcOrd="2" destOrd="0" presId="urn:microsoft.com/office/officeart/2008/layout/HalfCircleOrganizationChart"/>
    <dgm:cxn modelId="{08E8B9DC-4218-5D4E-8BBF-1C6B9AD2F6CF}" type="presParOf" srcId="{E452EB6F-AE15-6F4D-B1A9-AC9A8D9F5192}" destId="{CAB89427-D9D2-E54C-A5A2-00E5602AA74F}" srcOrd="3" destOrd="0" presId="urn:microsoft.com/office/officeart/2008/layout/HalfCircleOrganizationChart"/>
    <dgm:cxn modelId="{C21A728A-0F03-7641-A3CC-A4F274461A71}" type="presParOf" srcId="{CAB89427-D9D2-E54C-A5A2-00E5602AA74F}" destId="{21C45DA7-97D2-F94A-912A-2E98191E0532}" srcOrd="0" destOrd="0" presId="urn:microsoft.com/office/officeart/2008/layout/HalfCircleOrganizationChart"/>
    <dgm:cxn modelId="{6128190B-74C7-2345-9C78-84419A16C981}" type="presParOf" srcId="{21C45DA7-97D2-F94A-912A-2E98191E0532}" destId="{BB7BF902-C58F-D54B-9B5E-67430205D6BA}" srcOrd="0" destOrd="0" presId="urn:microsoft.com/office/officeart/2008/layout/HalfCircleOrganizationChart"/>
    <dgm:cxn modelId="{8B2E353E-20A7-A34A-B690-44A121236D72}" type="presParOf" srcId="{21C45DA7-97D2-F94A-912A-2E98191E0532}" destId="{27742194-859A-734C-A7AD-D8FDDF4D20B3}" srcOrd="1" destOrd="0" presId="urn:microsoft.com/office/officeart/2008/layout/HalfCircleOrganizationChart"/>
    <dgm:cxn modelId="{73F7B7CB-8653-C94E-B951-62C78989E803}" type="presParOf" srcId="{21C45DA7-97D2-F94A-912A-2E98191E0532}" destId="{D04FC10D-2DF2-D344-9AEF-5EA4CC7BDB5D}" srcOrd="2" destOrd="0" presId="urn:microsoft.com/office/officeart/2008/layout/HalfCircleOrganizationChart"/>
    <dgm:cxn modelId="{ECF015D7-8AC1-5449-9F75-10982269795F}" type="presParOf" srcId="{21C45DA7-97D2-F94A-912A-2E98191E0532}" destId="{527EE7E1-DF8D-8E4B-80E1-1738BDF7DDA8}" srcOrd="3" destOrd="0" presId="urn:microsoft.com/office/officeart/2008/layout/HalfCircleOrganizationChart"/>
    <dgm:cxn modelId="{8AD97031-3142-5946-839B-2D1096B18E43}" type="presParOf" srcId="{CAB89427-D9D2-E54C-A5A2-00E5602AA74F}" destId="{3B20C689-B0BB-9B47-983D-9A0597B9E6F2}" srcOrd="1" destOrd="0" presId="urn:microsoft.com/office/officeart/2008/layout/HalfCircleOrganizationChart"/>
    <dgm:cxn modelId="{25CD2314-7EA7-1640-80FA-5542C7EA5E19}" type="presParOf" srcId="{CAB89427-D9D2-E54C-A5A2-00E5602AA74F}" destId="{D96395D7-E3AC-8A4C-96B1-B2123E2F8FF0}" srcOrd="2" destOrd="0" presId="urn:microsoft.com/office/officeart/2008/layout/HalfCircleOrganizationChart"/>
    <dgm:cxn modelId="{63619AF7-E060-3247-A41B-CBA299B6E54D}" type="presParOf" srcId="{FF856461-E7B1-6243-82AF-C01DC8479EEF}" destId="{FF3E947F-A44D-3D45-A9D3-F7508F6D4AA9}" srcOrd="2" destOrd="0" presId="urn:microsoft.com/office/officeart/2008/layout/HalfCircleOrganizationChart"/>
    <dgm:cxn modelId="{EDE0E682-BD79-E847-9B03-54ED3C0C61CB}" type="presParOf" srcId="{E601FF87-3B27-B242-8AB3-626C24B2AC15}" destId="{68787239-D6C9-6649-907E-86568559F7C8}" srcOrd="2" destOrd="0" presId="urn:microsoft.com/office/officeart/2008/layout/HalfCircleOrganizationChart"/>
    <dgm:cxn modelId="{42C67015-612B-424A-AC6B-811C3885F253}" type="presParOf" srcId="{404A0898-3CEE-004F-ADFE-087FAC34CEFD}" destId="{40C476AD-7EFC-7743-818B-0577D2073E63}" srcOrd="6" destOrd="0" presId="urn:microsoft.com/office/officeart/2008/layout/HalfCircleOrganizationChart"/>
    <dgm:cxn modelId="{D6E3C1C7-DCC3-9B4C-AED3-C628C0069676}" type="presParOf" srcId="{404A0898-3CEE-004F-ADFE-087FAC34CEFD}" destId="{3B273094-6D87-B646-A487-00800AA8B6D2}" srcOrd="7" destOrd="0" presId="urn:microsoft.com/office/officeart/2008/layout/HalfCircleOrganizationChart"/>
    <dgm:cxn modelId="{766B8BD3-8D9F-784E-9738-C00EFAE4BD43}" type="presParOf" srcId="{3B273094-6D87-B646-A487-00800AA8B6D2}" destId="{A2AA9FAE-B66C-E248-B933-75DF07A62244}" srcOrd="0" destOrd="0" presId="urn:microsoft.com/office/officeart/2008/layout/HalfCircleOrganizationChart"/>
    <dgm:cxn modelId="{EEF8194F-08CA-E64D-AB25-761DD799DEBD}" type="presParOf" srcId="{A2AA9FAE-B66C-E248-B933-75DF07A62244}" destId="{82288384-5AC8-CF41-BFE8-14DDD20576E5}" srcOrd="0" destOrd="0" presId="urn:microsoft.com/office/officeart/2008/layout/HalfCircleOrganizationChart"/>
    <dgm:cxn modelId="{F4833B0B-BBD2-2F40-9210-AF568EF85FCC}" type="presParOf" srcId="{A2AA9FAE-B66C-E248-B933-75DF07A62244}" destId="{FD55367F-3DBF-8740-AF05-026ECCEB0D1E}" srcOrd="1" destOrd="0" presId="urn:microsoft.com/office/officeart/2008/layout/HalfCircleOrganizationChart"/>
    <dgm:cxn modelId="{61814E00-7A5A-324B-8E18-D406A51F772C}" type="presParOf" srcId="{A2AA9FAE-B66C-E248-B933-75DF07A62244}" destId="{7753E4A2-13D3-7547-B4FB-354D8B7A43D2}" srcOrd="2" destOrd="0" presId="urn:microsoft.com/office/officeart/2008/layout/HalfCircleOrganizationChart"/>
    <dgm:cxn modelId="{C33B2F30-D88C-6248-B7DE-AEA4FFBCA6F4}" type="presParOf" srcId="{A2AA9FAE-B66C-E248-B933-75DF07A62244}" destId="{09C658E4-6FE3-5549-AF61-29D752EB376E}" srcOrd="3" destOrd="0" presId="urn:microsoft.com/office/officeart/2008/layout/HalfCircleOrganizationChart"/>
    <dgm:cxn modelId="{C6E06691-EA41-C64F-B723-D18AD52CE75A}" type="presParOf" srcId="{3B273094-6D87-B646-A487-00800AA8B6D2}" destId="{8D36C84B-A330-BB49-8FB7-570A99099EEE}" srcOrd="1" destOrd="0" presId="urn:microsoft.com/office/officeart/2008/layout/HalfCircleOrganizationChart"/>
    <dgm:cxn modelId="{123AF659-F9BE-604D-8599-8B24A852F591}" type="presParOf" srcId="{8D36C84B-A330-BB49-8FB7-570A99099EEE}" destId="{C7772EEC-1ADD-6B4F-805C-7CF3024EEFC9}" srcOrd="0" destOrd="0" presId="urn:microsoft.com/office/officeart/2008/layout/HalfCircleOrganizationChart"/>
    <dgm:cxn modelId="{D1BD3D81-4A22-EE43-AB14-EAEE393FFF84}" type="presParOf" srcId="{8D36C84B-A330-BB49-8FB7-570A99099EEE}" destId="{FACD0C1E-204A-2D47-8203-B467DFE26B40}" srcOrd="1" destOrd="0" presId="urn:microsoft.com/office/officeart/2008/layout/HalfCircleOrganizationChart"/>
    <dgm:cxn modelId="{95D50677-E210-1F47-A621-1CFCC415B4B6}" type="presParOf" srcId="{FACD0C1E-204A-2D47-8203-B467DFE26B40}" destId="{85B1794D-DAC8-2B43-9BB5-7E6918475133}" srcOrd="0" destOrd="0" presId="urn:microsoft.com/office/officeart/2008/layout/HalfCircleOrganizationChart"/>
    <dgm:cxn modelId="{F64E4AEE-311F-B243-863A-C958561C2364}" type="presParOf" srcId="{85B1794D-DAC8-2B43-9BB5-7E6918475133}" destId="{A1BCAD45-99B6-2844-86AB-F189A459E97B}" srcOrd="0" destOrd="0" presId="urn:microsoft.com/office/officeart/2008/layout/HalfCircleOrganizationChart"/>
    <dgm:cxn modelId="{F3FE3651-D434-1242-82F2-2BC0EB4EB4D0}" type="presParOf" srcId="{85B1794D-DAC8-2B43-9BB5-7E6918475133}" destId="{FCB1547A-3100-9647-BFF7-45F141993218}" srcOrd="1" destOrd="0" presId="urn:microsoft.com/office/officeart/2008/layout/HalfCircleOrganizationChart"/>
    <dgm:cxn modelId="{B42832A5-AAA3-CB48-8719-B38D24CD7AD2}" type="presParOf" srcId="{85B1794D-DAC8-2B43-9BB5-7E6918475133}" destId="{BA3A668A-1A26-5444-A125-6BBD84BFCEF1}" srcOrd="2" destOrd="0" presId="urn:microsoft.com/office/officeart/2008/layout/HalfCircleOrganizationChart"/>
    <dgm:cxn modelId="{A615B8D4-C041-F240-9786-829402F87C29}" type="presParOf" srcId="{85B1794D-DAC8-2B43-9BB5-7E6918475133}" destId="{7EA382CE-3254-EC4D-BAF8-1242FFA9B06C}" srcOrd="3" destOrd="0" presId="urn:microsoft.com/office/officeart/2008/layout/HalfCircleOrganizationChart"/>
    <dgm:cxn modelId="{387557E4-7B09-5C4C-B7CC-31460433E65D}" type="presParOf" srcId="{FACD0C1E-204A-2D47-8203-B467DFE26B40}" destId="{446C1DD7-1109-A745-A8A2-F2B2A26916F1}" srcOrd="1" destOrd="0" presId="urn:microsoft.com/office/officeart/2008/layout/HalfCircleOrganizationChart"/>
    <dgm:cxn modelId="{F1BBEF5D-4411-FE40-96BE-BF6A7ABD10A5}" type="presParOf" srcId="{446C1DD7-1109-A745-A8A2-F2B2A26916F1}" destId="{141B3559-8165-B44D-BA60-DDCB3951BA14}" srcOrd="0" destOrd="0" presId="urn:microsoft.com/office/officeart/2008/layout/HalfCircleOrganizationChart"/>
    <dgm:cxn modelId="{78581A41-F3F7-764E-A4FE-F55743946661}" type="presParOf" srcId="{446C1DD7-1109-A745-A8A2-F2B2A26916F1}" destId="{7115201A-F67E-B94E-BDEC-6718C96E7FB6}" srcOrd="1" destOrd="0" presId="urn:microsoft.com/office/officeart/2008/layout/HalfCircleOrganizationChart"/>
    <dgm:cxn modelId="{EEFF5DCB-F478-EB4B-8C3B-0A9E7BE0791B}" type="presParOf" srcId="{7115201A-F67E-B94E-BDEC-6718C96E7FB6}" destId="{8FA0087D-B848-8646-8F01-4CB022069BDB}" srcOrd="0" destOrd="0" presId="urn:microsoft.com/office/officeart/2008/layout/HalfCircleOrganizationChart"/>
    <dgm:cxn modelId="{30AF8C67-0F66-3846-ACAB-0501A7CFE9DD}" type="presParOf" srcId="{8FA0087D-B848-8646-8F01-4CB022069BDB}" destId="{8D3DDAD6-CDA1-C842-8A32-CA84DD077E37}" srcOrd="0" destOrd="0" presId="urn:microsoft.com/office/officeart/2008/layout/HalfCircleOrganizationChart"/>
    <dgm:cxn modelId="{A24F66E0-1111-5E46-B923-DFB7782460FD}" type="presParOf" srcId="{8FA0087D-B848-8646-8F01-4CB022069BDB}" destId="{EB81620C-CE0A-B74C-B908-4CADB503FA61}" srcOrd="1" destOrd="0" presId="urn:microsoft.com/office/officeart/2008/layout/HalfCircleOrganizationChart"/>
    <dgm:cxn modelId="{77F137C0-5714-5E48-ACE2-3C1636BD287F}" type="presParOf" srcId="{8FA0087D-B848-8646-8F01-4CB022069BDB}" destId="{556EB7D6-509A-924A-9D8E-57224C6C8A35}" srcOrd="2" destOrd="0" presId="urn:microsoft.com/office/officeart/2008/layout/HalfCircleOrganizationChart"/>
    <dgm:cxn modelId="{4A41E046-D794-D341-AE27-0610D9C20C07}" type="presParOf" srcId="{8FA0087D-B848-8646-8F01-4CB022069BDB}" destId="{E68A2A10-A54E-324C-B3B2-0B3DD4D777DC}" srcOrd="3" destOrd="0" presId="urn:microsoft.com/office/officeart/2008/layout/HalfCircleOrganizationChart"/>
    <dgm:cxn modelId="{8634BE1B-8A3E-FC4A-980F-A46D9890A448}" type="presParOf" srcId="{7115201A-F67E-B94E-BDEC-6718C96E7FB6}" destId="{3CF5BD96-BDA0-D040-995E-5743C3D941E9}" srcOrd="1" destOrd="0" presId="urn:microsoft.com/office/officeart/2008/layout/HalfCircleOrganizationChart"/>
    <dgm:cxn modelId="{CC085D2F-14B9-2943-8E38-3FA4E38E2139}" type="presParOf" srcId="{7115201A-F67E-B94E-BDEC-6718C96E7FB6}" destId="{0DAB6578-E2EB-AA46-AE6F-BB8F904E9DBA}" srcOrd="2" destOrd="0" presId="urn:microsoft.com/office/officeart/2008/layout/HalfCircleOrganizationChart"/>
    <dgm:cxn modelId="{7DDB8756-C3D6-CB4C-831A-30010C134498}" type="presParOf" srcId="{446C1DD7-1109-A745-A8A2-F2B2A26916F1}" destId="{1EB70ACF-5638-F745-84E4-D53DA0764873}" srcOrd="2" destOrd="0" presId="urn:microsoft.com/office/officeart/2008/layout/HalfCircleOrganizationChart"/>
    <dgm:cxn modelId="{CAAE6BBC-C3A7-B64D-BB16-9F3003B98D44}" type="presParOf" srcId="{446C1DD7-1109-A745-A8A2-F2B2A26916F1}" destId="{12150745-228B-A647-B534-180672DBF04E}" srcOrd="3" destOrd="0" presId="urn:microsoft.com/office/officeart/2008/layout/HalfCircleOrganizationChart"/>
    <dgm:cxn modelId="{64CD4261-CE86-4B45-B974-AB961ACBC1EB}" type="presParOf" srcId="{12150745-228B-A647-B534-180672DBF04E}" destId="{67FCDA7D-D746-9844-B224-94BB990EAE37}" srcOrd="0" destOrd="0" presId="urn:microsoft.com/office/officeart/2008/layout/HalfCircleOrganizationChart"/>
    <dgm:cxn modelId="{71DF640A-1B0F-3547-BA3E-6070D40A586B}" type="presParOf" srcId="{67FCDA7D-D746-9844-B224-94BB990EAE37}" destId="{AFF2860F-DDC3-CA4F-B2C8-EE6346A69327}" srcOrd="0" destOrd="0" presId="urn:microsoft.com/office/officeart/2008/layout/HalfCircleOrganizationChart"/>
    <dgm:cxn modelId="{369DD7B5-6812-3E42-B764-FD2735D15C0C}" type="presParOf" srcId="{67FCDA7D-D746-9844-B224-94BB990EAE37}" destId="{718C19C9-AB8E-904A-973E-E0C60F45F908}" srcOrd="1" destOrd="0" presId="urn:microsoft.com/office/officeart/2008/layout/HalfCircleOrganizationChart"/>
    <dgm:cxn modelId="{B9DCCF89-DD33-C94E-8AEA-7B3690E7B24F}" type="presParOf" srcId="{67FCDA7D-D746-9844-B224-94BB990EAE37}" destId="{DAE5C9BA-0452-5F4A-A42E-9AB59D85C0D6}" srcOrd="2" destOrd="0" presId="urn:microsoft.com/office/officeart/2008/layout/HalfCircleOrganizationChart"/>
    <dgm:cxn modelId="{2B64850C-0FED-174E-9EB2-8210DE0DE123}" type="presParOf" srcId="{67FCDA7D-D746-9844-B224-94BB990EAE37}" destId="{F41193EE-3601-AB4B-B443-FCD18812799F}" srcOrd="3" destOrd="0" presId="urn:microsoft.com/office/officeart/2008/layout/HalfCircleOrganizationChart"/>
    <dgm:cxn modelId="{BECF326C-F158-B541-8989-C270845DDF6B}" type="presParOf" srcId="{12150745-228B-A647-B534-180672DBF04E}" destId="{A6980227-F192-2044-A775-831AFD528DCB}" srcOrd="1" destOrd="0" presId="urn:microsoft.com/office/officeart/2008/layout/HalfCircleOrganizationChart"/>
    <dgm:cxn modelId="{069E6EB3-A451-474F-838C-47112C79E411}" type="presParOf" srcId="{12150745-228B-A647-B534-180672DBF04E}" destId="{EA2674C0-E006-3D41-9505-C6137626B752}" srcOrd="2" destOrd="0" presId="urn:microsoft.com/office/officeart/2008/layout/HalfCircleOrganizationChart"/>
    <dgm:cxn modelId="{FC5F2AFF-E7E2-9547-9865-750190F472BF}" type="presParOf" srcId="{FACD0C1E-204A-2D47-8203-B467DFE26B40}" destId="{DEA29C3D-45E6-D845-8651-4491C09696C0}" srcOrd="2" destOrd="0" presId="urn:microsoft.com/office/officeart/2008/layout/HalfCircleOrganizationChart"/>
    <dgm:cxn modelId="{7C285E5E-07B0-0942-ABAB-7FDF018C3892}" type="presParOf" srcId="{8D36C84B-A330-BB49-8FB7-570A99099EEE}" destId="{DD6CFC16-612E-DA4A-8788-525AE6A87884}" srcOrd="2" destOrd="0" presId="urn:microsoft.com/office/officeart/2008/layout/HalfCircleOrganizationChart"/>
    <dgm:cxn modelId="{D0AF2578-3E7A-8745-9515-40C5524C6889}" type="presParOf" srcId="{8D36C84B-A330-BB49-8FB7-570A99099EEE}" destId="{6AB87869-76B0-C048-96A9-BAA6749E7D11}" srcOrd="3" destOrd="0" presId="urn:microsoft.com/office/officeart/2008/layout/HalfCircleOrganizationChart"/>
    <dgm:cxn modelId="{8BE3187E-ED74-C248-B20B-D49B526C254B}" type="presParOf" srcId="{6AB87869-76B0-C048-96A9-BAA6749E7D11}" destId="{C5D4CCA6-6878-254A-8584-A125947E12E8}" srcOrd="0" destOrd="0" presId="urn:microsoft.com/office/officeart/2008/layout/HalfCircleOrganizationChart"/>
    <dgm:cxn modelId="{628C07CB-7E43-FB4E-83F4-24C7F8FDA52B}" type="presParOf" srcId="{C5D4CCA6-6878-254A-8584-A125947E12E8}" destId="{3FCEF9AF-9CD8-3344-B44C-6585F0EFD8B7}" srcOrd="0" destOrd="0" presId="urn:microsoft.com/office/officeart/2008/layout/HalfCircleOrganizationChart"/>
    <dgm:cxn modelId="{3D395DEA-584F-BD4C-A89D-970E17A2A613}" type="presParOf" srcId="{C5D4CCA6-6878-254A-8584-A125947E12E8}" destId="{3677657B-0585-A244-8737-C7E240D593F0}" srcOrd="1" destOrd="0" presId="urn:microsoft.com/office/officeart/2008/layout/HalfCircleOrganizationChart"/>
    <dgm:cxn modelId="{C5275001-49EC-2440-B999-A6155183A2C7}" type="presParOf" srcId="{C5D4CCA6-6878-254A-8584-A125947E12E8}" destId="{07F9C46E-2BE2-0B4A-B025-650067334AF3}" srcOrd="2" destOrd="0" presId="urn:microsoft.com/office/officeart/2008/layout/HalfCircleOrganizationChart"/>
    <dgm:cxn modelId="{5430EDFF-FFFA-1F44-94BF-3920C4A4BD2D}" type="presParOf" srcId="{C5D4CCA6-6878-254A-8584-A125947E12E8}" destId="{40303F0E-D30E-2443-8CCB-4B7B801129D8}" srcOrd="3" destOrd="0" presId="urn:microsoft.com/office/officeart/2008/layout/HalfCircleOrganizationChart"/>
    <dgm:cxn modelId="{76D4B7E1-6687-0849-AD99-9265F37866CE}" type="presParOf" srcId="{6AB87869-76B0-C048-96A9-BAA6749E7D11}" destId="{D613EB77-2737-A84A-A1EF-6178F52A2C00}" srcOrd="1" destOrd="0" presId="urn:microsoft.com/office/officeart/2008/layout/HalfCircleOrganizationChart"/>
    <dgm:cxn modelId="{C8285850-A981-8649-BC5C-0744D4DCBEBC}" type="presParOf" srcId="{D613EB77-2737-A84A-A1EF-6178F52A2C00}" destId="{23CF7A4E-F108-2447-9541-BC233B0138DC}" srcOrd="0" destOrd="0" presId="urn:microsoft.com/office/officeart/2008/layout/HalfCircleOrganizationChart"/>
    <dgm:cxn modelId="{D1389C08-3CFA-E348-899F-9C276A53ED96}" type="presParOf" srcId="{D613EB77-2737-A84A-A1EF-6178F52A2C00}" destId="{9452AF2B-EE4A-6F44-8235-35ECAF903148}" srcOrd="1" destOrd="0" presId="urn:microsoft.com/office/officeart/2008/layout/HalfCircleOrganizationChart"/>
    <dgm:cxn modelId="{EBC42772-4D18-DF4C-931F-7F0C01A0A494}" type="presParOf" srcId="{9452AF2B-EE4A-6F44-8235-35ECAF903148}" destId="{9F6DA7CE-7E47-284D-85E2-D9C01BA62C6C}" srcOrd="0" destOrd="0" presId="urn:microsoft.com/office/officeart/2008/layout/HalfCircleOrganizationChart"/>
    <dgm:cxn modelId="{45FC4F19-3111-4540-BE2C-588B96C892D3}" type="presParOf" srcId="{9F6DA7CE-7E47-284D-85E2-D9C01BA62C6C}" destId="{E30972CD-A9D3-1B4F-AFCB-7A7A1A76D555}" srcOrd="0" destOrd="0" presId="urn:microsoft.com/office/officeart/2008/layout/HalfCircleOrganizationChart"/>
    <dgm:cxn modelId="{079A5E66-4E20-6A42-A2C4-AA85D7C9DE22}" type="presParOf" srcId="{9F6DA7CE-7E47-284D-85E2-D9C01BA62C6C}" destId="{D50F7E94-C832-2042-94E1-4287DB3879E0}" srcOrd="1" destOrd="0" presId="urn:microsoft.com/office/officeart/2008/layout/HalfCircleOrganizationChart"/>
    <dgm:cxn modelId="{BC363C11-28E4-EB43-9601-4142F60A9280}" type="presParOf" srcId="{9F6DA7CE-7E47-284D-85E2-D9C01BA62C6C}" destId="{3813107F-A2B1-6E4C-8221-7F16AEA67377}" srcOrd="2" destOrd="0" presId="urn:microsoft.com/office/officeart/2008/layout/HalfCircleOrganizationChart"/>
    <dgm:cxn modelId="{2A4627A5-8BD8-7344-B475-D1450C435D8C}" type="presParOf" srcId="{9F6DA7CE-7E47-284D-85E2-D9C01BA62C6C}" destId="{2831446F-7B69-FA45-811B-07FEAD1CD8C3}" srcOrd="3" destOrd="0" presId="urn:microsoft.com/office/officeart/2008/layout/HalfCircleOrganizationChart"/>
    <dgm:cxn modelId="{9B344D75-2EB2-A74E-B2B2-B38E44B705C0}" type="presParOf" srcId="{9452AF2B-EE4A-6F44-8235-35ECAF903148}" destId="{BF34E1D9-A05C-1945-958E-D32C7F40D9EF}" srcOrd="1" destOrd="0" presId="urn:microsoft.com/office/officeart/2008/layout/HalfCircleOrganizationChart"/>
    <dgm:cxn modelId="{6BE3BD02-377C-354A-B9BC-BC5243B76638}" type="presParOf" srcId="{9452AF2B-EE4A-6F44-8235-35ECAF903148}" destId="{240CD565-355E-104C-97EE-1EB53165265C}" srcOrd="2" destOrd="0" presId="urn:microsoft.com/office/officeart/2008/layout/HalfCircleOrganizationChart"/>
    <dgm:cxn modelId="{C84410BE-1214-4749-900B-43DAD3B1507E}" type="presParOf" srcId="{6AB87869-76B0-C048-96A9-BAA6749E7D11}" destId="{9CD375FB-34F0-3D49-997D-A9A6DFCB4D79}" srcOrd="2" destOrd="0" presId="urn:microsoft.com/office/officeart/2008/layout/HalfCircleOrganizationChart"/>
    <dgm:cxn modelId="{6F12F40E-3B9B-F84A-BBBC-5A4E68CA0273}" type="presParOf" srcId="{3B273094-6D87-B646-A487-00800AA8B6D2}" destId="{81F9239A-4AFF-1F4B-8E34-E74A78F2B676}" srcOrd="2" destOrd="0" presId="urn:microsoft.com/office/officeart/2008/layout/HalfCircleOrganizationChart"/>
    <dgm:cxn modelId="{B3634B70-C864-094C-BFC4-4589B4064945}" type="presParOf" srcId="{404A0898-3CEE-004F-ADFE-087FAC34CEFD}" destId="{5921B633-C0EF-5B4F-9D07-31E6CB83EB49}" srcOrd="8" destOrd="0" presId="urn:microsoft.com/office/officeart/2008/layout/HalfCircleOrganizationChart"/>
    <dgm:cxn modelId="{7D726066-F908-2C48-A9A2-09AAD916413E}" type="presParOf" srcId="{404A0898-3CEE-004F-ADFE-087FAC34CEFD}" destId="{5841FBC4-ECBC-CC4D-9CB4-218CF008F310}" srcOrd="9" destOrd="0" presId="urn:microsoft.com/office/officeart/2008/layout/HalfCircleOrganizationChart"/>
    <dgm:cxn modelId="{849B3BB5-8A9A-BA4D-8A0B-17E33720FD5A}" type="presParOf" srcId="{5841FBC4-ECBC-CC4D-9CB4-218CF008F310}" destId="{F749D720-7356-3749-BEED-F1550808D5B6}" srcOrd="0" destOrd="0" presId="urn:microsoft.com/office/officeart/2008/layout/HalfCircleOrganizationChart"/>
    <dgm:cxn modelId="{4FF69C5C-40A4-2342-8923-AF00DEB50597}" type="presParOf" srcId="{F749D720-7356-3749-BEED-F1550808D5B6}" destId="{FAAE55F0-8E9C-ED4B-829C-A06C2EC3C49F}" srcOrd="0" destOrd="0" presId="urn:microsoft.com/office/officeart/2008/layout/HalfCircleOrganizationChart"/>
    <dgm:cxn modelId="{CA080D29-76AB-8D42-AA1B-FF54DA82DEAC}" type="presParOf" srcId="{F749D720-7356-3749-BEED-F1550808D5B6}" destId="{2D5ED6E0-0A61-6F48-8D8F-199309ECB212}" srcOrd="1" destOrd="0" presId="urn:microsoft.com/office/officeart/2008/layout/HalfCircleOrganizationChart"/>
    <dgm:cxn modelId="{BDB2AFE6-7983-6D4B-AEA1-C1547EA6EFDA}" type="presParOf" srcId="{F749D720-7356-3749-BEED-F1550808D5B6}" destId="{6D2F9D72-CFD0-7244-904F-F3AE83426201}" srcOrd="2" destOrd="0" presId="urn:microsoft.com/office/officeart/2008/layout/HalfCircleOrganizationChart"/>
    <dgm:cxn modelId="{26B4EE0D-76B6-E143-BAA1-82E63CA0887B}" type="presParOf" srcId="{F749D720-7356-3749-BEED-F1550808D5B6}" destId="{6205C2DB-E800-3742-9038-AA9D78E24935}" srcOrd="3" destOrd="0" presId="urn:microsoft.com/office/officeart/2008/layout/HalfCircleOrganizationChart"/>
    <dgm:cxn modelId="{81B3F2A1-3D5D-B242-A434-B96EEE92BEC1}" type="presParOf" srcId="{5841FBC4-ECBC-CC4D-9CB4-218CF008F310}" destId="{5AB77FB1-A942-7340-B805-7A286CC2070B}" srcOrd="1" destOrd="0" presId="urn:microsoft.com/office/officeart/2008/layout/HalfCircleOrganizationChart"/>
    <dgm:cxn modelId="{65FD5779-B76C-7A4B-9284-43F5084F3523}" type="presParOf" srcId="{5AB77FB1-A942-7340-B805-7A286CC2070B}" destId="{261596A7-7B50-2343-9450-3FA1346EA2DF}" srcOrd="0" destOrd="0" presId="urn:microsoft.com/office/officeart/2008/layout/HalfCircleOrganizationChart"/>
    <dgm:cxn modelId="{2083077B-7226-6647-9390-1FB602340193}" type="presParOf" srcId="{5AB77FB1-A942-7340-B805-7A286CC2070B}" destId="{742C28FF-CC9E-7A48-9E58-18D49ABAFC49}" srcOrd="1" destOrd="0" presId="urn:microsoft.com/office/officeart/2008/layout/HalfCircleOrganizationChart"/>
    <dgm:cxn modelId="{3BC18EC6-C086-8C4D-B801-98BBD4AD6CD3}" type="presParOf" srcId="{742C28FF-CC9E-7A48-9E58-18D49ABAFC49}" destId="{290E2511-743F-3844-A666-79B784371A40}" srcOrd="0" destOrd="0" presId="urn:microsoft.com/office/officeart/2008/layout/HalfCircleOrganizationChart"/>
    <dgm:cxn modelId="{F4147C04-85EE-3946-AE4B-53CEE778524D}" type="presParOf" srcId="{290E2511-743F-3844-A666-79B784371A40}" destId="{5D1788BF-4EAA-3B4C-94C8-B316353A1804}" srcOrd="0" destOrd="0" presId="urn:microsoft.com/office/officeart/2008/layout/HalfCircleOrganizationChart"/>
    <dgm:cxn modelId="{B017DC91-3FDF-B14D-AA01-C3D3B6780C00}" type="presParOf" srcId="{290E2511-743F-3844-A666-79B784371A40}" destId="{1CF70257-C54F-1B4C-A669-3217ECDEFB41}" srcOrd="1" destOrd="0" presId="urn:microsoft.com/office/officeart/2008/layout/HalfCircleOrganizationChart"/>
    <dgm:cxn modelId="{8D278929-49E4-4D46-B5FE-9734AB206A7A}" type="presParOf" srcId="{290E2511-743F-3844-A666-79B784371A40}" destId="{2E97E0C1-9865-EB40-A43D-95EFEAC27483}" srcOrd="2" destOrd="0" presId="urn:microsoft.com/office/officeart/2008/layout/HalfCircleOrganizationChart"/>
    <dgm:cxn modelId="{908346EE-D9D8-9243-919E-C3204E7E0FA8}" type="presParOf" srcId="{290E2511-743F-3844-A666-79B784371A40}" destId="{F3359405-4D82-5647-993A-C9EA3ED5D51D}" srcOrd="3" destOrd="0" presId="urn:microsoft.com/office/officeart/2008/layout/HalfCircleOrganizationChart"/>
    <dgm:cxn modelId="{7E1A1B1C-A275-3241-8822-83A264AD8C9B}" type="presParOf" srcId="{742C28FF-CC9E-7A48-9E58-18D49ABAFC49}" destId="{CB6DD586-1FF4-A646-8A56-27F7BDCC5FC1}" srcOrd="1" destOrd="0" presId="urn:microsoft.com/office/officeart/2008/layout/HalfCircleOrganizationChart"/>
    <dgm:cxn modelId="{BDB93EE8-6DBF-FD40-BB98-1B55E8CD592E}" type="presParOf" srcId="{742C28FF-CC9E-7A48-9E58-18D49ABAFC49}" destId="{72D386F7-9687-F04D-85E3-0F9DCE65C9C8}" srcOrd="2" destOrd="0" presId="urn:microsoft.com/office/officeart/2008/layout/HalfCircleOrganizationChart"/>
    <dgm:cxn modelId="{4B6D46F9-0458-674C-8F00-789CA0ED1A76}" type="presParOf" srcId="{5AB77FB1-A942-7340-B805-7A286CC2070B}" destId="{2E3C4A3C-E2A3-A943-B3D4-523BCE17DD74}" srcOrd="2" destOrd="0" presId="urn:microsoft.com/office/officeart/2008/layout/HalfCircleOrganizationChart"/>
    <dgm:cxn modelId="{9B54CADA-DCD1-D74B-ADBC-2680BB0681A0}" type="presParOf" srcId="{5AB77FB1-A942-7340-B805-7A286CC2070B}" destId="{D21D3FF7-2824-3848-BE3E-8DBCEC1756D3}" srcOrd="3" destOrd="0" presId="urn:microsoft.com/office/officeart/2008/layout/HalfCircleOrganizationChart"/>
    <dgm:cxn modelId="{188DD93E-18D5-514D-AB07-629E58E71B74}" type="presParOf" srcId="{D21D3FF7-2824-3848-BE3E-8DBCEC1756D3}" destId="{73AC65B6-DA8F-E848-BC79-D69594BE2174}" srcOrd="0" destOrd="0" presId="urn:microsoft.com/office/officeart/2008/layout/HalfCircleOrganizationChart"/>
    <dgm:cxn modelId="{C0B631E9-40C8-8E48-8C13-754BE78A238A}" type="presParOf" srcId="{73AC65B6-DA8F-E848-BC79-D69594BE2174}" destId="{7583DA13-EBD7-2D4B-9AD9-C1B05B2CAFB3}" srcOrd="0" destOrd="0" presId="urn:microsoft.com/office/officeart/2008/layout/HalfCircleOrganizationChart"/>
    <dgm:cxn modelId="{C3852CF0-AF6F-8C4D-AF0A-E0280F6A3694}" type="presParOf" srcId="{73AC65B6-DA8F-E848-BC79-D69594BE2174}" destId="{1CAA577A-0D83-F749-9516-2CC59D7762CF}" srcOrd="1" destOrd="0" presId="urn:microsoft.com/office/officeart/2008/layout/HalfCircleOrganizationChart"/>
    <dgm:cxn modelId="{9BD2C8E9-367B-B84F-85A2-4A1DD330B1D6}" type="presParOf" srcId="{73AC65B6-DA8F-E848-BC79-D69594BE2174}" destId="{443ABA5A-9AC6-9D4B-8A3B-8D9FB1CAF2FE}" srcOrd="2" destOrd="0" presId="urn:microsoft.com/office/officeart/2008/layout/HalfCircleOrganizationChart"/>
    <dgm:cxn modelId="{8DF3F734-0919-5449-B696-42568395FD74}" type="presParOf" srcId="{73AC65B6-DA8F-E848-BC79-D69594BE2174}" destId="{DC35C1D7-79BC-6440-87B4-FB474CC43859}" srcOrd="3" destOrd="0" presId="urn:microsoft.com/office/officeart/2008/layout/HalfCircleOrganizationChart"/>
    <dgm:cxn modelId="{F3543FB3-C017-324D-95FF-EF8CBC9B8828}" type="presParOf" srcId="{D21D3FF7-2824-3848-BE3E-8DBCEC1756D3}" destId="{34D7EE97-DCFB-3F44-A2B7-55CE8363BF96}" srcOrd="1" destOrd="0" presId="urn:microsoft.com/office/officeart/2008/layout/HalfCircleOrganizationChart"/>
    <dgm:cxn modelId="{2B60B96D-B07F-9440-A714-3818DAD06B4A}" type="presParOf" srcId="{D21D3FF7-2824-3848-BE3E-8DBCEC1756D3}" destId="{99EB38E6-6224-314E-BF59-B573AF772DC2}" srcOrd="2" destOrd="0" presId="urn:microsoft.com/office/officeart/2008/layout/HalfCircleOrganizationChart"/>
    <dgm:cxn modelId="{A971E469-B484-F64E-A9D6-7E29452EE97B}" type="presParOf" srcId="{5AB77FB1-A942-7340-B805-7A286CC2070B}" destId="{CA24F83F-E52A-B241-A221-8A732EEE6201}" srcOrd="4" destOrd="0" presId="urn:microsoft.com/office/officeart/2008/layout/HalfCircleOrganizationChart"/>
    <dgm:cxn modelId="{063C2CB4-AB20-2841-AA32-6C5D5D452436}" type="presParOf" srcId="{5AB77FB1-A942-7340-B805-7A286CC2070B}" destId="{F785D8C9-2300-904C-A054-2F4A748C9413}" srcOrd="5" destOrd="0" presId="urn:microsoft.com/office/officeart/2008/layout/HalfCircleOrganizationChart"/>
    <dgm:cxn modelId="{03F124DF-31AD-0249-A44B-5DD1176F54DA}" type="presParOf" srcId="{F785D8C9-2300-904C-A054-2F4A748C9413}" destId="{13CA2FF2-5955-3E4C-898F-CB0A60E3D429}" srcOrd="0" destOrd="0" presId="urn:microsoft.com/office/officeart/2008/layout/HalfCircleOrganizationChart"/>
    <dgm:cxn modelId="{9940908C-B0CF-CA41-BCB4-F1B7EBDE1A1A}" type="presParOf" srcId="{13CA2FF2-5955-3E4C-898F-CB0A60E3D429}" destId="{2B988138-07DB-AC44-84A4-B7D2D4EC26EB}" srcOrd="0" destOrd="0" presId="urn:microsoft.com/office/officeart/2008/layout/HalfCircleOrganizationChart"/>
    <dgm:cxn modelId="{D67D4920-6D4D-DD4A-814F-3D9401EA69D3}" type="presParOf" srcId="{13CA2FF2-5955-3E4C-898F-CB0A60E3D429}" destId="{4014B68C-2669-3040-BF62-D7B917C56950}" srcOrd="1" destOrd="0" presId="urn:microsoft.com/office/officeart/2008/layout/HalfCircleOrganizationChart"/>
    <dgm:cxn modelId="{B8A6EDE4-A7EF-BF40-9B93-4DA08AB4C2A2}" type="presParOf" srcId="{13CA2FF2-5955-3E4C-898F-CB0A60E3D429}" destId="{88542437-3A5B-5D44-A3B8-2543AD531EB7}" srcOrd="2" destOrd="0" presId="urn:microsoft.com/office/officeart/2008/layout/HalfCircleOrganizationChart"/>
    <dgm:cxn modelId="{6CC3B218-69D7-DD44-B666-7B0BE6258696}" type="presParOf" srcId="{13CA2FF2-5955-3E4C-898F-CB0A60E3D429}" destId="{ED82C2CE-CBFB-5A4C-9FFC-41A7DBE90AC1}" srcOrd="3" destOrd="0" presId="urn:microsoft.com/office/officeart/2008/layout/HalfCircleOrganizationChart"/>
    <dgm:cxn modelId="{A32F98AC-7287-1747-B4FB-5CB9AC1382CD}" type="presParOf" srcId="{F785D8C9-2300-904C-A054-2F4A748C9413}" destId="{AE0F7B9D-C6D9-DB41-B111-F62F07578971}" srcOrd="1" destOrd="0" presId="urn:microsoft.com/office/officeart/2008/layout/HalfCircleOrganizationChart"/>
    <dgm:cxn modelId="{FB804CC4-8881-2F46-9D9C-C549B484C791}" type="presParOf" srcId="{F785D8C9-2300-904C-A054-2F4A748C9413}" destId="{9231A6AE-FEFE-7B46-90C2-564B202BDBF1}" srcOrd="2" destOrd="0" presId="urn:microsoft.com/office/officeart/2008/layout/HalfCircleOrganizationChart"/>
    <dgm:cxn modelId="{08CC04B1-D3C0-964F-900E-8E7834A5B8E9}" type="presParOf" srcId="{5AB77FB1-A942-7340-B805-7A286CC2070B}" destId="{F2EBF112-5EF0-1949-9E37-9F7993ED772F}" srcOrd="6" destOrd="0" presId="urn:microsoft.com/office/officeart/2008/layout/HalfCircleOrganizationChart"/>
    <dgm:cxn modelId="{7420B965-151F-2845-8948-58F27E97BCDE}" type="presParOf" srcId="{5AB77FB1-A942-7340-B805-7A286CC2070B}" destId="{6DCE9970-2C78-3B44-A287-7D9546F9162F}" srcOrd="7" destOrd="0" presId="urn:microsoft.com/office/officeart/2008/layout/HalfCircleOrganizationChart"/>
    <dgm:cxn modelId="{3B5B3275-A2D8-F14D-B71C-ABF8156E60D7}" type="presParOf" srcId="{6DCE9970-2C78-3B44-A287-7D9546F9162F}" destId="{3BB40CA5-460A-DC47-9949-B16A74673F42}" srcOrd="0" destOrd="0" presId="urn:microsoft.com/office/officeart/2008/layout/HalfCircleOrganizationChart"/>
    <dgm:cxn modelId="{D96871A3-D091-8649-9844-9143326BE283}" type="presParOf" srcId="{3BB40CA5-460A-DC47-9949-B16A74673F42}" destId="{73F30848-B247-4A49-9541-65FDF96EB86E}" srcOrd="0" destOrd="0" presId="urn:microsoft.com/office/officeart/2008/layout/HalfCircleOrganizationChart"/>
    <dgm:cxn modelId="{FB46E277-1D36-5B49-8A00-2C6A76BCB07B}" type="presParOf" srcId="{3BB40CA5-460A-DC47-9949-B16A74673F42}" destId="{D9B93F71-6460-2F48-B63F-7E2192B1FD26}" srcOrd="1" destOrd="0" presId="urn:microsoft.com/office/officeart/2008/layout/HalfCircleOrganizationChart"/>
    <dgm:cxn modelId="{77CC63E6-44A4-2842-B9CB-9598298A1F7D}" type="presParOf" srcId="{3BB40CA5-460A-DC47-9949-B16A74673F42}" destId="{8A829856-708B-E342-BB12-18AF938E536A}" srcOrd="2" destOrd="0" presId="urn:microsoft.com/office/officeart/2008/layout/HalfCircleOrganizationChart"/>
    <dgm:cxn modelId="{28FA746D-1F65-9240-9862-5F9744FB1F16}" type="presParOf" srcId="{3BB40CA5-460A-DC47-9949-B16A74673F42}" destId="{9A0CE420-B1B7-DE4F-BF33-17BC36C6AE7C}" srcOrd="3" destOrd="0" presId="urn:microsoft.com/office/officeart/2008/layout/HalfCircleOrganizationChart"/>
    <dgm:cxn modelId="{79B37CB7-A33E-8B40-A518-32908A3254E8}" type="presParOf" srcId="{6DCE9970-2C78-3B44-A287-7D9546F9162F}" destId="{162C74BC-884B-2842-823C-E646CA3039A3}" srcOrd="1" destOrd="0" presId="urn:microsoft.com/office/officeart/2008/layout/HalfCircleOrganizationChart"/>
    <dgm:cxn modelId="{0BD920C7-7FFB-6C45-8F24-33F1756160A8}" type="presParOf" srcId="{6DCE9970-2C78-3B44-A287-7D9546F9162F}" destId="{60D8F627-4328-EB43-B76D-C1534754C367}" srcOrd="2" destOrd="0" presId="urn:microsoft.com/office/officeart/2008/layout/HalfCircleOrganizationChart"/>
    <dgm:cxn modelId="{54F5723A-FD7B-1141-8B0F-5A6E76EBD1D1}" type="presParOf" srcId="{5AB77FB1-A942-7340-B805-7A286CC2070B}" destId="{656E10CC-80E1-B34C-8A23-185BD7683D24}" srcOrd="8" destOrd="0" presId="urn:microsoft.com/office/officeart/2008/layout/HalfCircleOrganizationChart"/>
    <dgm:cxn modelId="{300A0A94-13D8-2541-A6E1-4B64F9504767}" type="presParOf" srcId="{5AB77FB1-A942-7340-B805-7A286CC2070B}" destId="{F5A704E8-AEA2-BE43-9BA3-1E0033CC9C4A}" srcOrd="9" destOrd="0" presId="urn:microsoft.com/office/officeart/2008/layout/HalfCircleOrganizationChart"/>
    <dgm:cxn modelId="{FAE0E691-E3C6-1847-BE2C-C7A95F289033}" type="presParOf" srcId="{F5A704E8-AEA2-BE43-9BA3-1E0033CC9C4A}" destId="{4EDD0066-54AD-6E4D-9D5E-52B3F9C086C8}" srcOrd="0" destOrd="0" presId="urn:microsoft.com/office/officeart/2008/layout/HalfCircleOrganizationChart"/>
    <dgm:cxn modelId="{775EC658-69D0-2342-AAED-E5927E8DA6DF}" type="presParOf" srcId="{4EDD0066-54AD-6E4D-9D5E-52B3F9C086C8}" destId="{25DF1C5F-F7FE-BE4D-95C6-E49F33DC2BA5}" srcOrd="0" destOrd="0" presId="urn:microsoft.com/office/officeart/2008/layout/HalfCircleOrganizationChart"/>
    <dgm:cxn modelId="{92A0829D-EB2A-E743-B731-22D8D864F9BE}" type="presParOf" srcId="{4EDD0066-54AD-6E4D-9D5E-52B3F9C086C8}" destId="{ABEADC29-EE6D-C949-8870-2A617DC48837}" srcOrd="1" destOrd="0" presId="urn:microsoft.com/office/officeart/2008/layout/HalfCircleOrganizationChart"/>
    <dgm:cxn modelId="{7EC91FC6-DE90-714E-ACA7-18A6D8362313}" type="presParOf" srcId="{4EDD0066-54AD-6E4D-9D5E-52B3F9C086C8}" destId="{DE894B9A-AC2F-8549-B200-62E1B61E9282}" srcOrd="2" destOrd="0" presId="urn:microsoft.com/office/officeart/2008/layout/HalfCircleOrganizationChart"/>
    <dgm:cxn modelId="{7B0EF9D1-95BC-6F44-A711-DC6D43DF487A}" type="presParOf" srcId="{4EDD0066-54AD-6E4D-9D5E-52B3F9C086C8}" destId="{A4F3DCBF-4BF6-6444-840E-D1089EACB4A5}" srcOrd="3" destOrd="0" presId="urn:microsoft.com/office/officeart/2008/layout/HalfCircleOrganizationChart"/>
    <dgm:cxn modelId="{4F3A7BFD-5B32-1A42-93D6-11AFA7F1547D}" type="presParOf" srcId="{F5A704E8-AEA2-BE43-9BA3-1E0033CC9C4A}" destId="{C769D6F7-F764-D24B-8A77-B73458BC4EE2}" srcOrd="1" destOrd="0" presId="urn:microsoft.com/office/officeart/2008/layout/HalfCircleOrganizationChart"/>
    <dgm:cxn modelId="{671B62AF-CE10-1947-A4DF-FC4B2B96A47E}" type="presParOf" srcId="{F5A704E8-AEA2-BE43-9BA3-1E0033CC9C4A}" destId="{52E2E642-4F4E-514F-8677-3B928A02E726}" srcOrd="2" destOrd="0" presId="urn:microsoft.com/office/officeart/2008/layout/HalfCircleOrganizationChart"/>
    <dgm:cxn modelId="{13B99F64-1179-2C40-B3C3-DE7F8965390B}" type="presParOf" srcId="{5841FBC4-ECBC-CC4D-9CB4-218CF008F310}" destId="{334DA672-2CA9-2B42-B061-0930971699DC}" srcOrd="2" destOrd="0" presId="urn:microsoft.com/office/officeart/2008/layout/HalfCircleOrganizationChart"/>
    <dgm:cxn modelId="{16642CD2-A284-FA44-B884-5283ED1B7F14}" type="presParOf" srcId="{404A0898-3CEE-004F-ADFE-087FAC34CEFD}" destId="{4A91FD02-756C-CF49-BC49-17E9C12CF6B1}" srcOrd="10" destOrd="0" presId="urn:microsoft.com/office/officeart/2008/layout/HalfCircleOrganizationChart"/>
    <dgm:cxn modelId="{0A23032B-9F99-6A4B-9496-96D1F7D8EB02}" type="presParOf" srcId="{404A0898-3CEE-004F-ADFE-087FAC34CEFD}" destId="{A0EBFF51-CEF7-B840-9534-6335716E0D55}" srcOrd="11" destOrd="0" presId="urn:microsoft.com/office/officeart/2008/layout/HalfCircleOrganizationChart"/>
    <dgm:cxn modelId="{9FD4F668-3E77-3645-B860-448E0F1E1502}" type="presParOf" srcId="{A0EBFF51-CEF7-B840-9534-6335716E0D55}" destId="{A5D8A428-C9A4-3749-89E1-4D4D829CB1A8}" srcOrd="0" destOrd="0" presId="urn:microsoft.com/office/officeart/2008/layout/HalfCircleOrganizationChart"/>
    <dgm:cxn modelId="{77C49F75-72C3-1E42-AD49-24DC63CB46E2}" type="presParOf" srcId="{A5D8A428-C9A4-3749-89E1-4D4D829CB1A8}" destId="{801C20CD-D97F-F44E-A3CE-5A3058DE66D3}" srcOrd="0" destOrd="0" presId="urn:microsoft.com/office/officeart/2008/layout/HalfCircleOrganizationChart"/>
    <dgm:cxn modelId="{49CE02A3-D742-2141-967F-5D7906934AB7}" type="presParOf" srcId="{A5D8A428-C9A4-3749-89E1-4D4D829CB1A8}" destId="{1AD6DF71-589D-AC4F-AEC9-3B636CF6F5E9}" srcOrd="1" destOrd="0" presId="urn:microsoft.com/office/officeart/2008/layout/HalfCircleOrganizationChart"/>
    <dgm:cxn modelId="{F3548261-A144-494D-B2D6-0F187F799B76}" type="presParOf" srcId="{A5D8A428-C9A4-3749-89E1-4D4D829CB1A8}" destId="{D7EAE233-03B3-DB47-BBC6-B3C46D94FA52}" srcOrd="2" destOrd="0" presId="urn:microsoft.com/office/officeart/2008/layout/HalfCircleOrganizationChart"/>
    <dgm:cxn modelId="{87EFBFF3-5135-094C-A78A-062EC51FE532}" type="presParOf" srcId="{A5D8A428-C9A4-3749-89E1-4D4D829CB1A8}" destId="{99B9C4CA-6EF2-1649-8060-E64F1B27A5EF}" srcOrd="3" destOrd="0" presId="urn:microsoft.com/office/officeart/2008/layout/HalfCircleOrganizationChart"/>
    <dgm:cxn modelId="{1AB91CFC-CF50-324F-A441-FA45697392AE}" type="presParOf" srcId="{A0EBFF51-CEF7-B840-9534-6335716E0D55}" destId="{50D485CF-5546-5E4A-B7A9-5180F8F90B8C}" srcOrd="1" destOrd="0" presId="urn:microsoft.com/office/officeart/2008/layout/HalfCircleOrganizationChart"/>
    <dgm:cxn modelId="{44C4ED60-2878-C24E-9CAE-221220B945EA}" type="presParOf" srcId="{50D485CF-5546-5E4A-B7A9-5180F8F90B8C}" destId="{0B36B630-F6F8-D743-BF25-6E4DCA75C0A6}" srcOrd="0" destOrd="0" presId="urn:microsoft.com/office/officeart/2008/layout/HalfCircleOrganizationChart"/>
    <dgm:cxn modelId="{8727A7DD-119F-F447-9CC2-CD4A23117665}" type="presParOf" srcId="{50D485CF-5546-5E4A-B7A9-5180F8F90B8C}" destId="{11E5A95A-9A27-A943-A7B8-793281AE348F}" srcOrd="1" destOrd="0" presId="urn:microsoft.com/office/officeart/2008/layout/HalfCircleOrganizationChart"/>
    <dgm:cxn modelId="{07D06B19-1F89-6D4B-B17C-3345F0D66C80}" type="presParOf" srcId="{11E5A95A-9A27-A943-A7B8-793281AE348F}" destId="{749974BF-9FAD-2342-8CEF-B5A0A8DA063B}" srcOrd="0" destOrd="0" presId="urn:microsoft.com/office/officeart/2008/layout/HalfCircleOrganizationChart"/>
    <dgm:cxn modelId="{5D93986B-A9A1-B44A-8D50-183E71BDC412}" type="presParOf" srcId="{749974BF-9FAD-2342-8CEF-B5A0A8DA063B}" destId="{81508E7E-B00C-7D47-8CF3-52893639559E}" srcOrd="0" destOrd="0" presId="urn:microsoft.com/office/officeart/2008/layout/HalfCircleOrganizationChart"/>
    <dgm:cxn modelId="{97C70050-111B-8A4C-9F96-9E5FEC7EE01B}" type="presParOf" srcId="{749974BF-9FAD-2342-8CEF-B5A0A8DA063B}" destId="{068861C1-8731-024A-9566-241E265FA823}" srcOrd="1" destOrd="0" presId="urn:microsoft.com/office/officeart/2008/layout/HalfCircleOrganizationChart"/>
    <dgm:cxn modelId="{208E7E76-1AE6-6E40-AF52-75AA08BAE83D}" type="presParOf" srcId="{749974BF-9FAD-2342-8CEF-B5A0A8DA063B}" destId="{548BABFA-7F09-D240-936E-DB10AE5F8D4F}" srcOrd="2" destOrd="0" presId="urn:microsoft.com/office/officeart/2008/layout/HalfCircleOrganizationChart"/>
    <dgm:cxn modelId="{1A37D041-D807-3642-BD05-24FF5CC04BDA}" type="presParOf" srcId="{749974BF-9FAD-2342-8CEF-B5A0A8DA063B}" destId="{2943A702-B986-C94D-BBAD-7398E2AD5970}" srcOrd="3" destOrd="0" presId="urn:microsoft.com/office/officeart/2008/layout/HalfCircleOrganizationChart"/>
    <dgm:cxn modelId="{BCF631CA-32B7-1242-8998-467EB2FC5CF1}" type="presParOf" srcId="{11E5A95A-9A27-A943-A7B8-793281AE348F}" destId="{3B0ACC78-0A9C-D54C-822E-A3CC429C3617}" srcOrd="1" destOrd="0" presId="urn:microsoft.com/office/officeart/2008/layout/HalfCircleOrganizationChart"/>
    <dgm:cxn modelId="{AC76D5D5-3EE6-0347-97F3-AADE070B0745}" type="presParOf" srcId="{11E5A95A-9A27-A943-A7B8-793281AE348F}" destId="{7D1D9292-38A6-9444-BEA7-81F3ECE3A3DE}" srcOrd="2" destOrd="0" presId="urn:microsoft.com/office/officeart/2008/layout/HalfCircleOrganizationChart"/>
    <dgm:cxn modelId="{10A070E9-CEAE-DA4A-AFC0-67E5B0C47467}" type="presParOf" srcId="{50D485CF-5546-5E4A-B7A9-5180F8F90B8C}" destId="{E6B142AD-D1F3-564A-B6BD-2D4AB91296F6}" srcOrd="2" destOrd="0" presId="urn:microsoft.com/office/officeart/2008/layout/HalfCircleOrganizationChart"/>
    <dgm:cxn modelId="{ADE210AB-F234-C045-88D2-DE4BA46ACA43}" type="presParOf" srcId="{50D485CF-5546-5E4A-B7A9-5180F8F90B8C}" destId="{DE3C2489-D481-864E-A165-DD052A8C3EF1}" srcOrd="3" destOrd="0" presId="urn:microsoft.com/office/officeart/2008/layout/HalfCircleOrganizationChart"/>
    <dgm:cxn modelId="{2631BFDD-DE61-D34F-9D7F-6F4A67894884}" type="presParOf" srcId="{DE3C2489-D481-864E-A165-DD052A8C3EF1}" destId="{B4CB1D35-EC28-1048-9C97-5854CC0B45A0}" srcOrd="0" destOrd="0" presId="urn:microsoft.com/office/officeart/2008/layout/HalfCircleOrganizationChart"/>
    <dgm:cxn modelId="{B7E656A1-0388-9045-8DB2-9BA0D3ADEB4D}" type="presParOf" srcId="{B4CB1D35-EC28-1048-9C97-5854CC0B45A0}" destId="{10712B5E-7078-DB44-AD58-A7770BAFF459}" srcOrd="0" destOrd="0" presId="urn:microsoft.com/office/officeart/2008/layout/HalfCircleOrganizationChart"/>
    <dgm:cxn modelId="{9713A3F9-FC0E-2048-948E-BC89A809ED74}" type="presParOf" srcId="{B4CB1D35-EC28-1048-9C97-5854CC0B45A0}" destId="{90C988ED-6F15-F94D-8B00-528D413671C1}" srcOrd="1" destOrd="0" presId="urn:microsoft.com/office/officeart/2008/layout/HalfCircleOrganizationChart"/>
    <dgm:cxn modelId="{DD5A84C2-3CDD-244A-A321-1F6D6CC67B1D}" type="presParOf" srcId="{B4CB1D35-EC28-1048-9C97-5854CC0B45A0}" destId="{3E671C33-E3CE-F942-B162-0E10779663E9}" srcOrd="2" destOrd="0" presId="urn:microsoft.com/office/officeart/2008/layout/HalfCircleOrganizationChart"/>
    <dgm:cxn modelId="{828E3432-875B-1B45-AE56-79DE335EE675}" type="presParOf" srcId="{B4CB1D35-EC28-1048-9C97-5854CC0B45A0}" destId="{EA865BE7-5005-F047-93EB-82F6C068878F}" srcOrd="3" destOrd="0" presId="urn:microsoft.com/office/officeart/2008/layout/HalfCircleOrganizationChart"/>
    <dgm:cxn modelId="{DA1A2A2B-EC84-5C4C-B212-671CD272317A}" type="presParOf" srcId="{DE3C2489-D481-864E-A165-DD052A8C3EF1}" destId="{CB782321-DF26-5240-8203-34BE742150EF}" srcOrd="1" destOrd="0" presId="urn:microsoft.com/office/officeart/2008/layout/HalfCircleOrganizationChart"/>
    <dgm:cxn modelId="{069F4AE6-47CA-DF4C-BB7E-AAF4FC525B22}" type="presParOf" srcId="{DE3C2489-D481-864E-A165-DD052A8C3EF1}" destId="{22D2E5E4-320C-7449-90C5-2B31B4564FE5}" srcOrd="2" destOrd="0" presId="urn:microsoft.com/office/officeart/2008/layout/HalfCircleOrganizationChart"/>
    <dgm:cxn modelId="{E236E16B-9680-814C-B3A3-0FE9A2B1E45D}" type="presParOf" srcId="{A0EBFF51-CEF7-B840-9534-6335716E0D55}" destId="{3CD69D67-DF73-5A4D-801F-3DB12D232151}" srcOrd="2" destOrd="0" presId="urn:microsoft.com/office/officeart/2008/layout/HalfCircleOrganizationChart"/>
    <dgm:cxn modelId="{B6748816-74F9-5842-8584-FEB4CB2B101D}" type="presParOf" srcId="{9370AEA2-11B4-9B4F-B9BA-DA6B5F21462B}" destId="{26141F8D-7400-C64D-B662-C630D579366B}" srcOrd="2" destOrd="0" presId="urn:microsoft.com/office/officeart/2008/layout/HalfCircleOrganizationChart"/>
    <dgm:cxn modelId="{1F2D9844-32B0-1641-8976-0909E8BCE9FB}" type="presParOf" srcId="{E3CEBED6-49A2-FA4A-AD48-76F6A40330DC}" destId="{DFE96D24-C11E-4341-A60D-033048D8DE5E}" srcOrd="2" destOrd="0" presId="urn:microsoft.com/office/officeart/2008/layout/HalfCircleOrganizationChart"/>
    <dgm:cxn modelId="{14566C58-8A2A-294C-A4FB-97FE1E750590}" type="presParOf" srcId="{E3CEBED6-49A2-FA4A-AD48-76F6A40330DC}" destId="{3B813709-C561-8641-B98D-FF0E43DE00D9}" srcOrd="3" destOrd="0" presId="urn:microsoft.com/office/officeart/2008/layout/HalfCircleOrganizationChart"/>
    <dgm:cxn modelId="{201BD50B-8FF7-5643-9A7D-98B92B9D8966}" type="presParOf" srcId="{3B813709-C561-8641-B98D-FF0E43DE00D9}" destId="{21D2E8B2-31A0-AB44-A8DF-4EE708235E81}" srcOrd="0" destOrd="0" presId="urn:microsoft.com/office/officeart/2008/layout/HalfCircleOrganizationChart"/>
    <dgm:cxn modelId="{E06EE2F8-C318-E648-987A-11A569186DDD}" type="presParOf" srcId="{21D2E8B2-31A0-AB44-A8DF-4EE708235E81}" destId="{7BC16F8F-FC12-FF43-846E-6B16E9C0901D}" srcOrd="0" destOrd="0" presId="urn:microsoft.com/office/officeart/2008/layout/HalfCircleOrganizationChart"/>
    <dgm:cxn modelId="{64763F01-16F7-804D-8D5F-DC2D99F9210E}" type="presParOf" srcId="{21D2E8B2-31A0-AB44-A8DF-4EE708235E81}" destId="{A48CC23F-EC3E-DE4E-9D13-40F8CD323FE3}" srcOrd="1" destOrd="0" presId="urn:microsoft.com/office/officeart/2008/layout/HalfCircleOrganizationChart"/>
    <dgm:cxn modelId="{2343F002-8519-3D41-BE20-BB908BCAB286}" type="presParOf" srcId="{21D2E8B2-31A0-AB44-A8DF-4EE708235E81}" destId="{BEC98698-FAAD-0C49-B1E4-A7A21286972B}" srcOrd="2" destOrd="0" presId="urn:microsoft.com/office/officeart/2008/layout/HalfCircleOrganizationChart"/>
    <dgm:cxn modelId="{FC8EB5DD-E9EF-4643-8F21-5FEEA753A1A6}" type="presParOf" srcId="{21D2E8B2-31A0-AB44-A8DF-4EE708235E81}" destId="{47A8EFEE-C818-E842-A3E1-33DFCF4CE251}" srcOrd="3" destOrd="0" presId="urn:microsoft.com/office/officeart/2008/layout/HalfCircleOrganizationChart"/>
    <dgm:cxn modelId="{334F0336-395B-CC41-B7BD-E49CD1D2E3B5}" type="presParOf" srcId="{3B813709-C561-8641-B98D-FF0E43DE00D9}" destId="{EA3AA3E4-657C-3142-92FA-631D5F104274}" srcOrd="1" destOrd="0" presId="urn:microsoft.com/office/officeart/2008/layout/HalfCircleOrganizationChart"/>
    <dgm:cxn modelId="{C58E0B5C-CCC9-E44C-9A9F-69339DCAFF4C}" type="presParOf" srcId="{EA3AA3E4-657C-3142-92FA-631D5F104274}" destId="{0689ABBE-33BB-DA43-ADD6-88582D0D1C6A}" srcOrd="0" destOrd="0" presId="urn:microsoft.com/office/officeart/2008/layout/HalfCircleOrganizationChart"/>
    <dgm:cxn modelId="{3DB459DD-658A-3E42-A00F-3218EA98D1E9}" type="presParOf" srcId="{EA3AA3E4-657C-3142-92FA-631D5F104274}" destId="{50CB10CC-2BF5-284C-BD60-8EB8138C2462}" srcOrd="1" destOrd="0" presId="urn:microsoft.com/office/officeart/2008/layout/HalfCircleOrganizationChart"/>
    <dgm:cxn modelId="{D992A7CA-B908-434F-9F0C-5F310A3AE4AD}" type="presParOf" srcId="{50CB10CC-2BF5-284C-BD60-8EB8138C2462}" destId="{50445978-0A50-C945-923B-D6372229C4B2}" srcOrd="0" destOrd="0" presId="urn:microsoft.com/office/officeart/2008/layout/HalfCircleOrganizationChart"/>
    <dgm:cxn modelId="{753757B3-5DE6-A548-AF3C-0377B631A78C}" type="presParOf" srcId="{50445978-0A50-C945-923B-D6372229C4B2}" destId="{F416F755-0C29-2B4B-82C2-E058DD9B9FDB}" srcOrd="0" destOrd="0" presId="urn:microsoft.com/office/officeart/2008/layout/HalfCircleOrganizationChart"/>
    <dgm:cxn modelId="{55627190-93A8-9F48-83AF-4ACBB43A18C9}" type="presParOf" srcId="{50445978-0A50-C945-923B-D6372229C4B2}" destId="{7DC1FCD9-6499-1044-9199-0F9ED08FE6A7}" srcOrd="1" destOrd="0" presId="urn:microsoft.com/office/officeart/2008/layout/HalfCircleOrganizationChart"/>
    <dgm:cxn modelId="{5110E6BA-2EF1-D74C-92AD-7D9AD2F2BE71}" type="presParOf" srcId="{50445978-0A50-C945-923B-D6372229C4B2}" destId="{B6814C2C-4F06-304E-A00E-C2FC22EEA846}" srcOrd="2" destOrd="0" presId="urn:microsoft.com/office/officeart/2008/layout/HalfCircleOrganizationChart"/>
    <dgm:cxn modelId="{82A90B76-39C5-B749-AD1E-284455BD95FB}" type="presParOf" srcId="{50445978-0A50-C945-923B-D6372229C4B2}" destId="{894287E7-413B-9E46-BE1B-160FCC4231BA}" srcOrd="3" destOrd="0" presId="urn:microsoft.com/office/officeart/2008/layout/HalfCircleOrganizationChart"/>
    <dgm:cxn modelId="{7492D36E-D53F-D542-ADBD-97018C45B9D8}" type="presParOf" srcId="{50CB10CC-2BF5-284C-BD60-8EB8138C2462}" destId="{BB9EFB43-AEE1-5546-B120-94CE42F2F910}" srcOrd="1" destOrd="0" presId="urn:microsoft.com/office/officeart/2008/layout/HalfCircleOrganizationChart"/>
    <dgm:cxn modelId="{F4FEA3EC-45CE-3948-A28C-87BBF6A1BC7E}" type="presParOf" srcId="{BB9EFB43-AEE1-5546-B120-94CE42F2F910}" destId="{D303442F-A14F-9840-996D-5952C7C4B74A}" srcOrd="0" destOrd="0" presId="urn:microsoft.com/office/officeart/2008/layout/HalfCircleOrganizationChart"/>
    <dgm:cxn modelId="{2FB9E23D-103D-BA46-9212-9340283A4C2C}" type="presParOf" srcId="{BB9EFB43-AEE1-5546-B120-94CE42F2F910}" destId="{40B13F3A-A81B-1F4A-8008-9F1B023A0285}" srcOrd="1" destOrd="0" presId="urn:microsoft.com/office/officeart/2008/layout/HalfCircleOrganizationChart"/>
    <dgm:cxn modelId="{349061A7-7301-F642-B5DF-10D6B9465AF1}" type="presParOf" srcId="{40B13F3A-A81B-1F4A-8008-9F1B023A0285}" destId="{0F90058D-B56C-BB45-B485-B60EBD9201B7}" srcOrd="0" destOrd="0" presId="urn:microsoft.com/office/officeart/2008/layout/HalfCircleOrganizationChart"/>
    <dgm:cxn modelId="{CA3C33C2-C336-1A48-BC63-14599DDEE5D1}" type="presParOf" srcId="{0F90058D-B56C-BB45-B485-B60EBD9201B7}" destId="{9CA25AD3-EFD5-174E-8069-1ABB0F0F6274}" srcOrd="0" destOrd="0" presId="urn:microsoft.com/office/officeart/2008/layout/HalfCircleOrganizationChart"/>
    <dgm:cxn modelId="{F634F19E-432B-5245-A8A1-B01CC7A8658A}" type="presParOf" srcId="{0F90058D-B56C-BB45-B485-B60EBD9201B7}" destId="{87D5F8BB-17AE-534B-B20E-9C417B49D227}" srcOrd="1" destOrd="0" presId="urn:microsoft.com/office/officeart/2008/layout/HalfCircleOrganizationChart"/>
    <dgm:cxn modelId="{3DA6AD2F-245C-6443-AED6-DC07145AC26A}" type="presParOf" srcId="{0F90058D-B56C-BB45-B485-B60EBD9201B7}" destId="{9B3F6AE6-B973-CF47-B457-999C4C9D13D6}" srcOrd="2" destOrd="0" presId="urn:microsoft.com/office/officeart/2008/layout/HalfCircleOrganizationChart"/>
    <dgm:cxn modelId="{884DAB98-50CE-4744-9B2A-3F181AA91D3D}" type="presParOf" srcId="{0F90058D-B56C-BB45-B485-B60EBD9201B7}" destId="{41EDF34B-31D9-9742-A647-F0752AF390FD}" srcOrd="3" destOrd="0" presId="urn:microsoft.com/office/officeart/2008/layout/HalfCircleOrganizationChart"/>
    <dgm:cxn modelId="{CF0452CF-D79B-7D49-A6A7-77D36688D970}" type="presParOf" srcId="{40B13F3A-A81B-1F4A-8008-9F1B023A0285}" destId="{E7EDAE81-F250-FF4D-8F87-BB71A7EE358B}" srcOrd="1" destOrd="0" presId="urn:microsoft.com/office/officeart/2008/layout/HalfCircleOrganizationChart"/>
    <dgm:cxn modelId="{A7FDA099-7DE3-2144-BBB2-13744EFC6E29}" type="presParOf" srcId="{E7EDAE81-F250-FF4D-8F87-BB71A7EE358B}" destId="{0B4D6DDC-618A-2243-94A6-6D7E11A7EACE}" srcOrd="0" destOrd="0" presId="urn:microsoft.com/office/officeart/2008/layout/HalfCircleOrganizationChart"/>
    <dgm:cxn modelId="{D1BB766F-C069-7E47-93D8-F9F5FF77D65C}" type="presParOf" srcId="{E7EDAE81-F250-FF4D-8F87-BB71A7EE358B}" destId="{98C8AC06-7FDA-B948-ADB6-8D77D6B77785}" srcOrd="1" destOrd="0" presId="urn:microsoft.com/office/officeart/2008/layout/HalfCircleOrganizationChart"/>
    <dgm:cxn modelId="{610ADCF9-0093-7148-ACEC-68EE77ACA8E5}" type="presParOf" srcId="{98C8AC06-7FDA-B948-ADB6-8D77D6B77785}" destId="{8C9EF8CB-8FAB-AF49-A863-F717B7A68358}" srcOrd="0" destOrd="0" presId="urn:microsoft.com/office/officeart/2008/layout/HalfCircleOrganizationChart"/>
    <dgm:cxn modelId="{AC915451-8174-554D-8083-C2E27975F7D2}" type="presParOf" srcId="{8C9EF8CB-8FAB-AF49-A863-F717B7A68358}" destId="{4F44FDA5-A253-CA43-BA94-B8B32455107C}" srcOrd="0" destOrd="0" presId="urn:microsoft.com/office/officeart/2008/layout/HalfCircleOrganizationChart"/>
    <dgm:cxn modelId="{32F9AF31-14C8-B641-B684-709E7D709D16}" type="presParOf" srcId="{8C9EF8CB-8FAB-AF49-A863-F717B7A68358}" destId="{4C0C72B6-726D-7144-BEC4-D74245DCB8CC}" srcOrd="1" destOrd="0" presId="urn:microsoft.com/office/officeart/2008/layout/HalfCircleOrganizationChart"/>
    <dgm:cxn modelId="{1D813A2B-9518-4E4B-8332-A53538D64B34}" type="presParOf" srcId="{8C9EF8CB-8FAB-AF49-A863-F717B7A68358}" destId="{56D6E463-72F5-074B-AA54-8D84396BA0B0}" srcOrd="2" destOrd="0" presId="urn:microsoft.com/office/officeart/2008/layout/HalfCircleOrganizationChart"/>
    <dgm:cxn modelId="{180F8DA5-32F0-8749-9A51-AA2AB42DDD0E}" type="presParOf" srcId="{8C9EF8CB-8FAB-AF49-A863-F717B7A68358}" destId="{2FEE8D01-5450-3647-A122-8813C77B4D0F}" srcOrd="3" destOrd="0" presId="urn:microsoft.com/office/officeart/2008/layout/HalfCircleOrganizationChart"/>
    <dgm:cxn modelId="{EB20BD43-D46F-C049-B64A-DC6B13AE0037}" type="presParOf" srcId="{98C8AC06-7FDA-B948-ADB6-8D77D6B77785}" destId="{EF21A9D6-6123-754D-A347-F4691D17194B}" srcOrd="1" destOrd="0" presId="urn:microsoft.com/office/officeart/2008/layout/HalfCircleOrganizationChart"/>
    <dgm:cxn modelId="{FCA1DB50-BFDB-694E-9AF5-3D0E77528FE2}" type="presParOf" srcId="{98C8AC06-7FDA-B948-ADB6-8D77D6B77785}" destId="{4A0ACE8F-2BC4-8145-B413-7F8593173A9F}" srcOrd="2" destOrd="0" presId="urn:microsoft.com/office/officeart/2008/layout/HalfCircleOrganizationChart"/>
    <dgm:cxn modelId="{F3C105CB-D8D4-6E4F-A7E7-97ADF633140B}" type="presParOf" srcId="{E7EDAE81-F250-FF4D-8F87-BB71A7EE358B}" destId="{240B138F-1229-8A40-8299-C88697835DD1}" srcOrd="2" destOrd="0" presId="urn:microsoft.com/office/officeart/2008/layout/HalfCircleOrganizationChart"/>
    <dgm:cxn modelId="{7589A85D-D499-AE4F-82E3-90434D7F8BEE}" type="presParOf" srcId="{E7EDAE81-F250-FF4D-8F87-BB71A7EE358B}" destId="{704D13E9-5846-B541-986F-CB7E88D0182B}" srcOrd="3" destOrd="0" presId="urn:microsoft.com/office/officeart/2008/layout/HalfCircleOrganizationChart"/>
    <dgm:cxn modelId="{DFF760CF-EE3A-374D-8042-9E35D88FE383}" type="presParOf" srcId="{704D13E9-5846-B541-986F-CB7E88D0182B}" destId="{0A4DB15D-D104-594A-AABA-02784572021A}" srcOrd="0" destOrd="0" presId="urn:microsoft.com/office/officeart/2008/layout/HalfCircleOrganizationChart"/>
    <dgm:cxn modelId="{226AF041-0096-6F4D-B9D2-C14DD6B43A59}" type="presParOf" srcId="{0A4DB15D-D104-594A-AABA-02784572021A}" destId="{A25AF77D-04C7-9C46-A6B7-CABA9B1C1677}" srcOrd="0" destOrd="0" presId="urn:microsoft.com/office/officeart/2008/layout/HalfCircleOrganizationChart"/>
    <dgm:cxn modelId="{4A465E23-E2F9-C944-8D2E-03046D59236C}" type="presParOf" srcId="{0A4DB15D-D104-594A-AABA-02784572021A}" destId="{FFD9B484-185A-0548-BC8C-8EB1DAB46AF0}" srcOrd="1" destOrd="0" presId="urn:microsoft.com/office/officeart/2008/layout/HalfCircleOrganizationChart"/>
    <dgm:cxn modelId="{ED4680EB-B131-B443-BB4A-263C5B8F404B}" type="presParOf" srcId="{0A4DB15D-D104-594A-AABA-02784572021A}" destId="{4D7EBDC4-EFAC-7542-B598-2B53111157F9}" srcOrd="2" destOrd="0" presId="urn:microsoft.com/office/officeart/2008/layout/HalfCircleOrganizationChart"/>
    <dgm:cxn modelId="{2605BE61-35CA-8E4F-9081-BFCDDBD464FE}" type="presParOf" srcId="{0A4DB15D-D104-594A-AABA-02784572021A}" destId="{E2E5ABF4-2F14-A74F-BB82-59176B14028A}" srcOrd="3" destOrd="0" presId="urn:microsoft.com/office/officeart/2008/layout/HalfCircleOrganizationChart"/>
    <dgm:cxn modelId="{BC54FBA4-5516-7F4B-8DE4-F07F99FBD2C8}" type="presParOf" srcId="{704D13E9-5846-B541-986F-CB7E88D0182B}" destId="{ACA2FA5A-A244-9E4C-9CF2-D528624D7736}" srcOrd="1" destOrd="0" presId="urn:microsoft.com/office/officeart/2008/layout/HalfCircleOrganizationChart"/>
    <dgm:cxn modelId="{A9889032-5B45-6C44-99D1-D4BB7C5E3B85}" type="presParOf" srcId="{704D13E9-5846-B541-986F-CB7E88D0182B}" destId="{D46EDBA2-9379-2345-A6E6-5F25E2F6166E}" srcOrd="2" destOrd="0" presId="urn:microsoft.com/office/officeart/2008/layout/HalfCircleOrganizationChart"/>
    <dgm:cxn modelId="{69282961-012A-0740-BA89-B9548ED0CC9E}" type="presParOf" srcId="{E7EDAE81-F250-FF4D-8F87-BB71A7EE358B}" destId="{9ECB9B52-C0F4-E849-8300-CBA69A3E1B98}" srcOrd="4" destOrd="0" presId="urn:microsoft.com/office/officeart/2008/layout/HalfCircleOrganizationChart"/>
    <dgm:cxn modelId="{AB2DA04C-9488-4A47-AA42-35FF88F84A56}" type="presParOf" srcId="{E7EDAE81-F250-FF4D-8F87-BB71A7EE358B}" destId="{716C341C-C9BE-2947-9988-89EF93A1B3F8}" srcOrd="5" destOrd="0" presId="urn:microsoft.com/office/officeart/2008/layout/HalfCircleOrganizationChart"/>
    <dgm:cxn modelId="{BDA32AC7-1ED9-B241-9E28-7D27AC3CA196}" type="presParOf" srcId="{716C341C-C9BE-2947-9988-89EF93A1B3F8}" destId="{49AC8B65-94BB-F249-B2C0-0E7BD8654EB5}" srcOrd="0" destOrd="0" presId="urn:microsoft.com/office/officeart/2008/layout/HalfCircleOrganizationChart"/>
    <dgm:cxn modelId="{C2EC61F5-E9A2-D74E-945A-87BA94C97825}" type="presParOf" srcId="{49AC8B65-94BB-F249-B2C0-0E7BD8654EB5}" destId="{50355D77-927D-EC45-A3C4-4065420251B3}" srcOrd="0" destOrd="0" presId="urn:microsoft.com/office/officeart/2008/layout/HalfCircleOrganizationChart"/>
    <dgm:cxn modelId="{3DEACD5C-A1E7-0A4C-ABCC-5EB8E1CBEB29}" type="presParOf" srcId="{49AC8B65-94BB-F249-B2C0-0E7BD8654EB5}" destId="{55E09124-F5AA-0B4C-8CB1-68E6748E9A02}" srcOrd="1" destOrd="0" presId="urn:microsoft.com/office/officeart/2008/layout/HalfCircleOrganizationChart"/>
    <dgm:cxn modelId="{BB71B9C1-3484-3245-94F9-FDB634F6E1DF}" type="presParOf" srcId="{49AC8B65-94BB-F249-B2C0-0E7BD8654EB5}" destId="{CBEEA36F-F13B-4E4A-9AAC-6D60BA5EF763}" srcOrd="2" destOrd="0" presId="urn:microsoft.com/office/officeart/2008/layout/HalfCircleOrganizationChart"/>
    <dgm:cxn modelId="{45900F6E-6836-0443-BD25-C774942F33EB}" type="presParOf" srcId="{49AC8B65-94BB-F249-B2C0-0E7BD8654EB5}" destId="{5CA3712C-925A-E04D-893E-F646EC7CCCA8}" srcOrd="3" destOrd="0" presId="urn:microsoft.com/office/officeart/2008/layout/HalfCircleOrganizationChart"/>
    <dgm:cxn modelId="{892B4EE9-A66F-784C-9514-7905D15DAE6B}" type="presParOf" srcId="{716C341C-C9BE-2947-9988-89EF93A1B3F8}" destId="{9E50CB94-A085-164B-8FF1-9F4219D19D63}" srcOrd="1" destOrd="0" presId="urn:microsoft.com/office/officeart/2008/layout/HalfCircleOrganizationChart"/>
    <dgm:cxn modelId="{8D49F162-D1F9-724B-BC64-6DE602FAAB68}" type="presParOf" srcId="{716C341C-C9BE-2947-9988-89EF93A1B3F8}" destId="{001E53BC-EEF1-7649-8E30-8B95474F984B}" srcOrd="2" destOrd="0" presId="urn:microsoft.com/office/officeart/2008/layout/HalfCircleOrganizationChart"/>
    <dgm:cxn modelId="{A7ACF3D7-D68B-8046-B01E-EC4DFBB1D9C4}" type="presParOf" srcId="{40B13F3A-A81B-1F4A-8008-9F1B023A0285}" destId="{639C9EBB-5154-5F4E-86A3-49EA6FEC20C0}" srcOrd="2" destOrd="0" presId="urn:microsoft.com/office/officeart/2008/layout/HalfCircleOrganizationChart"/>
    <dgm:cxn modelId="{9C02B0BC-E5FE-FF4F-8FCB-CD97F7EC8946}" type="presParOf" srcId="{BB9EFB43-AEE1-5546-B120-94CE42F2F910}" destId="{F3E1F26C-2C50-2E42-8D6E-5BECA5FDA8FC}" srcOrd="2" destOrd="0" presId="urn:microsoft.com/office/officeart/2008/layout/HalfCircleOrganizationChart"/>
    <dgm:cxn modelId="{1FE3744D-9768-5C4B-9A4C-015E303117FD}" type="presParOf" srcId="{BB9EFB43-AEE1-5546-B120-94CE42F2F910}" destId="{20A52FA0-B241-AB40-9051-842C323A2F2A}" srcOrd="3" destOrd="0" presId="urn:microsoft.com/office/officeart/2008/layout/HalfCircleOrganizationChart"/>
    <dgm:cxn modelId="{4372BF4E-AD0E-5940-9824-A3142143A49C}" type="presParOf" srcId="{20A52FA0-B241-AB40-9051-842C323A2F2A}" destId="{4E6921FA-DD5D-224F-A7B8-F0BE41D68E1C}" srcOrd="0" destOrd="0" presId="urn:microsoft.com/office/officeart/2008/layout/HalfCircleOrganizationChart"/>
    <dgm:cxn modelId="{C7BCF7F8-DF2A-2A42-A28B-A981D0834DF2}" type="presParOf" srcId="{4E6921FA-DD5D-224F-A7B8-F0BE41D68E1C}" destId="{B09F3E0A-77EA-6C44-A197-B051400C170E}" srcOrd="0" destOrd="0" presId="urn:microsoft.com/office/officeart/2008/layout/HalfCircleOrganizationChart"/>
    <dgm:cxn modelId="{641BB01C-E812-2043-B2AB-F1D840016F53}" type="presParOf" srcId="{4E6921FA-DD5D-224F-A7B8-F0BE41D68E1C}" destId="{10118623-FC26-AA4A-98FA-12ECC81219C9}" srcOrd="1" destOrd="0" presId="urn:microsoft.com/office/officeart/2008/layout/HalfCircleOrganizationChart"/>
    <dgm:cxn modelId="{CC988341-21C4-B842-83B5-2091FB58FD20}" type="presParOf" srcId="{4E6921FA-DD5D-224F-A7B8-F0BE41D68E1C}" destId="{15F4239D-71EF-0C46-8AF6-130C0C59DA49}" srcOrd="2" destOrd="0" presId="urn:microsoft.com/office/officeart/2008/layout/HalfCircleOrganizationChart"/>
    <dgm:cxn modelId="{AA3EB0CF-2AD8-2F4A-9696-3B5C0D47D962}" type="presParOf" srcId="{4E6921FA-DD5D-224F-A7B8-F0BE41D68E1C}" destId="{08805998-3733-474D-B374-BC1FC25944C4}" srcOrd="3" destOrd="0" presId="urn:microsoft.com/office/officeart/2008/layout/HalfCircleOrganizationChart"/>
    <dgm:cxn modelId="{B20362BB-B695-DE4B-AD5B-04480221465D}" type="presParOf" srcId="{20A52FA0-B241-AB40-9051-842C323A2F2A}" destId="{B130E5F4-F2E3-F940-95E8-9EDBD53DC589}" srcOrd="1" destOrd="0" presId="urn:microsoft.com/office/officeart/2008/layout/HalfCircleOrganizationChart"/>
    <dgm:cxn modelId="{70147EA6-6BEE-5047-80E5-975C6605DF08}" type="presParOf" srcId="{B130E5F4-F2E3-F940-95E8-9EDBD53DC589}" destId="{A0C27D1F-D267-1541-8D31-EC2D4BBD7D0E}" srcOrd="0" destOrd="0" presId="urn:microsoft.com/office/officeart/2008/layout/HalfCircleOrganizationChart"/>
    <dgm:cxn modelId="{1CDB7C20-E1E0-C240-805C-4F725936AC45}" type="presParOf" srcId="{B130E5F4-F2E3-F940-95E8-9EDBD53DC589}" destId="{E67FFAD9-0B82-5D4F-9E0D-2C5D69AAC84F}" srcOrd="1" destOrd="0" presId="urn:microsoft.com/office/officeart/2008/layout/HalfCircleOrganizationChart"/>
    <dgm:cxn modelId="{98DE0378-FDB2-884D-BDB8-C3A4BFF9C7EA}" type="presParOf" srcId="{E67FFAD9-0B82-5D4F-9E0D-2C5D69AAC84F}" destId="{BE7E9CAB-02E4-4E4B-9C04-F33B6914E7AF}" srcOrd="0" destOrd="0" presId="urn:microsoft.com/office/officeart/2008/layout/HalfCircleOrganizationChart"/>
    <dgm:cxn modelId="{201F2B36-7D87-DE44-A3C8-8EAC54213F73}" type="presParOf" srcId="{BE7E9CAB-02E4-4E4B-9C04-F33B6914E7AF}" destId="{CF03238B-A089-A84C-854C-AE3AF8ADE4E9}" srcOrd="0" destOrd="0" presId="urn:microsoft.com/office/officeart/2008/layout/HalfCircleOrganizationChart"/>
    <dgm:cxn modelId="{D32A79EF-9074-CF4B-B1AA-A5F5236DA036}" type="presParOf" srcId="{BE7E9CAB-02E4-4E4B-9C04-F33B6914E7AF}" destId="{7CAE5B3E-2D77-9241-A013-F34D3B69F385}" srcOrd="1" destOrd="0" presId="urn:microsoft.com/office/officeart/2008/layout/HalfCircleOrganizationChart"/>
    <dgm:cxn modelId="{7165D567-9731-E649-BD48-1C5E1A1E833E}" type="presParOf" srcId="{BE7E9CAB-02E4-4E4B-9C04-F33B6914E7AF}" destId="{1D4243CA-6F77-244D-8810-8F1DD86DA979}" srcOrd="2" destOrd="0" presId="urn:microsoft.com/office/officeart/2008/layout/HalfCircleOrganizationChart"/>
    <dgm:cxn modelId="{FA7430C7-FF80-1E41-AEC2-4EE7551E8DA8}" type="presParOf" srcId="{BE7E9CAB-02E4-4E4B-9C04-F33B6914E7AF}" destId="{ED58FE0A-1405-5E4F-9AA0-5DC24B73CAEC}" srcOrd="3" destOrd="0" presId="urn:microsoft.com/office/officeart/2008/layout/HalfCircleOrganizationChart"/>
    <dgm:cxn modelId="{D4C85DBD-9EEF-654A-BA31-E6D1ED6A222C}" type="presParOf" srcId="{E67FFAD9-0B82-5D4F-9E0D-2C5D69AAC84F}" destId="{0F87C4DB-6E9F-484E-930C-3E287B0FDB81}" srcOrd="1" destOrd="0" presId="urn:microsoft.com/office/officeart/2008/layout/HalfCircleOrganizationChart"/>
    <dgm:cxn modelId="{D8D0A14D-7124-2E4D-BB1D-B7E1BEC1529F}" type="presParOf" srcId="{E67FFAD9-0B82-5D4F-9E0D-2C5D69AAC84F}" destId="{D37CADFB-0977-554D-9A78-6BCE0B61691C}" srcOrd="2" destOrd="0" presId="urn:microsoft.com/office/officeart/2008/layout/HalfCircleOrganizationChart"/>
    <dgm:cxn modelId="{0658C536-6FB3-C34D-A4D4-AC51C4FABF07}" type="presParOf" srcId="{B130E5F4-F2E3-F940-95E8-9EDBD53DC589}" destId="{FF319A57-8DCB-294C-AD39-303BFDA34A22}" srcOrd="2" destOrd="0" presId="urn:microsoft.com/office/officeart/2008/layout/HalfCircleOrganizationChart"/>
    <dgm:cxn modelId="{94CA04B1-03FB-394A-A9FB-25C6D717555C}" type="presParOf" srcId="{B130E5F4-F2E3-F940-95E8-9EDBD53DC589}" destId="{4F715CFB-3B68-B24C-BA7F-F0D16E862142}" srcOrd="3" destOrd="0" presId="urn:microsoft.com/office/officeart/2008/layout/HalfCircleOrganizationChart"/>
    <dgm:cxn modelId="{13F43816-3965-8244-9A8F-67EF44CDD061}" type="presParOf" srcId="{4F715CFB-3B68-B24C-BA7F-F0D16E862142}" destId="{DE5E9AFC-0715-984B-B2A4-20FA7B67C6DF}" srcOrd="0" destOrd="0" presId="urn:microsoft.com/office/officeart/2008/layout/HalfCircleOrganizationChart"/>
    <dgm:cxn modelId="{2EEBA462-1EDD-B743-9CF3-4A01CB069C0A}" type="presParOf" srcId="{DE5E9AFC-0715-984B-B2A4-20FA7B67C6DF}" destId="{E9535D8C-AB1B-1F41-96FE-A7FA1FB5F40E}" srcOrd="0" destOrd="0" presId="urn:microsoft.com/office/officeart/2008/layout/HalfCircleOrganizationChart"/>
    <dgm:cxn modelId="{F0EF5AFB-B280-A044-8FB6-52DE8576B6FF}" type="presParOf" srcId="{DE5E9AFC-0715-984B-B2A4-20FA7B67C6DF}" destId="{BAC05F47-0EFA-BC4E-808B-04AEA1BE19F0}" srcOrd="1" destOrd="0" presId="urn:microsoft.com/office/officeart/2008/layout/HalfCircleOrganizationChart"/>
    <dgm:cxn modelId="{5488B13F-D5AD-C640-8B6D-075E319F1361}" type="presParOf" srcId="{DE5E9AFC-0715-984B-B2A4-20FA7B67C6DF}" destId="{4B8DE4A0-A597-904D-8431-4FE667ADF62B}" srcOrd="2" destOrd="0" presId="urn:microsoft.com/office/officeart/2008/layout/HalfCircleOrganizationChart"/>
    <dgm:cxn modelId="{C3416352-AFE5-2F49-B204-DA735B858461}" type="presParOf" srcId="{DE5E9AFC-0715-984B-B2A4-20FA7B67C6DF}" destId="{5A129E06-6605-0143-A2D2-E04FE91D6F62}" srcOrd="3" destOrd="0" presId="urn:microsoft.com/office/officeart/2008/layout/HalfCircleOrganizationChart"/>
    <dgm:cxn modelId="{A2911751-E1A2-C148-9CD5-75B00AB76ED3}" type="presParOf" srcId="{4F715CFB-3B68-B24C-BA7F-F0D16E862142}" destId="{5E8F94BC-8AEC-4741-8C27-C53B328D7C8F}" srcOrd="1" destOrd="0" presId="urn:microsoft.com/office/officeart/2008/layout/HalfCircleOrganizationChart"/>
    <dgm:cxn modelId="{7A6FE9B9-C362-A44F-B1E7-F52936E4CA89}" type="presParOf" srcId="{4F715CFB-3B68-B24C-BA7F-F0D16E862142}" destId="{52260446-8706-F94E-AFF9-23DE32C2B0AC}" srcOrd="2" destOrd="0" presId="urn:microsoft.com/office/officeart/2008/layout/HalfCircleOrganizationChart"/>
    <dgm:cxn modelId="{DFE64A1C-6007-9F46-A9DD-CB74F75AD51D}" type="presParOf" srcId="{20A52FA0-B241-AB40-9051-842C323A2F2A}" destId="{34FF1D28-7A04-524A-A920-7A04409497A8}" srcOrd="2" destOrd="0" presId="urn:microsoft.com/office/officeart/2008/layout/HalfCircleOrganizationChart"/>
    <dgm:cxn modelId="{371D5478-C20B-654E-AE57-CE40D1DA6167}" type="presParOf" srcId="{BB9EFB43-AEE1-5546-B120-94CE42F2F910}" destId="{13E6832B-27E7-9B4E-B126-41F6A4C12C2D}" srcOrd="4" destOrd="0" presId="urn:microsoft.com/office/officeart/2008/layout/HalfCircleOrganizationChart"/>
    <dgm:cxn modelId="{61C1929B-51CE-A44A-92A6-6FDEC857A819}" type="presParOf" srcId="{BB9EFB43-AEE1-5546-B120-94CE42F2F910}" destId="{E500734C-56A7-A947-A07A-4E20854E17A8}" srcOrd="5" destOrd="0" presId="urn:microsoft.com/office/officeart/2008/layout/HalfCircleOrganizationChart"/>
    <dgm:cxn modelId="{165365AF-F95A-334D-B82E-E1F88AC8AC7E}" type="presParOf" srcId="{E500734C-56A7-A947-A07A-4E20854E17A8}" destId="{9492EBA6-356E-9C44-AC62-B39F93A9127A}" srcOrd="0" destOrd="0" presId="urn:microsoft.com/office/officeart/2008/layout/HalfCircleOrganizationChart"/>
    <dgm:cxn modelId="{49B5DAA1-9F13-BB47-8AF4-E97ABD1FE750}" type="presParOf" srcId="{9492EBA6-356E-9C44-AC62-B39F93A9127A}" destId="{B83F66F8-1F04-0F4E-B4A4-F2CC93843383}" srcOrd="0" destOrd="0" presId="urn:microsoft.com/office/officeart/2008/layout/HalfCircleOrganizationChart"/>
    <dgm:cxn modelId="{006C4D8E-4871-724B-9182-F03C421A2970}" type="presParOf" srcId="{9492EBA6-356E-9C44-AC62-B39F93A9127A}" destId="{9BA5D67F-511D-A94F-B792-2FC0EB7CE356}" srcOrd="1" destOrd="0" presId="urn:microsoft.com/office/officeart/2008/layout/HalfCircleOrganizationChart"/>
    <dgm:cxn modelId="{A5EDDBED-FF59-E544-94AB-C9651971E369}" type="presParOf" srcId="{9492EBA6-356E-9C44-AC62-B39F93A9127A}" destId="{F709E91D-6257-7B4F-9367-7F77912BE786}" srcOrd="2" destOrd="0" presId="urn:microsoft.com/office/officeart/2008/layout/HalfCircleOrganizationChart"/>
    <dgm:cxn modelId="{9D50F45F-748A-184F-8A78-199D727BF14D}" type="presParOf" srcId="{9492EBA6-356E-9C44-AC62-B39F93A9127A}" destId="{B4A02098-A2BD-2444-9657-8EEC9E88BEE4}" srcOrd="3" destOrd="0" presId="urn:microsoft.com/office/officeart/2008/layout/HalfCircleOrganizationChart"/>
    <dgm:cxn modelId="{17FB28EB-914F-384F-BFC7-12E0DE243379}" type="presParOf" srcId="{E500734C-56A7-A947-A07A-4E20854E17A8}" destId="{A37155E4-5C0C-6A4A-AE12-A9F236E3AD16}" srcOrd="1" destOrd="0" presId="urn:microsoft.com/office/officeart/2008/layout/HalfCircleOrganizationChart"/>
    <dgm:cxn modelId="{EC8A618B-84F4-2049-BDBE-4D65A4232EB1}" type="presParOf" srcId="{A37155E4-5C0C-6A4A-AE12-A9F236E3AD16}" destId="{A4BF669E-5F10-9941-BEA1-5FEB1FAE5CB4}" srcOrd="0" destOrd="0" presId="urn:microsoft.com/office/officeart/2008/layout/HalfCircleOrganizationChart"/>
    <dgm:cxn modelId="{AB877ECB-29A7-E940-B9F7-CC77906C00ED}" type="presParOf" srcId="{A37155E4-5C0C-6A4A-AE12-A9F236E3AD16}" destId="{1476D5F7-5BB9-7D4C-9F1E-EAF3AE229D67}" srcOrd="1" destOrd="0" presId="urn:microsoft.com/office/officeart/2008/layout/HalfCircleOrganizationChart"/>
    <dgm:cxn modelId="{BACDC02A-8DC1-D147-9E64-E56E5CDE72D1}" type="presParOf" srcId="{1476D5F7-5BB9-7D4C-9F1E-EAF3AE229D67}" destId="{2AC914B6-74E0-BE47-8B5E-79EAFD4EA8A4}" srcOrd="0" destOrd="0" presId="urn:microsoft.com/office/officeart/2008/layout/HalfCircleOrganizationChart"/>
    <dgm:cxn modelId="{DD42612E-B5F6-B842-9A67-34AF30CD437E}" type="presParOf" srcId="{2AC914B6-74E0-BE47-8B5E-79EAFD4EA8A4}" destId="{0946EAB1-827B-7D44-B05E-EB9003D511E6}" srcOrd="0" destOrd="0" presId="urn:microsoft.com/office/officeart/2008/layout/HalfCircleOrganizationChart"/>
    <dgm:cxn modelId="{1465640C-7103-4F48-80CD-F802964A63F5}" type="presParOf" srcId="{2AC914B6-74E0-BE47-8B5E-79EAFD4EA8A4}" destId="{0D5BBFBA-4648-ED40-BEF9-C67C32F378B9}" srcOrd="1" destOrd="0" presId="urn:microsoft.com/office/officeart/2008/layout/HalfCircleOrganizationChart"/>
    <dgm:cxn modelId="{06682877-FC1F-944C-9F46-03CEF7F13C9D}" type="presParOf" srcId="{2AC914B6-74E0-BE47-8B5E-79EAFD4EA8A4}" destId="{55BA7179-8742-1F48-9AC7-A4E7E3C86A7B}" srcOrd="2" destOrd="0" presId="urn:microsoft.com/office/officeart/2008/layout/HalfCircleOrganizationChart"/>
    <dgm:cxn modelId="{65BFA060-3E38-1A43-B204-B1918C1116B4}" type="presParOf" srcId="{2AC914B6-74E0-BE47-8B5E-79EAFD4EA8A4}" destId="{B8C35ED9-CF4D-C14F-B743-EB8FB1FEFED8}" srcOrd="3" destOrd="0" presId="urn:microsoft.com/office/officeart/2008/layout/HalfCircleOrganizationChart"/>
    <dgm:cxn modelId="{4BA306AB-0F1B-684C-B5A0-7AD21F01EEA2}" type="presParOf" srcId="{1476D5F7-5BB9-7D4C-9F1E-EAF3AE229D67}" destId="{3F3B0B82-788F-4249-8FC0-ED8019618C99}" srcOrd="1" destOrd="0" presId="urn:microsoft.com/office/officeart/2008/layout/HalfCircleOrganizationChart"/>
    <dgm:cxn modelId="{BAB19919-6021-9D47-9800-53B1BBEEA59A}" type="presParOf" srcId="{1476D5F7-5BB9-7D4C-9F1E-EAF3AE229D67}" destId="{2BBDAE88-B09D-DB4C-94E0-0F2D7805DA15}" srcOrd="2" destOrd="0" presId="urn:microsoft.com/office/officeart/2008/layout/HalfCircleOrganizationChart"/>
    <dgm:cxn modelId="{ABCB7928-F141-D14F-A016-1425E8D2BADD}" type="presParOf" srcId="{A37155E4-5C0C-6A4A-AE12-A9F236E3AD16}" destId="{1D5DAC7B-5078-134A-8404-F38584B21DAB}" srcOrd="2" destOrd="0" presId="urn:microsoft.com/office/officeart/2008/layout/HalfCircleOrganizationChart"/>
    <dgm:cxn modelId="{4FE9F2F2-5F40-104F-B8A2-86AE70419ED6}" type="presParOf" srcId="{A37155E4-5C0C-6A4A-AE12-A9F236E3AD16}" destId="{8C211C60-0D60-8943-810F-5ADFEEFAE95B}" srcOrd="3" destOrd="0" presId="urn:microsoft.com/office/officeart/2008/layout/HalfCircleOrganizationChart"/>
    <dgm:cxn modelId="{BDEAF271-7DB0-E845-A280-15383AB9DC84}" type="presParOf" srcId="{8C211C60-0D60-8943-810F-5ADFEEFAE95B}" destId="{A1E5EC46-3DBA-6C41-A937-9B5860F652F7}" srcOrd="0" destOrd="0" presId="urn:microsoft.com/office/officeart/2008/layout/HalfCircleOrganizationChart"/>
    <dgm:cxn modelId="{4F00E08D-2704-0840-A979-D8087D5B2657}" type="presParOf" srcId="{A1E5EC46-3DBA-6C41-A937-9B5860F652F7}" destId="{B5745744-27CD-DF43-9F50-48817225D383}" srcOrd="0" destOrd="0" presId="urn:microsoft.com/office/officeart/2008/layout/HalfCircleOrganizationChart"/>
    <dgm:cxn modelId="{4B25958B-5A57-B048-8ABB-B000103AE526}" type="presParOf" srcId="{A1E5EC46-3DBA-6C41-A937-9B5860F652F7}" destId="{8CA98188-A905-2141-A1A1-3AEFB145F18F}" srcOrd="1" destOrd="0" presId="urn:microsoft.com/office/officeart/2008/layout/HalfCircleOrganizationChart"/>
    <dgm:cxn modelId="{EA0A4276-9903-474D-9F1E-E973F46D08E3}" type="presParOf" srcId="{A1E5EC46-3DBA-6C41-A937-9B5860F652F7}" destId="{0C4C514F-AF72-B443-8540-2D5D1637830B}" srcOrd="2" destOrd="0" presId="urn:microsoft.com/office/officeart/2008/layout/HalfCircleOrganizationChart"/>
    <dgm:cxn modelId="{A6DB1F63-CF88-3A4E-960A-C6D6F122EE31}" type="presParOf" srcId="{A1E5EC46-3DBA-6C41-A937-9B5860F652F7}" destId="{709CDF9A-AFEA-DC4D-8CC1-21CCED784467}" srcOrd="3" destOrd="0" presId="urn:microsoft.com/office/officeart/2008/layout/HalfCircleOrganizationChart"/>
    <dgm:cxn modelId="{8F6F111A-5E20-2D43-ABFC-DE4590D5E1DB}" type="presParOf" srcId="{8C211C60-0D60-8943-810F-5ADFEEFAE95B}" destId="{F825DEC3-7059-7B49-8504-1835903B9B5B}" srcOrd="1" destOrd="0" presId="urn:microsoft.com/office/officeart/2008/layout/HalfCircleOrganizationChart"/>
    <dgm:cxn modelId="{28EFCE73-9A6A-4443-93B0-DC46508EF856}" type="presParOf" srcId="{8C211C60-0D60-8943-810F-5ADFEEFAE95B}" destId="{2D3A71CC-3D9C-B742-930E-884E5D2B819D}" srcOrd="2" destOrd="0" presId="urn:microsoft.com/office/officeart/2008/layout/HalfCircleOrganizationChart"/>
    <dgm:cxn modelId="{500E030F-8D7D-7C4D-B258-4AF5F2A12063}" type="presParOf" srcId="{E500734C-56A7-A947-A07A-4E20854E17A8}" destId="{47F66E92-746E-864F-B247-5F4EB6E2249E}" srcOrd="2" destOrd="0" presId="urn:microsoft.com/office/officeart/2008/layout/HalfCircleOrganizationChart"/>
    <dgm:cxn modelId="{EEA2A575-92C2-CB4C-BF51-1A3A27C720FC}" type="presParOf" srcId="{BB9EFB43-AEE1-5546-B120-94CE42F2F910}" destId="{714ED07A-6758-EE4B-BD23-9235BECB6C38}" srcOrd="6" destOrd="0" presId="urn:microsoft.com/office/officeart/2008/layout/HalfCircleOrganizationChart"/>
    <dgm:cxn modelId="{238D76F8-63C7-AD4F-8DC0-EE0A561B4D95}" type="presParOf" srcId="{BB9EFB43-AEE1-5546-B120-94CE42F2F910}" destId="{FA4073C8-5AC8-C848-BF74-D0F880C55591}" srcOrd="7" destOrd="0" presId="urn:microsoft.com/office/officeart/2008/layout/HalfCircleOrganizationChart"/>
    <dgm:cxn modelId="{6B7DCB1A-0B8D-E846-A203-809B7659C6BE}" type="presParOf" srcId="{FA4073C8-5AC8-C848-BF74-D0F880C55591}" destId="{84D62933-50E7-404A-A0D4-E3DBE467FE8D}" srcOrd="0" destOrd="0" presId="urn:microsoft.com/office/officeart/2008/layout/HalfCircleOrganizationChart"/>
    <dgm:cxn modelId="{B256FD79-B6CC-1C4D-8CB9-7FB6F92C461D}" type="presParOf" srcId="{84D62933-50E7-404A-A0D4-E3DBE467FE8D}" destId="{66491951-046F-9744-89CE-62B31C9F7DFB}" srcOrd="0" destOrd="0" presId="urn:microsoft.com/office/officeart/2008/layout/HalfCircleOrganizationChart"/>
    <dgm:cxn modelId="{24E44A42-E8B2-2849-AAA5-4F7045EE7AD0}" type="presParOf" srcId="{84D62933-50E7-404A-A0D4-E3DBE467FE8D}" destId="{74CE8440-9EE5-3E41-AAFB-3CF19D921FBA}" srcOrd="1" destOrd="0" presId="urn:microsoft.com/office/officeart/2008/layout/HalfCircleOrganizationChart"/>
    <dgm:cxn modelId="{72ECCC3F-746C-CB4F-A918-A051631FB6D5}" type="presParOf" srcId="{84D62933-50E7-404A-A0D4-E3DBE467FE8D}" destId="{A293DBA3-43D4-374C-8EFF-5FB3FE2054A1}" srcOrd="2" destOrd="0" presId="urn:microsoft.com/office/officeart/2008/layout/HalfCircleOrganizationChart"/>
    <dgm:cxn modelId="{054F065C-AA84-4640-95F4-486F38E93041}" type="presParOf" srcId="{84D62933-50E7-404A-A0D4-E3DBE467FE8D}" destId="{F6914D8E-6826-3C4E-A6F1-6E94A621EF35}" srcOrd="3" destOrd="0" presId="urn:microsoft.com/office/officeart/2008/layout/HalfCircleOrganizationChart"/>
    <dgm:cxn modelId="{63E35C03-9BBA-044E-B7A9-E69E20ADFA2A}" type="presParOf" srcId="{FA4073C8-5AC8-C848-BF74-D0F880C55591}" destId="{BEF1E556-976E-E34F-8D89-A642C9EF162C}" srcOrd="1" destOrd="0" presId="urn:microsoft.com/office/officeart/2008/layout/HalfCircleOrganizationChart"/>
    <dgm:cxn modelId="{4C7EEC5A-3A07-AB4D-80D3-98F75FFC27DD}" type="presParOf" srcId="{BEF1E556-976E-E34F-8D89-A642C9EF162C}" destId="{8CAEE933-70F0-7247-BE7C-A7090B33D81B}" srcOrd="0" destOrd="0" presId="urn:microsoft.com/office/officeart/2008/layout/HalfCircleOrganizationChart"/>
    <dgm:cxn modelId="{0DC5FC2C-3177-4445-8592-49D74B2541E7}" type="presParOf" srcId="{BEF1E556-976E-E34F-8D89-A642C9EF162C}" destId="{BC011823-1744-D340-941F-B599865E3A6E}" srcOrd="1" destOrd="0" presId="urn:microsoft.com/office/officeart/2008/layout/HalfCircleOrganizationChart"/>
    <dgm:cxn modelId="{7A3D5836-1230-4C4D-BB1D-25F577346E2E}" type="presParOf" srcId="{BC011823-1744-D340-941F-B599865E3A6E}" destId="{7294EAA9-8E90-5D44-A166-75B213516EC7}" srcOrd="0" destOrd="0" presId="urn:microsoft.com/office/officeart/2008/layout/HalfCircleOrganizationChart"/>
    <dgm:cxn modelId="{B9309B16-0F0A-7641-AF17-C066B6456A3D}" type="presParOf" srcId="{7294EAA9-8E90-5D44-A166-75B213516EC7}" destId="{DDA603CD-EDA3-5D45-AB76-1ABD750FE134}" srcOrd="0" destOrd="0" presId="urn:microsoft.com/office/officeart/2008/layout/HalfCircleOrganizationChart"/>
    <dgm:cxn modelId="{5B709A77-3B12-A54B-8FCA-9CE652C3F8D4}" type="presParOf" srcId="{7294EAA9-8E90-5D44-A166-75B213516EC7}" destId="{D59B77CC-B6D8-CA40-BBD2-99C7F1EF54FA}" srcOrd="1" destOrd="0" presId="urn:microsoft.com/office/officeart/2008/layout/HalfCircleOrganizationChart"/>
    <dgm:cxn modelId="{80B485C2-3ED5-724B-9D70-4D55423CC445}" type="presParOf" srcId="{7294EAA9-8E90-5D44-A166-75B213516EC7}" destId="{37897F61-A154-F345-97AC-2557ABECEAAA}" srcOrd="2" destOrd="0" presId="urn:microsoft.com/office/officeart/2008/layout/HalfCircleOrganizationChart"/>
    <dgm:cxn modelId="{EA67158F-CBD7-8049-9FB8-27866E782B80}" type="presParOf" srcId="{7294EAA9-8E90-5D44-A166-75B213516EC7}" destId="{D87C490C-B6CB-4D4E-8C4B-E9C5135AE5CE}" srcOrd="3" destOrd="0" presId="urn:microsoft.com/office/officeart/2008/layout/HalfCircleOrganizationChart"/>
    <dgm:cxn modelId="{66BD9E80-DE14-8244-94E8-E246FE68BA1B}" type="presParOf" srcId="{BC011823-1744-D340-941F-B599865E3A6E}" destId="{F6D55318-485C-9D49-9EE9-5066D47B2CA1}" srcOrd="1" destOrd="0" presId="urn:microsoft.com/office/officeart/2008/layout/HalfCircleOrganizationChart"/>
    <dgm:cxn modelId="{1B1603B7-4BC5-0244-AEA7-AE9B6C3BE837}" type="presParOf" srcId="{BC011823-1744-D340-941F-B599865E3A6E}" destId="{FD600EB7-4F81-B245-91B9-2C092E09E312}" srcOrd="2" destOrd="0" presId="urn:microsoft.com/office/officeart/2008/layout/HalfCircleOrganizationChart"/>
    <dgm:cxn modelId="{BCA04C61-2CFE-EA41-A342-0CA5B5C19397}" type="presParOf" srcId="{FA4073C8-5AC8-C848-BF74-D0F880C55591}" destId="{E200B990-1737-214C-A19B-FC3A711E99E7}" srcOrd="2" destOrd="0" presId="urn:microsoft.com/office/officeart/2008/layout/HalfCircleOrganizationChart"/>
    <dgm:cxn modelId="{97B32E75-0A39-8C4F-A46C-2119B56945F4}" type="presParOf" srcId="{50CB10CC-2BF5-284C-BD60-8EB8138C2462}" destId="{17B034BA-F2A3-E047-B002-BAF46DAF1661}" srcOrd="2" destOrd="0" presId="urn:microsoft.com/office/officeart/2008/layout/HalfCircleOrganizationChart"/>
    <dgm:cxn modelId="{0383F1FE-794F-DE46-A7CB-55FE05CA3043}" type="presParOf" srcId="{EA3AA3E4-657C-3142-92FA-631D5F104274}" destId="{28953EB9-02B3-DE4C-9C67-7305C227089D}" srcOrd="2" destOrd="0" presId="urn:microsoft.com/office/officeart/2008/layout/HalfCircleOrganizationChart"/>
    <dgm:cxn modelId="{4B30F859-EC45-F844-A804-583F3F582C2A}" type="presParOf" srcId="{EA3AA3E4-657C-3142-92FA-631D5F104274}" destId="{0A3E17E2-F6C7-D040-81F4-9A69388DBA30}" srcOrd="3" destOrd="0" presId="urn:microsoft.com/office/officeart/2008/layout/HalfCircleOrganizationChart"/>
    <dgm:cxn modelId="{3E3E82AC-8157-B44B-A78C-D662B00213B8}" type="presParOf" srcId="{0A3E17E2-F6C7-D040-81F4-9A69388DBA30}" destId="{B1157B43-D225-B740-AFC0-AEEE96769CA2}" srcOrd="0" destOrd="0" presId="urn:microsoft.com/office/officeart/2008/layout/HalfCircleOrganizationChart"/>
    <dgm:cxn modelId="{6528270C-12E1-A94F-8CD3-4FCF44EF7B90}" type="presParOf" srcId="{B1157B43-D225-B740-AFC0-AEEE96769CA2}" destId="{72F87345-A2FE-A64C-901A-2F8AE0949208}" srcOrd="0" destOrd="0" presId="urn:microsoft.com/office/officeart/2008/layout/HalfCircleOrganizationChart"/>
    <dgm:cxn modelId="{C7674F8D-B129-7644-B45F-619CF41B8528}" type="presParOf" srcId="{B1157B43-D225-B740-AFC0-AEEE96769CA2}" destId="{36D108B9-D885-A94F-B3C5-DFB5056965AA}" srcOrd="1" destOrd="0" presId="urn:microsoft.com/office/officeart/2008/layout/HalfCircleOrganizationChart"/>
    <dgm:cxn modelId="{AE0D23D3-C747-2648-80DC-DB9B428A2754}" type="presParOf" srcId="{B1157B43-D225-B740-AFC0-AEEE96769CA2}" destId="{8EC1AAE3-F5B4-AF42-8A69-120951FFD913}" srcOrd="2" destOrd="0" presId="urn:microsoft.com/office/officeart/2008/layout/HalfCircleOrganizationChart"/>
    <dgm:cxn modelId="{2B793FBF-2666-BB4F-83E9-8A0B01C8C9DC}" type="presParOf" srcId="{B1157B43-D225-B740-AFC0-AEEE96769CA2}" destId="{CBDBEED9-9AAB-A543-A5F9-2D5C76ACC5E7}" srcOrd="3" destOrd="0" presId="urn:microsoft.com/office/officeart/2008/layout/HalfCircleOrganizationChart"/>
    <dgm:cxn modelId="{02FC0E3C-185D-4B49-A274-FD7FB48E2BCC}" type="presParOf" srcId="{0A3E17E2-F6C7-D040-81F4-9A69388DBA30}" destId="{440788DF-9E52-AE41-BE8C-EBD8B0EF5EF9}" srcOrd="1" destOrd="0" presId="urn:microsoft.com/office/officeart/2008/layout/HalfCircleOrganizationChart"/>
    <dgm:cxn modelId="{83FDD3B6-C0BA-4143-8A1D-A82987A1F7B4}" type="presParOf" srcId="{440788DF-9E52-AE41-BE8C-EBD8B0EF5EF9}" destId="{980EDFAE-034B-2548-A57F-530B4EE9EB28}" srcOrd="0" destOrd="0" presId="urn:microsoft.com/office/officeart/2008/layout/HalfCircleOrganizationChart"/>
    <dgm:cxn modelId="{6AD7E327-7272-7948-AD8D-7D82C8320F3A}" type="presParOf" srcId="{440788DF-9E52-AE41-BE8C-EBD8B0EF5EF9}" destId="{3EC20D23-29E8-BC4A-B6F9-BF32F7C25BA3}" srcOrd="1" destOrd="0" presId="urn:microsoft.com/office/officeart/2008/layout/HalfCircleOrganizationChart"/>
    <dgm:cxn modelId="{57F7F3FC-C3EE-E24D-AA37-B84C6F9225FB}" type="presParOf" srcId="{3EC20D23-29E8-BC4A-B6F9-BF32F7C25BA3}" destId="{7FBE8FF9-C442-594B-872F-11429A490B96}" srcOrd="0" destOrd="0" presId="urn:microsoft.com/office/officeart/2008/layout/HalfCircleOrganizationChart"/>
    <dgm:cxn modelId="{E22C232C-2B9A-5948-9347-4244ABCD2889}" type="presParOf" srcId="{7FBE8FF9-C442-594B-872F-11429A490B96}" destId="{A15B38A0-008B-6B42-8E57-8B669A4DD565}" srcOrd="0" destOrd="0" presId="urn:microsoft.com/office/officeart/2008/layout/HalfCircleOrganizationChart"/>
    <dgm:cxn modelId="{51CAAB66-062C-744D-B4AF-3B1B95662285}" type="presParOf" srcId="{7FBE8FF9-C442-594B-872F-11429A490B96}" destId="{DED53EEC-575D-4044-94AF-EFA83D010DF4}" srcOrd="1" destOrd="0" presId="urn:microsoft.com/office/officeart/2008/layout/HalfCircleOrganizationChart"/>
    <dgm:cxn modelId="{34B0CE72-A9B9-454F-8B7B-516FA98223C3}" type="presParOf" srcId="{7FBE8FF9-C442-594B-872F-11429A490B96}" destId="{07BF0D95-4411-1B40-BFC1-309A71217E9E}" srcOrd="2" destOrd="0" presId="urn:microsoft.com/office/officeart/2008/layout/HalfCircleOrganizationChart"/>
    <dgm:cxn modelId="{6E7EBCD2-CCE5-F34E-9036-4A5BDC43EBAE}" type="presParOf" srcId="{7FBE8FF9-C442-594B-872F-11429A490B96}" destId="{E5CD438A-5740-E143-A91E-5123E139184C}" srcOrd="3" destOrd="0" presId="urn:microsoft.com/office/officeart/2008/layout/HalfCircleOrganizationChart"/>
    <dgm:cxn modelId="{1F48204C-9C2C-2F45-95C5-894C25FEE28C}" type="presParOf" srcId="{3EC20D23-29E8-BC4A-B6F9-BF32F7C25BA3}" destId="{8FC81DD9-1D3D-5043-8BDD-FD9FE571DF3E}" srcOrd="1" destOrd="0" presId="urn:microsoft.com/office/officeart/2008/layout/HalfCircleOrganizationChart"/>
    <dgm:cxn modelId="{7B0EDEA1-483B-E449-9582-64A658EB3DDC}" type="presParOf" srcId="{3EC20D23-29E8-BC4A-B6F9-BF32F7C25BA3}" destId="{A74E9BFC-634E-7A4A-BAC0-87E63B307457}" srcOrd="2" destOrd="0" presId="urn:microsoft.com/office/officeart/2008/layout/HalfCircleOrganizationChart"/>
    <dgm:cxn modelId="{E4E6D360-291F-034E-AA30-D99F978332FD}" type="presParOf" srcId="{440788DF-9E52-AE41-BE8C-EBD8B0EF5EF9}" destId="{F8E41024-495F-3741-8A52-76CEB8151F4A}" srcOrd="2" destOrd="0" presId="urn:microsoft.com/office/officeart/2008/layout/HalfCircleOrganizationChart"/>
    <dgm:cxn modelId="{81FF81F4-FEB0-5445-8236-89DED94B7C82}" type="presParOf" srcId="{440788DF-9E52-AE41-BE8C-EBD8B0EF5EF9}" destId="{BB08B525-219B-494C-B8A4-954DE73B56D6}" srcOrd="3" destOrd="0" presId="urn:microsoft.com/office/officeart/2008/layout/HalfCircleOrganizationChart"/>
    <dgm:cxn modelId="{4A632863-7B30-9548-865C-1A27411A7DF6}" type="presParOf" srcId="{BB08B525-219B-494C-B8A4-954DE73B56D6}" destId="{031B87B2-D327-9D4A-A037-3C9195E90B9A}" srcOrd="0" destOrd="0" presId="urn:microsoft.com/office/officeart/2008/layout/HalfCircleOrganizationChart"/>
    <dgm:cxn modelId="{BF58B5FC-AFBB-1547-B1F0-1FCE40AA1174}" type="presParOf" srcId="{031B87B2-D327-9D4A-A037-3C9195E90B9A}" destId="{A29F1A64-7544-9140-AB17-8BE1F4342DB6}" srcOrd="0" destOrd="0" presId="urn:microsoft.com/office/officeart/2008/layout/HalfCircleOrganizationChart"/>
    <dgm:cxn modelId="{AD3F1FC1-6222-E54B-8E55-6ECC98B2333A}" type="presParOf" srcId="{031B87B2-D327-9D4A-A037-3C9195E90B9A}" destId="{4314C6EA-7955-0144-A34F-A706B5F6E0BD}" srcOrd="1" destOrd="0" presId="urn:microsoft.com/office/officeart/2008/layout/HalfCircleOrganizationChart"/>
    <dgm:cxn modelId="{AE2B937C-4355-0A40-AD6D-F6A26F27C2D8}" type="presParOf" srcId="{031B87B2-D327-9D4A-A037-3C9195E90B9A}" destId="{FE14E2C3-020A-8C4B-836F-492103FF16D5}" srcOrd="2" destOrd="0" presId="urn:microsoft.com/office/officeart/2008/layout/HalfCircleOrganizationChart"/>
    <dgm:cxn modelId="{2446A6DD-7BBA-4F46-8082-36D04FCCF68B}" type="presParOf" srcId="{031B87B2-D327-9D4A-A037-3C9195E90B9A}" destId="{535916FC-8516-8344-BB5F-9CB7AB9A62C6}" srcOrd="3" destOrd="0" presId="urn:microsoft.com/office/officeart/2008/layout/HalfCircleOrganizationChart"/>
    <dgm:cxn modelId="{DD0AAACA-D5DA-8B49-8714-0993EFBAB541}" type="presParOf" srcId="{BB08B525-219B-494C-B8A4-954DE73B56D6}" destId="{DFA164D0-098B-6A48-8CA4-FC2F7FA11F6F}" srcOrd="1" destOrd="0" presId="urn:microsoft.com/office/officeart/2008/layout/HalfCircleOrganizationChart"/>
    <dgm:cxn modelId="{D72CB29B-C42A-7047-B5FB-1E6C7C504387}" type="presParOf" srcId="{BB08B525-219B-494C-B8A4-954DE73B56D6}" destId="{1B45505F-6E3A-EE46-A83D-64647487948E}" srcOrd="2" destOrd="0" presId="urn:microsoft.com/office/officeart/2008/layout/HalfCircleOrganizationChart"/>
    <dgm:cxn modelId="{1ADE454F-8BCB-6E44-9D5D-EA25D7C44573}" type="presParOf" srcId="{440788DF-9E52-AE41-BE8C-EBD8B0EF5EF9}" destId="{3117186A-8411-2F4F-98C0-28A37B3FE944}" srcOrd="4" destOrd="0" presId="urn:microsoft.com/office/officeart/2008/layout/HalfCircleOrganizationChart"/>
    <dgm:cxn modelId="{62029E6B-2908-E349-BAD2-350DE95D2520}" type="presParOf" srcId="{440788DF-9E52-AE41-BE8C-EBD8B0EF5EF9}" destId="{4F9ECD09-2451-6048-BDF1-FF0C442451ED}" srcOrd="5" destOrd="0" presId="urn:microsoft.com/office/officeart/2008/layout/HalfCircleOrganizationChart"/>
    <dgm:cxn modelId="{C849E1F6-1D15-1240-939A-3DE1941E473C}" type="presParOf" srcId="{4F9ECD09-2451-6048-BDF1-FF0C442451ED}" destId="{395BD399-3AF4-C646-AD64-D7A03337FD58}" srcOrd="0" destOrd="0" presId="urn:microsoft.com/office/officeart/2008/layout/HalfCircleOrganizationChart"/>
    <dgm:cxn modelId="{0C2A7479-21B8-7343-BA10-31F9CE6E6DA0}" type="presParOf" srcId="{395BD399-3AF4-C646-AD64-D7A03337FD58}" destId="{AA5639C7-6C1E-B840-AEDA-C1499638766B}" srcOrd="0" destOrd="0" presId="urn:microsoft.com/office/officeart/2008/layout/HalfCircleOrganizationChart"/>
    <dgm:cxn modelId="{6B9DA43B-C5E4-9B42-90DA-1E5270B6CAC5}" type="presParOf" srcId="{395BD399-3AF4-C646-AD64-D7A03337FD58}" destId="{20CBA3AC-15BB-F84A-A44A-0D737735FCD2}" srcOrd="1" destOrd="0" presId="urn:microsoft.com/office/officeart/2008/layout/HalfCircleOrganizationChart"/>
    <dgm:cxn modelId="{C6A6B1D4-9725-444E-85A1-D36C75A42A36}" type="presParOf" srcId="{395BD399-3AF4-C646-AD64-D7A03337FD58}" destId="{443013AE-380F-034E-BA7E-7FC80EA6FF35}" srcOrd="2" destOrd="0" presId="urn:microsoft.com/office/officeart/2008/layout/HalfCircleOrganizationChart"/>
    <dgm:cxn modelId="{9D936E1A-2951-484A-807E-D8088E62D153}" type="presParOf" srcId="{395BD399-3AF4-C646-AD64-D7A03337FD58}" destId="{608E0B93-DAC8-2149-B5DD-FDC1CBE47CB8}" srcOrd="3" destOrd="0" presId="urn:microsoft.com/office/officeart/2008/layout/HalfCircleOrganizationChart"/>
    <dgm:cxn modelId="{500A83A9-055B-0F4A-AB49-B9A59B2E7ACF}" type="presParOf" srcId="{4F9ECD09-2451-6048-BDF1-FF0C442451ED}" destId="{35D72404-1BC7-F04F-81A4-9039CBE73771}" srcOrd="1" destOrd="0" presId="urn:microsoft.com/office/officeart/2008/layout/HalfCircleOrganizationChart"/>
    <dgm:cxn modelId="{6A16C4CA-2FE2-B049-B34C-789A8E0EE1E8}" type="presParOf" srcId="{4F9ECD09-2451-6048-BDF1-FF0C442451ED}" destId="{2F531E1E-7F2D-3042-8B87-297765144C14}" srcOrd="2" destOrd="0" presId="urn:microsoft.com/office/officeart/2008/layout/HalfCircleOrganizationChart"/>
    <dgm:cxn modelId="{EB730FAF-1471-124C-A76B-C31BC5671770}" type="presParOf" srcId="{440788DF-9E52-AE41-BE8C-EBD8B0EF5EF9}" destId="{2B3C9336-714D-0D4B-8334-FAECE90E34DE}" srcOrd="6" destOrd="0" presId="urn:microsoft.com/office/officeart/2008/layout/HalfCircleOrganizationChart"/>
    <dgm:cxn modelId="{0220D85F-2B80-4348-AFDB-616D78F1D64E}" type="presParOf" srcId="{440788DF-9E52-AE41-BE8C-EBD8B0EF5EF9}" destId="{3A4C0D7D-15E7-4647-95DC-67E6EB2C3134}" srcOrd="7" destOrd="0" presId="urn:microsoft.com/office/officeart/2008/layout/HalfCircleOrganizationChart"/>
    <dgm:cxn modelId="{A5CD24AE-42FA-D949-A094-AEC8805068F6}" type="presParOf" srcId="{3A4C0D7D-15E7-4647-95DC-67E6EB2C3134}" destId="{94CBC202-FC22-8748-AA4A-CCF7BB89974E}" srcOrd="0" destOrd="0" presId="urn:microsoft.com/office/officeart/2008/layout/HalfCircleOrganizationChart"/>
    <dgm:cxn modelId="{158975A8-9860-5A4E-897C-130BD62B1B3C}" type="presParOf" srcId="{94CBC202-FC22-8748-AA4A-CCF7BB89974E}" destId="{370E4BB5-97B8-3C46-B31F-24702CD62BEA}" srcOrd="0" destOrd="0" presId="urn:microsoft.com/office/officeart/2008/layout/HalfCircleOrganizationChart"/>
    <dgm:cxn modelId="{5CC6D75D-E403-1844-8F30-68285135B9B0}" type="presParOf" srcId="{94CBC202-FC22-8748-AA4A-CCF7BB89974E}" destId="{0DF23DBF-AFD2-6540-8DC7-FE665ED6B0D3}" srcOrd="1" destOrd="0" presId="urn:microsoft.com/office/officeart/2008/layout/HalfCircleOrganizationChart"/>
    <dgm:cxn modelId="{B8AD1C81-FC53-E84F-AFB8-0CFB09BB06A0}" type="presParOf" srcId="{94CBC202-FC22-8748-AA4A-CCF7BB89974E}" destId="{69806C3F-D25F-C146-BE3F-6649EC2B22F6}" srcOrd="2" destOrd="0" presId="urn:microsoft.com/office/officeart/2008/layout/HalfCircleOrganizationChart"/>
    <dgm:cxn modelId="{E6A9AE72-364C-C54B-AB69-AB61803A5CE1}" type="presParOf" srcId="{94CBC202-FC22-8748-AA4A-CCF7BB89974E}" destId="{9D96B8FA-BD39-B249-BCB6-B7428EC71A8A}" srcOrd="3" destOrd="0" presId="urn:microsoft.com/office/officeart/2008/layout/HalfCircleOrganizationChart"/>
    <dgm:cxn modelId="{5B873E56-30BF-9F45-B270-FB5BB5866BAA}" type="presParOf" srcId="{3A4C0D7D-15E7-4647-95DC-67E6EB2C3134}" destId="{A31F230D-94CA-1743-A571-E380A3B059EE}" srcOrd="1" destOrd="0" presId="urn:microsoft.com/office/officeart/2008/layout/HalfCircleOrganizationChart"/>
    <dgm:cxn modelId="{26D16D58-DEC6-F849-BD2A-4A8723143D69}" type="presParOf" srcId="{3A4C0D7D-15E7-4647-95DC-67E6EB2C3134}" destId="{32918262-E2BC-B248-8AAB-6BA351D28784}" srcOrd="2" destOrd="0" presId="urn:microsoft.com/office/officeart/2008/layout/HalfCircleOrganizationChart"/>
    <dgm:cxn modelId="{705475A6-EC7B-9943-A8BA-3CF5BC9F4A93}" type="presParOf" srcId="{440788DF-9E52-AE41-BE8C-EBD8B0EF5EF9}" destId="{948D1959-6085-0D40-BD83-21F53546E7ED}" srcOrd="8" destOrd="0" presId="urn:microsoft.com/office/officeart/2008/layout/HalfCircleOrganizationChart"/>
    <dgm:cxn modelId="{45670FFA-F065-A940-AC3C-F8E2DB17F7EA}" type="presParOf" srcId="{440788DF-9E52-AE41-BE8C-EBD8B0EF5EF9}" destId="{07F2F71D-9FD3-624B-B3EF-74B6D2F53E5B}" srcOrd="9" destOrd="0" presId="urn:microsoft.com/office/officeart/2008/layout/HalfCircleOrganizationChart"/>
    <dgm:cxn modelId="{4A994DED-56CA-D04D-ACC1-3810CA29A249}" type="presParOf" srcId="{07F2F71D-9FD3-624B-B3EF-74B6D2F53E5B}" destId="{E154FA67-76DE-2643-B42B-8C2DAD72D592}" srcOrd="0" destOrd="0" presId="urn:microsoft.com/office/officeart/2008/layout/HalfCircleOrganizationChart"/>
    <dgm:cxn modelId="{FDC3CAC8-8691-FB49-BBF6-E3A4B9C9AA66}" type="presParOf" srcId="{E154FA67-76DE-2643-B42B-8C2DAD72D592}" destId="{450C7FC5-4BC2-A74A-9256-3DD7B2474F00}" srcOrd="0" destOrd="0" presId="urn:microsoft.com/office/officeart/2008/layout/HalfCircleOrganizationChart"/>
    <dgm:cxn modelId="{658FE99E-888A-FD46-86C8-15C528D888BA}" type="presParOf" srcId="{E154FA67-76DE-2643-B42B-8C2DAD72D592}" destId="{26896BD5-11A4-0B47-AF4F-CFB4232846C2}" srcOrd="1" destOrd="0" presId="urn:microsoft.com/office/officeart/2008/layout/HalfCircleOrganizationChart"/>
    <dgm:cxn modelId="{EF58BF8E-A650-5C4E-83B2-45A8BFF295F3}" type="presParOf" srcId="{E154FA67-76DE-2643-B42B-8C2DAD72D592}" destId="{4B42C46A-1AF1-0D49-8891-6B3C09144CD2}" srcOrd="2" destOrd="0" presId="urn:microsoft.com/office/officeart/2008/layout/HalfCircleOrganizationChart"/>
    <dgm:cxn modelId="{DFA2079C-BC72-AA42-8F5E-586691A29AD0}" type="presParOf" srcId="{E154FA67-76DE-2643-B42B-8C2DAD72D592}" destId="{2BE197D9-BC52-0740-A4C9-AD01954E6BB0}" srcOrd="3" destOrd="0" presId="urn:microsoft.com/office/officeart/2008/layout/HalfCircleOrganizationChart"/>
    <dgm:cxn modelId="{C30D07FA-143E-C84A-A903-713A9104EC01}" type="presParOf" srcId="{07F2F71D-9FD3-624B-B3EF-74B6D2F53E5B}" destId="{12807244-98FF-5F46-AD56-22D776B35573}" srcOrd="1" destOrd="0" presId="urn:microsoft.com/office/officeart/2008/layout/HalfCircleOrganizationChart"/>
    <dgm:cxn modelId="{CC263870-00DE-5F43-A3C9-F5619C984B5E}" type="presParOf" srcId="{07F2F71D-9FD3-624B-B3EF-74B6D2F53E5B}" destId="{2D94A127-732E-5445-8BA9-51C5272A1760}" srcOrd="2" destOrd="0" presId="urn:microsoft.com/office/officeart/2008/layout/HalfCircleOrganizationChart"/>
    <dgm:cxn modelId="{8ED3CD88-BF73-C948-BD1C-D8EB33D4894A}" type="presParOf" srcId="{0A3E17E2-F6C7-D040-81F4-9A69388DBA30}" destId="{C75BCFA4-BC61-9848-8C2D-63C75978698D}" srcOrd="2" destOrd="0" presId="urn:microsoft.com/office/officeart/2008/layout/HalfCircleOrganizationChart"/>
    <dgm:cxn modelId="{32E92F42-32D6-2F4A-AD3A-BBAFAF03CE37}" type="presParOf" srcId="{EA3AA3E4-657C-3142-92FA-631D5F104274}" destId="{C3FD38BE-E97B-074B-8073-AE27B42B374E}" srcOrd="4" destOrd="0" presId="urn:microsoft.com/office/officeart/2008/layout/HalfCircleOrganizationChart"/>
    <dgm:cxn modelId="{649A6E69-BF73-9B44-BF9D-9AFA9A3F4044}" type="presParOf" srcId="{EA3AA3E4-657C-3142-92FA-631D5F104274}" destId="{8AF9346D-0B72-8847-9F88-2C5DA2F80E84}" srcOrd="5" destOrd="0" presId="urn:microsoft.com/office/officeart/2008/layout/HalfCircleOrganizationChart"/>
    <dgm:cxn modelId="{B6EDC118-5F0B-9A44-8FC1-3A98FD7E42AE}" type="presParOf" srcId="{8AF9346D-0B72-8847-9F88-2C5DA2F80E84}" destId="{76E16771-A72F-794D-8EF5-EF3787FEF52A}" srcOrd="0" destOrd="0" presId="urn:microsoft.com/office/officeart/2008/layout/HalfCircleOrganizationChart"/>
    <dgm:cxn modelId="{56BC6497-CBD4-3448-A709-5E39BCB41A65}" type="presParOf" srcId="{76E16771-A72F-794D-8EF5-EF3787FEF52A}" destId="{6C35B31E-6894-2E42-9B64-3F9662769CDC}" srcOrd="0" destOrd="0" presId="urn:microsoft.com/office/officeart/2008/layout/HalfCircleOrganizationChart"/>
    <dgm:cxn modelId="{40679479-3602-5C4E-8B9B-CDBAA7DD6397}" type="presParOf" srcId="{76E16771-A72F-794D-8EF5-EF3787FEF52A}" destId="{D9E92D54-3139-B24B-B178-4C8A479E8C50}" srcOrd="1" destOrd="0" presId="urn:microsoft.com/office/officeart/2008/layout/HalfCircleOrganizationChart"/>
    <dgm:cxn modelId="{5E19203B-4708-654A-8E8E-C77A7850AF9A}" type="presParOf" srcId="{76E16771-A72F-794D-8EF5-EF3787FEF52A}" destId="{6374501D-A7B1-5C48-8CC9-BDC6B93B8830}" srcOrd="2" destOrd="0" presId="urn:microsoft.com/office/officeart/2008/layout/HalfCircleOrganizationChart"/>
    <dgm:cxn modelId="{7A0FBD8A-DDFB-0F4A-8555-305502C1E1EB}" type="presParOf" srcId="{76E16771-A72F-794D-8EF5-EF3787FEF52A}" destId="{5A72CFEB-DFD2-9C46-9758-2FA4A813202C}" srcOrd="3" destOrd="0" presId="urn:microsoft.com/office/officeart/2008/layout/HalfCircleOrganizationChart"/>
    <dgm:cxn modelId="{7F2A0A6E-74A3-DC49-8D61-E469EBCAC6E3}" type="presParOf" srcId="{8AF9346D-0B72-8847-9F88-2C5DA2F80E84}" destId="{5085E208-7665-D74A-B443-ECDE35715054}" srcOrd="1" destOrd="0" presId="urn:microsoft.com/office/officeart/2008/layout/HalfCircleOrganizationChart"/>
    <dgm:cxn modelId="{2A45EA6C-BFFA-2249-BEBE-87602D899FA3}" type="presParOf" srcId="{8AF9346D-0B72-8847-9F88-2C5DA2F80E84}" destId="{8D17CA1C-70F1-5541-9147-B9052D8BD675}" srcOrd="2" destOrd="0" presId="urn:microsoft.com/office/officeart/2008/layout/HalfCircleOrganizationChart"/>
    <dgm:cxn modelId="{98134F78-0253-314C-AC35-2D67F1529D2E}" type="presParOf" srcId="{3B813709-C561-8641-B98D-FF0E43DE00D9}" destId="{764CED1E-C5EA-3944-8C89-97FC1B027CF7}" srcOrd="2" destOrd="0" presId="urn:microsoft.com/office/officeart/2008/layout/HalfCircleOrganizationChart"/>
    <dgm:cxn modelId="{40FB5022-567A-F84D-8D0C-7A5D08C63889}" type="presParOf" srcId="{E3CEBED6-49A2-FA4A-AD48-76F6A40330DC}" destId="{D63F75F1-D4BA-B249-8B24-DC04C93171A1}" srcOrd="4" destOrd="0" presId="urn:microsoft.com/office/officeart/2008/layout/HalfCircleOrganizationChart"/>
    <dgm:cxn modelId="{198642B5-CB81-8B45-9AF3-521382CA4F97}" type="presParOf" srcId="{E3CEBED6-49A2-FA4A-AD48-76F6A40330DC}" destId="{66E6C93C-DA66-644D-9170-EB64E1764A9C}" srcOrd="5" destOrd="0" presId="urn:microsoft.com/office/officeart/2008/layout/HalfCircleOrganizationChart"/>
    <dgm:cxn modelId="{758DE375-1B3E-9344-AA02-24CCAA50501F}" type="presParOf" srcId="{66E6C93C-DA66-644D-9170-EB64E1764A9C}" destId="{405C1A2B-6226-C14A-BB33-760F645F5036}" srcOrd="0" destOrd="0" presId="urn:microsoft.com/office/officeart/2008/layout/HalfCircleOrganizationChart"/>
    <dgm:cxn modelId="{8973CDCF-6BE3-B14B-8FEA-F91C098E5A43}" type="presParOf" srcId="{405C1A2B-6226-C14A-BB33-760F645F5036}" destId="{7E2D066C-E702-4F46-82E4-79AC2DB331B3}" srcOrd="0" destOrd="0" presId="urn:microsoft.com/office/officeart/2008/layout/HalfCircleOrganizationChart"/>
    <dgm:cxn modelId="{168D5A7A-287E-DB44-9F16-845E02D2E4B3}" type="presParOf" srcId="{405C1A2B-6226-C14A-BB33-760F645F5036}" destId="{CE38566E-44A1-A147-9083-9899AD452242}" srcOrd="1" destOrd="0" presId="urn:microsoft.com/office/officeart/2008/layout/HalfCircleOrganizationChart"/>
    <dgm:cxn modelId="{CB49241B-30F0-6449-AF0A-6592374E1737}" type="presParOf" srcId="{405C1A2B-6226-C14A-BB33-760F645F5036}" destId="{BC158E54-1A38-CF43-A1C2-8D8C27873AB7}" srcOrd="2" destOrd="0" presId="urn:microsoft.com/office/officeart/2008/layout/HalfCircleOrganizationChart"/>
    <dgm:cxn modelId="{F90D8A87-C3F2-044E-B8F1-F2A2782D42C0}" type="presParOf" srcId="{405C1A2B-6226-C14A-BB33-760F645F5036}" destId="{FA2B9A52-6C75-EC4A-A747-3BD3F835E158}" srcOrd="3" destOrd="0" presId="urn:microsoft.com/office/officeart/2008/layout/HalfCircleOrganizationChart"/>
    <dgm:cxn modelId="{E9AC7B59-96E1-E249-B234-CA1B0492F19A}" type="presParOf" srcId="{66E6C93C-DA66-644D-9170-EB64E1764A9C}" destId="{2484CEE8-A59B-AE4E-84BB-35BD26C8DB98}" srcOrd="1" destOrd="0" presId="urn:microsoft.com/office/officeart/2008/layout/HalfCircleOrganizationChart"/>
    <dgm:cxn modelId="{E9520F54-6D89-844D-952A-2CC4159B7AA4}" type="presParOf" srcId="{2484CEE8-A59B-AE4E-84BB-35BD26C8DB98}" destId="{2B8FE354-970E-FA43-90F8-BF1C3C2498A2}" srcOrd="0" destOrd="0" presId="urn:microsoft.com/office/officeart/2008/layout/HalfCircleOrganizationChart"/>
    <dgm:cxn modelId="{D22FCBFD-10C1-7C49-AE51-66401B918A86}" type="presParOf" srcId="{2484CEE8-A59B-AE4E-84BB-35BD26C8DB98}" destId="{13824C15-DA57-6D47-B4DF-A9E29B1DCA00}" srcOrd="1" destOrd="0" presId="urn:microsoft.com/office/officeart/2008/layout/HalfCircleOrganizationChart"/>
    <dgm:cxn modelId="{FA17E0A7-B044-4749-ABA5-47AE65EA1714}" type="presParOf" srcId="{13824C15-DA57-6D47-B4DF-A9E29B1DCA00}" destId="{6D60E1E6-B0A7-1F4F-A2CE-B9E5E71DEF43}" srcOrd="0" destOrd="0" presId="urn:microsoft.com/office/officeart/2008/layout/HalfCircleOrganizationChart"/>
    <dgm:cxn modelId="{45ECB1A9-03D1-0542-B972-DFFB23E95596}" type="presParOf" srcId="{6D60E1E6-B0A7-1F4F-A2CE-B9E5E71DEF43}" destId="{7EAFBF2C-98CF-E14E-ADCB-50C18EA60A52}" srcOrd="0" destOrd="0" presId="urn:microsoft.com/office/officeart/2008/layout/HalfCircleOrganizationChart"/>
    <dgm:cxn modelId="{867364FF-F4E9-2B42-A49B-9673AFE0BEE1}" type="presParOf" srcId="{6D60E1E6-B0A7-1F4F-A2CE-B9E5E71DEF43}" destId="{6F096A5A-49E5-9C4B-AD1A-9F775A1519E9}" srcOrd="1" destOrd="0" presId="urn:microsoft.com/office/officeart/2008/layout/HalfCircleOrganizationChart"/>
    <dgm:cxn modelId="{F8ACA646-BF5F-9D42-BADA-6C6267FB8A83}" type="presParOf" srcId="{6D60E1E6-B0A7-1F4F-A2CE-B9E5E71DEF43}" destId="{79AD6D4C-347D-5C43-921E-5072091E026A}" srcOrd="2" destOrd="0" presId="urn:microsoft.com/office/officeart/2008/layout/HalfCircleOrganizationChart"/>
    <dgm:cxn modelId="{58A35387-3954-0F4F-BE79-530C4AFCAF17}" type="presParOf" srcId="{6D60E1E6-B0A7-1F4F-A2CE-B9E5E71DEF43}" destId="{EF68F39D-EC01-0442-B591-84ED227E6152}" srcOrd="3" destOrd="0" presId="urn:microsoft.com/office/officeart/2008/layout/HalfCircleOrganizationChart"/>
    <dgm:cxn modelId="{1C8DAEA3-7B47-9447-B8B7-76C0589C9E99}" type="presParOf" srcId="{13824C15-DA57-6D47-B4DF-A9E29B1DCA00}" destId="{3D7F6D64-9693-E14F-9290-202EFCEDDC04}" srcOrd="1" destOrd="0" presId="urn:microsoft.com/office/officeart/2008/layout/HalfCircleOrganizationChart"/>
    <dgm:cxn modelId="{8EA9D8D6-CEE6-3146-90CC-FA9B62762464}" type="presParOf" srcId="{3D7F6D64-9693-E14F-9290-202EFCEDDC04}" destId="{A58FF0B8-346C-C54C-B17B-195902136532}" srcOrd="0" destOrd="0" presId="urn:microsoft.com/office/officeart/2008/layout/HalfCircleOrganizationChart"/>
    <dgm:cxn modelId="{C2733030-7779-0A4F-9B75-B0CC48B7F62D}" type="presParOf" srcId="{3D7F6D64-9693-E14F-9290-202EFCEDDC04}" destId="{36F81984-D618-C948-8A18-9461E5DC1072}" srcOrd="1" destOrd="0" presId="urn:microsoft.com/office/officeart/2008/layout/HalfCircleOrganizationChart"/>
    <dgm:cxn modelId="{2488D324-78D9-374B-AA2D-60E9C55D51DB}" type="presParOf" srcId="{36F81984-D618-C948-8A18-9461E5DC1072}" destId="{4365C54C-252B-2346-B8E0-1A82496F112D}" srcOrd="0" destOrd="0" presId="urn:microsoft.com/office/officeart/2008/layout/HalfCircleOrganizationChart"/>
    <dgm:cxn modelId="{67AC8099-B717-C94B-A172-6BF2F933AA96}" type="presParOf" srcId="{4365C54C-252B-2346-B8E0-1A82496F112D}" destId="{B93A37D3-172F-3D47-BFA8-8DFE8A9E8DF9}" srcOrd="0" destOrd="0" presId="urn:microsoft.com/office/officeart/2008/layout/HalfCircleOrganizationChart"/>
    <dgm:cxn modelId="{B02C73F5-3DFB-0440-B60B-F9055091734F}" type="presParOf" srcId="{4365C54C-252B-2346-B8E0-1A82496F112D}" destId="{65827057-33F4-904A-98D2-7E300160CD97}" srcOrd="1" destOrd="0" presId="urn:microsoft.com/office/officeart/2008/layout/HalfCircleOrganizationChart"/>
    <dgm:cxn modelId="{5CC46F8D-0251-1A4B-81F7-7C3D3615D36A}" type="presParOf" srcId="{4365C54C-252B-2346-B8E0-1A82496F112D}" destId="{CF55BECB-94C7-C648-8174-31E11B601B31}" srcOrd="2" destOrd="0" presId="urn:microsoft.com/office/officeart/2008/layout/HalfCircleOrganizationChart"/>
    <dgm:cxn modelId="{BD026C02-0C51-984B-990A-5BF4507C2FB8}" type="presParOf" srcId="{4365C54C-252B-2346-B8E0-1A82496F112D}" destId="{091CE2A8-5BAB-7349-AD44-A8B20665602B}" srcOrd="3" destOrd="0" presId="urn:microsoft.com/office/officeart/2008/layout/HalfCircleOrganizationChart"/>
    <dgm:cxn modelId="{906B807A-1593-DF4C-A3D7-3A23F9438F9A}" type="presParOf" srcId="{36F81984-D618-C948-8A18-9461E5DC1072}" destId="{E178168E-8903-F54D-85CD-97E24624959D}" srcOrd="1" destOrd="0" presId="urn:microsoft.com/office/officeart/2008/layout/HalfCircleOrganizationChart"/>
    <dgm:cxn modelId="{2D044A30-9173-F44A-A251-A567A6983FE1}" type="presParOf" srcId="{36F81984-D618-C948-8A18-9461E5DC1072}" destId="{C744032B-2D0A-B74C-A2E3-97824D51A70B}" srcOrd="2" destOrd="0" presId="urn:microsoft.com/office/officeart/2008/layout/HalfCircleOrganizationChart"/>
    <dgm:cxn modelId="{91F78A0F-AA73-8D4F-8330-2474216806C8}" type="presParOf" srcId="{3D7F6D64-9693-E14F-9290-202EFCEDDC04}" destId="{9AFBF391-9964-934C-AC20-5DDDAB5102FC}" srcOrd="2" destOrd="0" presId="urn:microsoft.com/office/officeart/2008/layout/HalfCircleOrganizationChart"/>
    <dgm:cxn modelId="{CF117C3B-6D86-9843-BBC2-2D10ED229858}" type="presParOf" srcId="{3D7F6D64-9693-E14F-9290-202EFCEDDC04}" destId="{5BD2AD7E-A6C3-564E-9467-DB196F6B0AAA}" srcOrd="3" destOrd="0" presId="urn:microsoft.com/office/officeart/2008/layout/HalfCircleOrganizationChart"/>
    <dgm:cxn modelId="{A4416B6F-D1FD-5443-B906-EFA41265E88D}" type="presParOf" srcId="{5BD2AD7E-A6C3-564E-9467-DB196F6B0AAA}" destId="{B713C87F-EFCA-A344-92CF-B7407ED0EFB8}" srcOrd="0" destOrd="0" presId="urn:microsoft.com/office/officeart/2008/layout/HalfCircleOrganizationChart"/>
    <dgm:cxn modelId="{27042E74-B48B-0F4D-89C6-BC0BF9780A8B}" type="presParOf" srcId="{B713C87F-EFCA-A344-92CF-B7407ED0EFB8}" destId="{485C6B2A-0CC3-0143-8A05-48428BD7B564}" srcOrd="0" destOrd="0" presId="urn:microsoft.com/office/officeart/2008/layout/HalfCircleOrganizationChart"/>
    <dgm:cxn modelId="{066D54D0-FDB2-6940-9887-E8359EEE6348}" type="presParOf" srcId="{B713C87F-EFCA-A344-92CF-B7407ED0EFB8}" destId="{3326852A-E7EC-5545-A4FF-20754CE9EB04}" srcOrd="1" destOrd="0" presId="urn:microsoft.com/office/officeart/2008/layout/HalfCircleOrganizationChart"/>
    <dgm:cxn modelId="{D889D080-1F88-7F49-B0AC-ACCBC8470E35}" type="presParOf" srcId="{B713C87F-EFCA-A344-92CF-B7407ED0EFB8}" destId="{868E11F0-7202-0741-A5B8-1FB57730B298}" srcOrd="2" destOrd="0" presId="urn:microsoft.com/office/officeart/2008/layout/HalfCircleOrganizationChart"/>
    <dgm:cxn modelId="{C56B78EB-0B0A-0C46-8BCA-AA8475F2D2FF}" type="presParOf" srcId="{B713C87F-EFCA-A344-92CF-B7407ED0EFB8}" destId="{664CADC6-47B2-274F-A78B-46CAE95058A3}" srcOrd="3" destOrd="0" presId="urn:microsoft.com/office/officeart/2008/layout/HalfCircleOrganizationChart"/>
    <dgm:cxn modelId="{BDBD24CA-497E-5746-B9D4-04DAFBE363F9}" type="presParOf" srcId="{5BD2AD7E-A6C3-564E-9467-DB196F6B0AAA}" destId="{EC8BDEA4-EB39-0C49-BA66-409114BFA5D0}" srcOrd="1" destOrd="0" presId="urn:microsoft.com/office/officeart/2008/layout/HalfCircleOrganizationChart"/>
    <dgm:cxn modelId="{C9CE97BF-9E3D-E446-9046-029F7B215EB1}" type="presParOf" srcId="{EC8BDEA4-EB39-0C49-BA66-409114BFA5D0}" destId="{4DA9BB94-7951-A948-AC87-E38DFBDC56AC}" srcOrd="0" destOrd="0" presId="urn:microsoft.com/office/officeart/2008/layout/HalfCircleOrganizationChart"/>
    <dgm:cxn modelId="{621FD8B2-E89D-C442-8AC1-F18D6F4BA8C3}" type="presParOf" srcId="{EC8BDEA4-EB39-0C49-BA66-409114BFA5D0}" destId="{C1C64BAD-A9C1-5A4A-A738-18736238AA2D}" srcOrd="1" destOrd="0" presId="urn:microsoft.com/office/officeart/2008/layout/HalfCircleOrganizationChart"/>
    <dgm:cxn modelId="{26E0A400-CA08-EE4C-BF30-2C5A67F74841}" type="presParOf" srcId="{C1C64BAD-A9C1-5A4A-A738-18736238AA2D}" destId="{E5C51748-D36E-3842-8EEC-846046862712}" srcOrd="0" destOrd="0" presId="urn:microsoft.com/office/officeart/2008/layout/HalfCircleOrganizationChart"/>
    <dgm:cxn modelId="{0DB01EF0-35D2-6447-BC8F-BC2FC33E75B1}" type="presParOf" srcId="{E5C51748-D36E-3842-8EEC-846046862712}" destId="{E387E97A-0FE7-0E47-942F-75C6EAD5EE75}" srcOrd="0" destOrd="0" presId="urn:microsoft.com/office/officeart/2008/layout/HalfCircleOrganizationChart"/>
    <dgm:cxn modelId="{A97B2ECF-D07A-E640-85DC-94021174C32F}" type="presParOf" srcId="{E5C51748-D36E-3842-8EEC-846046862712}" destId="{59C3372D-BBD5-3846-A2B3-3E77A2023C22}" srcOrd="1" destOrd="0" presId="urn:microsoft.com/office/officeart/2008/layout/HalfCircleOrganizationChart"/>
    <dgm:cxn modelId="{2ECAE9A1-0CA9-D544-9909-372A3F525559}" type="presParOf" srcId="{E5C51748-D36E-3842-8EEC-846046862712}" destId="{0E13F31C-0162-8E49-A4B7-3EBCAB056BC0}" srcOrd="2" destOrd="0" presId="urn:microsoft.com/office/officeart/2008/layout/HalfCircleOrganizationChart"/>
    <dgm:cxn modelId="{8E90BC9D-80ED-F64A-BCDC-70A7E5C69EBF}" type="presParOf" srcId="{E5C51748-D36E-3842-8EEC-846046862712}" destId="{14998EDA-35AE-F84A-AC0C-A41B33F077D6}" srcOrd="3" destOrd="0" presId="urn:microsoft.com/office/officeart/2008/layout/HalfCircleOrganizationChart"/>
    <dgm:cxn modelId="{26688C07-6B2D-4748-B7FD-27BD07E21139}" type="presParOf" srcId="{C1C64BAD-A9C1-5A4A-A738-18736238AA2D}" destId="{DD41B4DD-E04B-1B40-8E9A-BE32F7F4C220}" srcOrd="1" destOrd="0" presId="urn:microsoft.com/office/officeart/2008/layout/HalfCircleOrganizationChart"/>
    <dgm:cxn modelId="{C9437B0C-ECFA-1445-8CFD-B7DDA2A3C5F3}" type="presParOf" srcId="{C1C64BAD-A9C1-5A4A-A738-18736238AA2D}" destId="{C5F765EA-8A9C-8446-BFF9-893259E1C508}" srcOrd="2" destOrd="0" presId="urn:microsoft.com/office/officeart/2008/layout/HalfCircleOrganizationChart"/>
    <dgm:cxn modelId="{C474582F-AD09-254D-A237-AFC77ABB93D1}" type="presParOf" srcId="{EC8BDEA4-EB39-0C49-BA66-409114BFA5D0}" destId="{4498EBA9-C9DC-B741-978D-888B5BE30798}" srcOrd="2" destOrd="0" presId="urn:microsoft.com/office/officeart/2008/layout/HalfCircleOrganizationChart"/>
    <dgm:cxn modelId="{46CB2BC3-D421-E643-929A-78BD2C89516D}" type="presParOf" srcId="{EC8BDEA4-EB39-0C49-BA66-409114BFA5D0}" destId="{F3D6A19F-75CA-3E43-A83F-55422F82DBF2}" srcOrd="3" destOrd="0" presId="urn:microsoft.com/office/officeart/2008/layout/HalfCircleOrganizationChart"/>
    <dgm:cxn modelId="{76B9B3AC-A8B5-944D-8EBC-23B0A6CE2483}" type="presParOf" srcId="{F3D6A19F-75CA-3E43-A83F-55422F82DBF2}" destId="{7A5D7BB4-5D51-A643-A896-201999BDBE68}" srcOrd="0" destOrd="0" presId="urn:microsoft.com/office/officeart/2008/layout/HalfCircleOrganizationChart"/>
    <dgm:cxn modelId="{B0176126-7D25-664A-99DE-5270770249AC}" type="presParOf" srcId="{7A5D7BB4-5D51-A643-A896-201999BDBE68}" destId="{E1FDAE9F-96E0-7149-BBAE-93FA47575C98}" srcOrd="0" destOrd="0" presId="urn:microsoft.com/office/officeart/2008/layout/HalfCircleOrganizationChart"/>
    <dgm:cxn modelId="{9EE0F19E-0FE2-6247-8416-7911D71B6FC7}" type="presParOf" srcId="{7A5D7BB4-5D51-A643-A896-201999BDBE68}" destId="{FBF17D6E-8690-AD43-806B-60A42818174A}" srcOrd="1" destOrd="0" presId="urn:microsoft.com/office/officeart/2008/layout/HalfCircleOrganizationChart"/>
    <dgm:cxn modelId="{8D8B9A54-23AC-5848-9A72-F78E99EED665}" type="presParOf" srcId="{7A5D7BB4-5D51-A643-A896-201999BDBE68}" destId="{EB9F125A-F161-8342-8AF9-CEC388D64AC5}" srcOrd="2" destOrd="0" presId="urn:microsoft.com/office/officeart/2008/layout/HalfCircleOrganizationChart"/>
    <dgm:cxn modelId="{67855DE6-B1F3-454C-A4B3-01245A6685BE}" type="presParOf" srcId="{7A5D7BB4-5D51-A643-A896-201999BDBE68}" destId="{18F33B88-4A7C-CF4B-90FF-340F8F1F2940}" srcOrd="3" destOrd="0" presId="urn:microsoft.com/office/officeart/2008/layout/HalfCircleOrganizationChart"/>
    <dgm:cxn modelId="{F056AB4F-3A2E-2D44-8485-85339697F5D3}" type="presParOf" srcId="{F3D6A19F-75CA-3E43-A83F-55422F82DBF2}" destId="{7CBAEC1C-489F-0B4B-B68A-48C55BDE8FD4}" srcOrd="1" destOrd="0" presId="urn:microsoft.com/office/officeart/2008/layout/HalfCircleOrganizationChart"/>
    <dgm:cxn modelId="{5A161D9E-4F3B-D34F-B6B4-24262918BF2A}" type="presParOf" srcId="{F3D6A19F-75CA-3E43-A83F-55422F82DBF2}" destId="{A57F72C7-7389-8F4D-BF01-3EEBFB08A4A2}" srcOrd="2" destOrd="0" presId="urn:microsoft.com/office/officeart/2008/layout/HalfCircleOrganizationChart"/>
    <dgm:cxn modelId="{BE357527-5896-8C4B-9C6C-0044B325F4D9}" type="presParOf" srcId="{EC8BDEA4-EB39-0C49-BA66-409114BFA5D0}" destId="{E25FB5E1-3F24-A947-BC9A-8A81D03A144D}" srcOrd="4" destOrd="0" presId="urn:microsoft.com/office/officeart/2008/layout/HalfCircleOrganizationChart"/>
    <dgm:cxn modelId="{05B89B98-7D61-644F-BB2C-AFF84E5DCE15}" type="presParOf" srcId="{EC8BDEA4-EB39-0C49-BA66-409114BFA5D0}" destId="{2DC1A1CA-48FA-DE4E-9569-3132BFD2387A}" srcOrd="5" destOrd="0" presId="urn:microsoft.com/office/officeart/2008/layout/HalfCircleOrganizationChart"/>
    <dgm:cxn modelId="{D6BD0C6D-1B44-AA42-8D1B-E06BA7099877}" type="presParOf" srcId="{2DC1A1CA-48FA-DE4E-9569-3132BFD2387A}" destId="{4BE5BB82-FB92-6C4D-A186-E07D8448AE45}" srcOrd="0" destOrd="0" presId="urn:microsoft.com/office/officeart/2008/layout/HalfCircleOrganizationChart"/>
    <dgm:cxn modelId="{0CF04708-E8DC-5A4C-8F6A-0BF1F0F77D54}" type="presParOf" srcId="{4BE5BB82-FB92-6C4D-A186-E07D8448AE45}" destId="{A0DAC3FA-9FAC-0C43-88C0-8D972C5E0D12}" srcOrd="0" destOrd="0" presId="urn:microsoft.com/office/officeart/2008/layout/HalfCircleOrganizationChart"/>
    <dgm:cxn modelId="{390F1031-EFFD-384B-917E-6FC42C748307}" type="presParOf" srcId="{4BE5BB82-FB92-6C4D-A186-E07D8448AE45}" destId="{79FDE5E5-D384-2D43-8232-1F070171E80F}" srcOrd="1" destOrd="0" presId="urn:microsoft.com/office/officeart/2008/layout/HalfCircleOrganizationChart"/>
    <dgm:cxn modelId="{C2866888-1532-4545-8792-1110AB1097C9}" type="presParOf" srcId="{4BE5BB82-FB92-6C4D-A186-E07D8448AE45}" destId="{7D007053-4858-EE48-82EC-FAD8610A6E1F}" srcOrd="2" destOrd="0" presId="urn:microsoft.com/office/officeart/2008/layout/HalfCircleOrganizationChart"/>
    <dgm:cxn modelId="{A03C3B1C-A160-3E44-A983-347F33B917BD}" type="presParOf" srcId="{4BE5BB82-FB92-6C4D-A186-E07D8448AE45}" destId="{F9CE6D09-D4CD-C345-A72D-9F22DB29343A}" srcOrd="3" destOrd="0" presId="urn:microsoft.com/office/officeart/2008/layout/HalfCircleOrganizationChart"/>
    <dgm:cxn modelId="{0577C8B3-7AD0-0544-B3C0-50DB7CCC5FB1}" type="presParOf" srcId="{2DC1A1CA-48FA-DE4E-9569-3132BFD2387A}" destId="{AE933844-AF0E-7243-9D99-49AA8F42787A}" srcOrd="1" destOrd="0" presId="urn:microsoft.com/office/officeart/2008/layout/HalfCircleOrganizationChart"/>
    <dgm:cxn modelId="{420DCCFB-6986-E94C-95ED-1310F4D99F50}" type="presParOf" srcId="{2DC1A1CA-48FA-DE4E-9569-3132BFD2387A}" destId="{E0AB3EFF-AAB7-4C4A-B1F1-B801349A6D4E}" srcOrd="2" destOrd="0" presId="urn:microsoft.com/office/officeart/2008/layout/HalfCircleOrganizationChart"/>
    <dgm:cxn modelId="{E6471568-277D-2544-9525-96F342CB6E4C}" type="presParOf" srcId="{5BD2AD7E-A6C3-564E-9467-DB196F6B0AAA}" destId="{BDB7576E-D49F-4045-981C-4C4AF59E31EF}" srcOrd="2" destOrd="0" presId="urn:microsoft.com/office/officeart/2008/layout/HalfCircleOrganizationChart"/>
    <dgm:cxn modelId="{1D8A5173-693B-8B44-A03C-B97E06829C3F}" type="presParOf" srcId="{3D7F6D64-9693-E14F-9290-202EFCEDDC04}" destId="{3DA9CD8B-1962-D741-930F-E59F746EE82D}" srcOrd="4" destOrd="0" presId="urn:microsoft.com/office/officeart/2008/layout/HalfCircleOrganizationChart"/>
    <dgm:cxn modelId="{3E8151A9-8366-2945-84A5-D21D65AF776C}" type="presParOf" srcId="{3D7F6D64-9693-E14F-9290-202EFCEDDC04}" destId="{F2B69E52-1F5B-D841-B4C9-4A6017928FFA}" srcOrd="5" destOrd="0" presId="urn:microsoft.com/office/officeart/2008/layout/HalfCircleOrganizationChart"/>
    <dgm:cxn modelId="{75C3C377-7518-F541-AF24-B190591AD618}" type="presParOf" srcId="{F2B69E52-1F5B-D841-B4C9-4A6017928FFA}" destId="{2AFD6014-59AB-6747-9196-41303DA37A02}" srcOrd="0" destOrd="0" presId="urn:microsoft.com/office/officeart/2008/layout/HalfCircleOrganizationChart"/>
    <dgm:cxn modelId="{5A2648D2-7D0A-F343-B714-C68D7FF3D0C8}" type="presParOf" srcId="{2AFD6014-59AB-6747-9196-41303DA37A02}" destId="{A1C63587-AB6B-7F45-A180-8E503F811E20}" srcOrd="0" destOrd="0" presId="urn:microsoft.com/office/officeart/2008/layout/HalfCircleOrganizationChart"/>
    <dgm:cxn modelId="{51461305-2355-4346-991D-4576E28703AD}" type="presParOf" srcId="{2AFD6014-59AB-6747-9196-41303DA37A02}" destId="{126407E7-C78F-E247-861B-A9C0FDD065CE}" srcOrd="1" destOrd="0" presId="urn:microsoft.com/office/officeart/2008/layout/HalfCircleOrganizationChart"/>
    <dgm:cxn modelId="{9EC04A0E-E810-1A48-80CC-1145F2898422}" type="presParOf" srcId="{2AFD6014-59AB-6747-9196-41303DA37A02}" destId="{78C10101-E1CA-9049-B29E-25DB5B5BE2B8}" srcOrd="2" destOrd="0" presId="urn:microsoft.com/office/officeart/2008/layout/HalfCircleOrganizationChart"/>
    <dgm:cxn modelId="{E6372805-3E37-504A-8764-6BC89554A1EB}" type="presParOf" srcId="{2AFD6014-59AB-6747-9196-41303DA37A02}" destId="{D994584C-38C0-DE42-A6AB-86109C6B0DAA}" srcOrd="3" destOrd="0" presId="urn:microsoft.com/office/officeart/2008/layout/HalfCircleOrganizationChart"/>
    <dgm:cxn modelId="{8599FE2D-1BD9-B245-A19D-8B7DEFE23FD9}" type="presParOf" srcId="{F2B69E52-1F5B-D841-B4C9-4A6017928FFA}" destId="{50A5C11E-63B6-A64A-A893-0A897A7A7D04}" srcOrd="1" destOrd="0" presId="urn:microsoft.com/office/officeart/2008/layout/HalfCircleOrganizationChart"/>
    <dgm:cxn modelId="{ABA5D103-3E65-8347-865E-6BDA7A1D3676}" type="presParOf" srcId="{F2B69E52-1F5B-D841-B4C9-4A6017928FFA}" destId="{7F15482B-911A-EF44-97AA-BC5B52011817}" srcOrd="2" destOrd="0" presId="urn:microsoft.com/office/officeart/2008/layout/HalfCircleOrganizationChart"/>
    <dgm:cxn modelId="{9106404D-100F-D246-BAA1-EBC1F131F9A6}" type="presParOf" srcId="{13824C15-DA57-6D47-B4DF-A9E29B1DCA00}" destId="{BB4AB15B-EFAD-0C44-A219-FCF6F957B17C}" srcOrd="2" destOrd="0" presId="urn:microsoft.com/office/officeart/2008/layout/HalfCircleOrganizationChart"/>
    <dgm:cxn modelId="{A958E995-A3C1-6A49-A777-C48CB8368D55}" type="presParOf" srcId="{2484CEE8-A59B-AE4E-84BB-35BD26C8DB98}" destId="{10C3CAC5-302B-5E4F-A391-401F2D6E9B4B}" srcOrd="2" destOrd="0" presId="urn:microsoft.com/office/officeart/2008/layout/HalfCircleOrganizationChart"/>
    <dgm:cxn modelId="{3B9CBA5C-87FB-DA4A-8C2A-AC21D3E8605E}" type="presParOf" srcId="{2484CEE8-A59B-AE4E-84BB-35BD26C8DB98}" destId="{A8EA4197-85F3-E04D-865A-7CFDD071747B}" srcOrd="3" destOrd="0" presId="urn:microsoft.com/office/officeart/2008/layout/HalfCircleOrganizationChart"/>
    <dgm:cxn modelId="{9C2F1FD4-58CF-7943-A562-23A338D68AA4}" type="presParOf" srcId="{A8EA4197-85F3-E04D-865A-7CFDD071747B}" destId="{C2A13A57-EEE5-3643-8985-B3C1491CE3A2}" srcOrd="0" destOrd="0" presId="urn:microsoft.com/office/officeart/2008/layout/HalfCircleOrganizationChart"/>
    <dgm:cxn modelId="{3F0FA422-2482-1B4C-B190-B6218180E31A}" type="presParOf" srcId="{C2A13A57-EEE5-3643-8985-B3C1491CE3A2}" destId="{FC871820-240A-AD4E-814D-6128D13ABDA0}" srcOrd="0" destOrd="0" presId="urn:microsoft.com/office/officeart/2008/layout/HalfCircleOrganizationChart"/>
    <dgm:cxn modelId="{80EC56D1-3C98-9947-8D7F-67797B0547CF}" type="presParOf" srcId="{C2A13A57-EEE5-3643-8985-B3C1491CE3A2}" destId="{972FCE86-BD98-B549-95DA-06E469EFA334}" srcOrd="1" destOrd="0" presId="urn:microsoft.com/office/officeart/2008/layout/HalfCircleOrganizationChart"/>
    <dgm:cxn modelId="{CEA9835B-C772-B549-B653-AC109820A4AC}" type="presParOf" srcId="{C2A13A57-EEE5-3643-8985-B3C1491CE3A2}" destId="{6C54CA56-8ACB-684B-9618-11D025BAD8C3}" srcOrd="2" destOrd="0" presId="urn:microsoft.com/office/officeart/2008/layout/HalfCircleOrganizationChart"/>
    <dgm:cxn modelId="{935580F3-E462-2C4D-8A12-BEC10B7150EC}" type="presParOf" srcId="{C2A13A57-EEE5-3643-8985-B3C1491CE3A2}" destId="{3FFEDDF6-FD18-464F-B5E8-C89E1050B0B2}" srcOrd="3" destOrd="0" presId="urn:microsoft.com/office/officeart/2008/layout/HalfCircleOrganizationChart"/>
    <dgm:cxn modelId="{AF737555-5B1D-ED45-9C14-F8174E4B798F}" type="presParOf" srcId="{A8EA4197-85F3-E04D-865A-7CFDD071747B}" destId="{0AE6C377-DC36-A44B-9C1F-5261E2F1454A}" srcOrd="1" destOrd="0" presId="urn:microsoft.com/office/officeart/2008/layout/HalfCircleOrganizationChart"/>
    <dgm:cxn modelId="{79B74814-098B-E743-B8AD-EDB6484FEA9A}" type="presParOf" srcId="{0AE6C377-DC36-A44B-9C1F-5261E2F1454A}" destId="{6577E36E-C552-614D-9F67-4BCF6E855695}" srcOrd="0" destOrd="0" presId="urn:microsoft.com/office/officeart/2008/layout/HalfCircleOrganizationChart"/>
    <dgm:cxn modelId="{54D00B6D-6E04-344B-B58E-05F39885A388}" type="presParOf" srcId="{0AE6C377-DC36-A44B-9C1F-5261E2F1454A}" destId="{E85CC0B8-F6D6-E547-B5B9-5E12421097D3}" srcOrd="1" destOrd="0" presId="urn:microsoft.com/office/officeart/2008/layout/HalfCircleOrganizationChart"/>
    <dgm:cxn modelId="{019BDE28-E3FC-D74C-8F17-930E9ED21F7C}" type="presParOf" srcId="{E85CC0B8-F6D6-E547-B5B9-5E12421097D3}" destId="{953A48A6-7E93-5744-A0B7-084514FF7C6D}" srcOrd="0" destOrd="0" presId="urn:microsoft.com/office/officeart/2008/layout/HalfCircleOrganizationChart"/>
    <dgm:cxn modelId="{A9EBA5D4-E447-A44E-873F-4BE69100D379}" type="presParOf" srcId="{953A48A6-7E93-5744-A0B7-084514FF7C6D}" destId="{EC4417C7-500E-7D49-8E3E-DAC5975A9844}" srcOrd="0" destOrd="0" presId="urn:microsoft.com/office/officeart/2008/layout/HalfCircleOrganizationChart"/>
    <dgm:cxn modelId="{1882F1AF-0460-624A-B4DC-16B4DA45DBB4}" type="presParOf" srcId="{953A48A6-7E93-5744-A0B7-084514FF7C6D}" destId="{A050EB97-B48F-4347-AA81-B2A8EF242EC1}" srcOrd="1" destOrd="0" presId="urn:microsoft.com/office/officeart/2008/layout/HalfCircleOrganizationChart"/>
    <dgm:cxn modelId="{EA7F5E8D-609F-A34C-A76C-2098BCA75CD6}" type="presParOf" srcId="{953A48A6-7E93-5744-A0B7-084514FF7C6D}" destId="{E7383856-9526-D34A-BD46-5F6434107D1F}" srcOrd="2" destOrd="0" presId="urn:microsoft.com/office/officeart/2008/layout/HalfCircleOrganizationChart"/>
    <dgm:cxn modelId="{5387F6F8-9B43-E543-B793-D85CCFB8C284}" type="presParOf" srcId="{953A48A6-7E93-5744-A0B7-084514FF7C6D}" destId="{91D5C743-1A1B-CD43-91CA-4BEB15CABDF3}" srcOrd="3" destOrd="0" presId="urn:microsoft.com/office/officeart/2008/layout/HalfCircleOrganizationChart"/>
    <dgm:cxn modelId="{8467DA65-FCD0-7249-BB52-5ADE6180F18E}" type="presParOf" srcId="{E85CC0B8-F6D6-E547-B5B9-5E12421097D3}" destId="{4155693E-09C7-5649-8561-ED9DAA4A297C}" srcOrd="1" destOrd="0" presId="urn:microsoft.com/office/officeart/2008/layout/HalfCircleOrganizationChart"/>
    <dgm:cxn modelId="{671C5322-65D5-AE46-85DE-55C29B4A71C4}" type="presParOf" srcId="{4155693E-09C7-5649-8561-ED9DAA4A297C}" destId="{AEA1E8B4-FBFA-8242-AF57-AC970F8268D9}" srcOrd="0" destOrd="0" presId="urn:microsoft.com/office/officeart/2008/layout/HalfCircleOrganizationChart"/>
    <dgm:cxn modelId="{525158D5-7473-C140-B35E-D31CE5EBE0D0}" type="presParOf" srcId="{4155693E-09C7-5649-8561-ED9DAA4A297C}" destId="{5C9C71DA-A474-A04B-86D7-AEE06998FBC2}" srcOrd="1" destOrd="0" presId="urn:microsoft.com/office/officeart/2008/layout/HalfCircleOrganizationChart"/>
    <dgm:cxn modelId="{4AA9BAF0-6B6E-B44F-99F3-6907EEC583BD}" type="presParOf" srcId="{5C9C71DA-A474-A04B-86D7-AEE06998FBC2}" destId="{DF5679B9-C0C5-1643-AE76-7E088EA0E49F}" srcOrd="0" destOrd="0" presId="urn:microsoft.com/office/officeart/2008/layout/HalfCircleOrganizationChart"/>
    <dgm:cxn modelId="{E3DE86BE-FA96-2840-A738-1B3E6DFBF211}" type="presParOf" srcId="{DF5679B9-C0C5-1643-AE76-7E088EA0E49F}" destId="{9C482BC1-9310-8848-9129-7587CAFEFA6E}" srcOrd="0" destOrd="0" presId="urn:microsoft.com/office/officeart/2008/layout/HalfCircleOrganizationChart"/>
    <dgm:cxn modelId="{AB5804CF-048A-2940-B9D1-6397511ADBAA}" type="presParOf" srcId="{DF5679B9-C0C5-1643-AE76-7E088EA0E49F}" destId="{93FA9213-CCB4-5A42-BAC4-55474D17578A}" srcOrd="1" destOrd="0" presId="urn:microsoft.com/office/officeart/2008/layout/HalfCircleOrganizationChart"/>
    <dgm:cxn modelId="{0A34571F-06A6-A24B-8A47-B41169E75B67}" type="presParOf" srcId="{DF5679B9-C0C5-1643-AE76-7E088EA0E49F}" destId="{A6434026-F70C-DD43-A327-A41F4CA17E4D}" srcOrd="2" destOrd="0" presId="urn:microsoft.com/office/officeart/2008/layout/HalfCircleOrganizationChart"/>
    <dgm:cxn modelId="{04148F8C-B378-484E-8C31-B066B3D5C777}" type="presParOf" srcId="{DF5679B9-C0C5-1643-AE76-7E088EA0E49F}" destId="{355A638C-4982-DA42-A0FF-ED17917A7D06}" srcOrd="3" destOrd="0" presId="urn:microsoft.com/office/officeart/2008/layout/HalfCircleOrganizationChart"/>
    <dgm:cxn modelId="{15B26524-DF92-094A-87C0-88A2D8DDA931}" type="presParOf" srcId="{5C9C71DA-A474-A04B-86D7-AEE06998FBC2}" destId="{EB2CFB0D-F2E4-544F-94A0-74409ED52A72}" srcOrd="1" destOrd="0" presId="urn:microsoft.com/office/officeart/2008/layout/HalfCircleOrganizationChart"/>
    <dgm:cxn modelId="{8D73C165-1ABB-894D-9B4D-0C8AED4C246F}" type="presParOf" srcId="{5C9C71DA-A474-A04B-86D7-AEE06998FBC2}" destId="{75E05BB3-712A-A546-AE58-CD905D0CEF71}" srcOrd="2" destOrd="0" presId="urn:microsoft.com/office/officeart/2008/layout/HalfCircleOrganizationChart"/>
    <dgm:cxn modelId="{B768CD0A-296A-FC44-A947-368AF39C9E51}" type="presParOf" srcId="{4155693E-09C7-5649-8561-ED9DAA4A297C}" destId="{ED10333D-3F71-C043-9647-CF5D11BEFAF6}" srcOrd="2" destOrd="0" presId="urn:microsoft.com/office/officeart/2008/layout/HalfCircleOrganizationChart"/>
    <dgm:cxn modelId="{C8D2FE77-D6C9-5C4A-846A-6AE5DA7A894F}" type="presParOf" srcId="{4155693E-09C7-5649-8561-ED9DAA4A297C}" destId="{F84D68B2-3F89-0649-AE7E-F0676CBDF7E9}" srcOrd="3" destOrd="0" presId="urn:microsoft.com/office/officeart/2008/layout/HalfCircleOrganizationChart"/>
    <dgm:cxn modelId="{19BE9FCF-08A9-4E46-847B-D7586EE6CC55}" type="presParOf" srcId="{F84D68B2-3F89-0649-AE7E-F0676CBDF7E9}" destId="{896B6FAB-717E-AA4F-8087-BE0A9C450EDF}" srcOrd="0" destOrd="0" presId="urn:microsoft.com/office/officeart/2008/layout/HalfCircleOrganizationChart"/>
    <dgm:cxn modelId="{AD84F459-BF44-344B-9387-00D6BE6AA9C4}" type="presParOf" srcId="{896B6FAB-717E-AA4F-8087-BE0A9C450EDF}" destId="{5D5FAC9C-02CE-FA47-8F73-FEF45232CED6}" srcOrd="0" destOrd="0" presId="urn:microsoft.com/office/officeart/2008/layout/HalfCircleOrganizationChart"/>
    <dgm:cxn modelId="{B9F6E169-F68F-B64C-B5CB-3859B5C71DA8}" type="presParOf" srcId="{896B6FAB-717E-AA4F-8087-BE0A9C450EDF}" destId="{BE0EEA2C-B1E3-AD4F-A4E1-F11302A45509}" srcOrd="1" destOrd="0" presId="urn:microsoft.com/office/officeart/2008/layout/HalfCircleOrganizationChart"/>
    <dgm:cxn modelId="{26591537-A475-6D42-8C31-99A1D949456F}" type="presParOf" srcId="{896B6FAB-717E-AA4F-8087-BE0A9C450EDF}" destId="{C61A483E-F258-7E49-B437-E4D130144408}" srcOrd="2" destOrd="0" presId="urn:microsoft.com/office/officeart/2008/layout/HalfCircleOrganizationChart"/>
    <dgm:cxn modelId="{34159AE8-EFCA-6649-AA41-DABBE893B954}" type="presParOf" srcId="{896B6FAB-717E-AA4F-8087-BE0A9C450EDF}" destId="{84088994-0F83-E142-B3AB-E2D9EB4527A9}" srcOrd="3" destOrd="0" presId="urn:microsoft.com/office/officeart/2008/layout/HalfCircleOrganizationChart"/>
    <dgm:cxn modelId="{1019F75B-7E81-F743-9460-865E8A9231CE}" type="presParOf" srcId="{F84D68B2-3F89-0649-AE7E-F0676CBDF7E9}" destId="{A871259C-FD91-0444-A449-52D13F227CC4}" srcOrd="1" destOrd="0" presId="urn:microsoft.com/office/officeart/2008/layout/HalfCircleOrganizationChart"/>
    <dgm:cxn modelId="{74BF9BBF-0B5D-934D-974F-676DE22684FC}" type="presParOf" srcId="{F84D68B2-3F89-0649-AE7E-F0676CBDF7E9}" destId="{E63218F6-2481-8F46-8934-2EC460BC3E9C}" srcOrd="2" destOrd="0" presId="urn:microsoft.com/office/officeart/2008/layout/HalfCircleOrganizationChart"/>
    <dgm:cxn modelId="{D9B7567A-33E1-A047-99EE-FF0F2818A82B}" type="presParOf" srcId="{4155693E-09C7-5649-8561-ED9DAA4A297C}" destId="{21B85EF7-9C79-6341-9528-84B6805EF765}" srcOrd="4" destOrd="0" presId="urn:microsoft.com/office/officeart/2008/layout/HalfCircleOrganizationChart"/>
    <dgm:cxn modelId="{B618616A-207E-1F49-B327-085F9CEA459D}" type="presParOf" srcId="{4155693E-09C7-5649-8561-ED9DAA4A297C}" destId="{5E563F3F-1F14-1241-A213-0C6ADD8CADD7}" srcOrd="5" destOrd="0" presId="urn:microsoft.com/office/officeart/2008/layout/HalfCircleOrganizationChart"/>
    <dgm:cxn modelId="{DDE814F1-47E5-9545-9386-62FE7D6B9A0B}" type="presParOf" srcId="{5E563F3F-1F14-1241-A213-0C6ADD8CADD7}" destId="{7564157D-E594-594E-A44F-41029448FE84}" srcOrd="0" destOrd="0" presId="urn:microsoft.com/office/officeart/2008/layout/HalfCircleOrganizationChart"/>
    <dgm:cxn modelId="{BC95B514-8CD8-764C-9F1A-4021703AB239}" type="presParOf" srcId="{7564157D-E594-594E-A44F-41029448FE84}" destId="{00172AFA-7AA0-8248-A1F9-B877F0A5E9AC}" srcOrd="0" destOrd="0" presId="urn:microsoft.com/office/officeart/2008/layout/HalfCircleOrganizationChart"/>
    <dgm:cxn modelId="{08B0D34A-FE8F-6449-B8FF-799A768E069E}" type="presParOf" srcId="{7564157D-E594-594E-A44F-41029448FE84}" destId="{D80EB5C6-69CB-0B49-A09F-C6DFB6352F32}" srcOrd="1" destOrd="0" presId="urn:microsoft.com/office/officeart/2008/layout/HalfCircleOrganizationChart"/>
    <dgm:cxn modelId="{36A33C84-515D-E64F-9357-FDA82E4ACFFE}" type="presParOf" srcId="{7564157D-E594-594E-A44F-41029448FE84}" destId="{D7B0488D-DCC2-1945-AC2E-3ACDE8FFA8C8}" srcOrd="2" destOrd="0" presId="urn:microsoft.com/office/officeart/2008/layout/HalfCircleOrganizationChart"/>
    <dgm:cxn modelId="{9884795C-EA14-744C-ABC1-AD403A235859}" type="presParOf" srcId="{7564157D-E594-594E-A44F-41029448FE84}" destId="{6A4BF0C8-BF61-4A4F-BCE7-4365A529E617}" srcOrd="3" destOrd="0" presId="urn:microsoft.com/office/officeart/2008/layout/HalfCircleOrganizationChart"/>
    <dgm:cxn modelId="{F30E434B-B613-F845-9B3D-70F50B1F8DF7}" type="presParOf" srcId="{5E563F3F-1F14-1241-A213-0C6ADD8CADD7}" destId="{8FBBC097-ACB2-E048-9962-C2C9940810D6}" srcOrd="1" destOrd="0" presId="urn:microsoft.com/office/officeart/2008/layout/HalfCircleOrganizationChart"/>
    <dgm:cxn modelId="{448A6778-886D-1F46-91EC-321E9A0614AB}" type="presParOf" srcId="{5E563F3F-1F14-1241-A213-0C6ADD8CADD7}" destId="{4A3077C9-B6CD-8543-89C2-91C36EB0A883}" srcOrd="2" destOrd="0" presId="urn:microsoft.com/office/officeart/2008/layout/HalfCircleOrganizationChart"/>
    <dgm:cxn modelId="{0BA01926-1F1B-6D47-B3E7-D096F841A7C8}" type="presParOf" srcId="{E85CC0B8-F6D6-E547-B5B9-5E12421097D3}" destId="{73443C12-90EE-2B45-9412-25CB1F83990C}" srcOrd="2" destOrd="0" presId="urn:microsoft.com/office/officeart/2008/layout/HalfCircleOrganizationChart"/>
    <dgm:cxn modelId="{66C3D01E-E05B-9C44-BB27-01CA80CB2980}" type="presParOf" srcId="{0AE6C377-DC36-A44B-9C1F-5261E2F1454A}" destId="{B03DC4FB-F202-994D-B2B8-5CD0716C62C0}" srcOrd="2" destOrd="0" presId="urn:microsoft.com/office/officeart/2008/layout/HalfCircleOrganizationChart"/>
    <dgm:cxn modelId="{4B296EDC-2C46-DF49-B39B-339F6F091FA3}" type="presParOf" srcId="{0AE6C377-DC36-A44B-9C1F-5261E2F1454A}" destId="{7AA8A996-82B8-8949-A48A-D926136B2677}" srcOrd="3" destOrd="0" presId="urn:microsoft.com/office/officeart/2008/layout/HalfCircleOrganizationChart"/>
    <dgm:cxn modelId="{FA7F4D49-4FB8-414E-A0EA-C40B368BED10}" type="presParOf" srcId="{7AA8A996-82B8-8949-A48A-D926136B2677}" destId="{5C0DD548-6F51-FC4E-B439-B0024A76F7D0}" srcOrd="0" destOrd="0" presId="urn:microsoft.com/office/officeart/2008/layout/HalfCircleOrganizationChart"/>
    <dgm:cxn modelId="{742B42C8-356B-394B-AC24-CE0249CD29E8}" type="presParOf" srcId="{5C0DD548-6F51-FC4E-B439-B0024A76F7D0}" destId="{8980C871-8096-FA44-8AB2-2A0A846AF84F}" srcOrd="0" destOrd="0" presId="urn:microsoft.com/office/officeart/2008/layout/HalfCircleOrganizationChart"/>
    <dgm:cxn modelId="{AFA408C2-3FE2-4342-BA70-1DB1323C9949}" type="presParOf" srcId="{5C0DD548-6F51-FC4E-B439-B0024A76F7D0}" destId="{A270A0D5-8FC8-8249-A190-3286A9ACCDBB}" srcOrd="1" destOrd="0" presId="urn:microsoft.com/office/officeart/2008/layout/HalfCircleOrganizationChart"/>
    <dgm:cxn modelId="{E3F852CB-F0E6-9942-8C42-D909A2232B19}" type="presParOf" srcId="{5C0DD548-6F51-FC4E-B439-B0024A76F7D0}" destId="{BE91E3D1-A2B1-E446-915A-D28BDF9A1886}" srcOrd="2" destOrd="0" presId="urn:microsoft.com/office/officeart/2008/layout/HalfCircleOrganizationChart"/>
    <dgm:cxn modelId="{AFA46587-D89B-4440-BCBF-D9211B7B1C45}" type="presParOf" srcId="{5C0DD548-6F51-FC4E-B439-B0024A76F7D0}" destId="{D0C01AF5-2B38-794A-928C-013D09A157BE}" srcOrd="3" destOrd="0" presId="urn:microsoft.com/office/officeart/2008/layout/HalfCircleOrganizationChart"/>
    <dgm:cxn modelId="{9CBE828D-F6E5-CE4C-92A1-90A0AE05723B}" type="presParOf" srcId="{7AA8A996-82B8-8949-A48A-D926136B2677}" destId="{41133227-6402-1946-A385-EFED4BA6CAC1}" srcOrd="1" destOrd="0" presId="urn:microsoft.com/office/officeart/2008/layout/HalfCircleOrganizationChart"/>
    <dgm:cxn modelId="{B2DECA95-F669-4A4B-84B0-440BAA2E7BE1}" type="presParOf" srcId="{41133227-6402-1946-A385-EFED4BA6CAC1}" destId="{9801A0E5-B836-2A4E-9E84-5C30F1DCF50B}" srcOrd="0" destOrd="0" presId="urn:microsoft.com/office/officeart/2008/layout/HalfCircleOrganizationChart"/>
    <dgm:cxn modelId="{43767D1A-D426-5446-B6AC-14E6EBEF7814}" type="presParOf" srcId="{41133227-6402-1946-A385-EFED4BA6CAC1}" destId="{E36ED923-D79A-1549-AE0D-FED0BB0CC506}" srcOrd="1" destOrd="0" presId="urn:microsoft.com/office/officeart/2008/layout/HalfCircleOrganizationChart"/>
    <dgm:cxn modelId="{82CF0454-322A-164D-B107-5ACE81F73944}" type="presParOf" srcId="{E36ED923-D79A-1549-AE0D-FED0BB0CC506}" destId="{684D71A4-F8CD-1D4C-9811-CBAD7E5F548B}" srcOrd="0" destOrd="0" presId="urn:microsoft.com/office/officeart/2008/layout/HalfCircleOrganizationChart"/>
    <dgm:cxn modelId="{27CBED58-1F9B-5246-8573-90CEE3A3E2A7}" type="presParOf" srcId="{684D71A4-F8CD-1D4C-9811-CBAD7E5F548B}" destId="{ACD83EEC-6F37-FF4A-A022-BDEF29C64C95}" srcOrd="0" destOrd="0" presId="urn:microsoft.com/office/officeart/2008/layout/HalfCircleOrganizationChart"/>
    <dgm:cxn modelId="{5B1F7013-0DC6-EF48-8A0F-EE6CC002B4A0}" type="presParOf" srcId="{684D71A4-F8CD-1D4C-9811-CBAD7E5F548B}" destId="{A990D414-0B1F-5B44-AE27-7E6B12C56831}" srcOrd="1" destOrd="0" presId="urn:microsoft.com/office/officeart/2008/layout/HalfCircleOrganizationChart"/>
    <dgm:cxn modelId="{771F9377-35F8-C54F-BE8F-FE850DE128F9}" type="presParOf" srcId="{684D71A4-F8CD-1D4C-9811-CBAD7E5F548B}" destId="{529C220E-38EC-874E-85B2-466B32ECABD0}" srcOrd="2" destOrd="0" presId="urn:microsoft.com/office/officeart/2008/layout/HalfCircleOrganizationChart"/>
    <dgm:cxn modelId="{94DE0E93-1257-024F-9327-3F34CD01C149}" type="presParOf" srcId="{684D71A4-F8CD-1D4C-9811-CBAD7E5F548B}" destId="{88D23FA9-CAB5-8245-9F6F-AFAE9ECC67CE}" srcOrd="3" destOrd="0" presId="urn:microsoft.com/office/officeart/2008/layout/HalfCircleOrganizationChart"/>
    <dgm:cxn modelId="{43106C6C-AE15-BC4F-A92C-B81922F2BF51}" type="presParOf" srcId="{E36ED923-D79A-1549-AE0D-FED0BB0CC506}" destId="{68811D4B-DA83-FE4B-A2DE-8D08A8103B55}" srcOrd="1" destOrd="0" presId="urn:microsoft.com/office/officeart/2008/layout/HalfCircleOrganizationChart"/>
    <dgm:cxn modelId="{EAA33CF4-11C1-9348-A2CB-7B1A00DE005D}" type="presParOf" srcId="{E36ED923-D79A-1549-AE0D-FED0BB0CC506}" destId="{29D2DE77-238F-D942-9BCE-D9DFB56B184D}" srcOrd="2" destOrd="0" presId="urn:microsoft.com/office/officeart/2008/layout/HalfCircleOrganizationChart"/>
    <dgm:cxn modelId="{DBD4B3FB-32AF-144A-949D-272778AE62FD}" type="presParOf" srcId="{41133227-6402-1946-A385-EFED4BA6CAC1}" destId="{354ADD60-6FEF-6D4A-8207-BF15D02515C2}" srcOrd="2" destOrd="0" presId="urn:microsoft.com/office/officeart/2008/layout/HalfCircleOrganizationChart"/>
    <dgm:cxn modelId="{9848B372-9CD5-4641-8C4B-668330851CAF}" type="presParOf" srcId="{41133227-6402-1946-A385-EFED4BA6CAC1}" destId="{5CA604D2-D08A-DF44-9365-B4CAD3E4A853}" srcOrd="3" destOrd="0" presId="urn:microsoft.com/office/officeart/2008/layout/HalfCircleOrganizationChart"/>
    <dgm:cxn modelId="{C64F8CD4-34B1-9143-82ED-9C1A249A2C1E}" type="presParOf" srcId="{5CA604D2-D08A-DF44-9365-B4CAD3E4A853}" destId="{A1CB979F-D17C-4C46-8601-7CB255C70EA7}" srcOrd="0" destOrd="0" presId="urn:microsoft.com/office/officeart/2008/layout/HalfCircleOrganizationChart"/>
    <dgm:cxn modelId="{21FD26FD-3AC0-044F-9144-6C8F9232A33F}" type="presParOf" srcId="{A1CB979F-D17C-4C46-8601-7CB255C70EA7}" destId="{75984B31-81B1-A74C-A07F-2E422F274595}" srcOrd="0" destOrd="0" presId="urn:microsoft.com/office/officeart/2008/layout/HalfCircleOrganizationChart"/>
    <dgm:cxn modelId="{B80D2CA1-8781-A44C-B42C-BEF247D88EB0}" type="presParOf" srcId="{A1CB979F-D17C-4C46-8601-7CB255C70EA7}" destId="{0F3F3CBF-10BF-BC4A-A8BB-99B3EB1E149E}" srcOrd="1" destOrd="0" presId="urn:microsoft.com/office/officeart/2008/layout/HalfCircleOrganizationChart"/>
    <dgm:cxn modelId="{7DA26D3F-C08D-6049-8D54-CB8BE320ED17}" type="presParOf" srcId="{A1CB979F-D17C-4C46-8601-7CB255C70EA7}" destId="{21A28FD1-AD6C-7149-A1A7-D3482ECD5752}" srcOrd="2" destOrd="0" presId="urn:microsoft.com/office/officeart/2008/layout/HalfCircleOrganizationChart"/>
    <dgm:cxn modelId="{B7A1A408-6648-AA49-9B75-E1F258F23A7D}" type="presParOf" srcId="{A1CB979F-D17C-4C46-8601-7CB255C70EA7}" destId="{370B8AAF-C017-404F-AD13-463F94C71032}" srcOrd="3" destOrd="0" presId="urn:microsoft.com/office/officeart/2008/layout/HalfCircleOrganizationChart"/>
    <dgm:cxn modelId="{108BD1E9-74E3-674C-9E31-38647B6C3E31}" type="presParOf" srcId="{5CA604D2-D08A-DF44-9365-B4CAD3E4A853}" destId="{8EC80FD2-0D75-CC4A-895E-A7EA1A40E858}" srcOrd="1" destOrd="0" presId="urn:microsoft.com/office/officeart/2008/layout/HalfCircleOrganizationChart"/>
    <dgm:cxn modelId="{D6ACF308-946F-4D45-965F-23BC458C830F}" type="presParOf" srcId="{5CA604D2-D08A-DF44-9365-B4CAD3E4A853}" destId="{81B20D64-60BC-5741-A266-6D2A7A6E9442}" srcOrd="2" destOrd="0" presId="urn:microsoft.com/office/officeart/2008/layout/HalfCircleOrganizationChart"/>
    <dgm:cxn modelId="{0CABD009-4A0F-7445-8BBC-85C8F230D442}" type="presParOf" srcId="{41133227-6402-1946-A385-EFED4BA6CAC1}" destId="{2082C650-008B-9449-9730-404C2EE9F545}" srcOrd="4" destOrd="0" presId="urn:microsoft.com/office/officeart/2008/layout/HalfCircleOrganizationChart"/>
    <dgm:cxn modelId="{FFE636AD-BDA1-A649-9A7D-1C550060671C}" type="presParOf" srcId="{41133227-6402-1946-A385-EFED4BA6CAC1}" destId="{12C2FA9E-1903-414A-B4B7-C062CD572D0F}" srcOrd="5" destOrd="0" presId="urn:microsoft.com/office/officeart/2008/layout/HalfCircleOrganizationChart"/>
    <dgm:cxn modelId="{DDBD1536-A3E0-F64D-B8BC-1765423C5168}" type="presParOf" srcId="{12C2FA9E-1903-414A-B4B7-C062CD572D0F}" destId="{F6F831C0-A94C-104C-82D0-27E3499E2A31}" srcOrd="0" destOrd="0" presId="urn:microsoft.com/office/officeart/2008/layout/HalfCircleOrganizationChart"/>
    <dgm:cxn modelId="{18F35502-FF7B-1744-94CD-5B3B3C7DFFE0}" type="presParOf" srcId="{F6F831C0-A94C-104C-82D0-27E3499E2A31}" destId="{10554764-00AA-E248-B2F4-0787D8CC4570}" srcOrd="0" destOrd="0" presId="urn:microsoft.com/office/officeart/2008/layout/HalfCircleOrganizationChart"/>
    <dgm:cxn modelId="{7D7B4855-36F3-424C-8B56-DA4AFD5F0DA2}" type="presParOf" srcId="{F6F831C0-A94C-104C-82D0-27E3499E2A31}" destId="{28E682C3-0EC6-424E-96A6-56CFFAFD782B}" srcOrd="1" destOrd="0" presId="urn:microsoft.com/office/officeart/2008/layout/HalfCircleOrganizationChart"/>
    <dgm:cxn modelId="{24EDB4B3-621F-E64C-85A8-3162747E0C5B}" type="presParOf" srcId="{F6F831C0-A94C-104C-82D0-27E3499E2A31}" destId="{4247AD65-32D2-1A43-969F-DA839916580A}" srcOrd="2" destOrd="0" presId="urn:microsoft.com/office/officeart/2008/layout/HalfCircleOrganizationChart"/>
    <dgm:cxn modelId="{DD4D80D2-4369-F145-983A-E910F7395A73}" type="presParOf" srcId="{F6F831C0-A94C-104C-82D0-27E3499E2A31}" destId="{4F695847-13F7-924E-B0B6-456C7CE5BBB7}" srcOrd="3" destOrd="0" presId="urn:microsoft.com/office/officeart/2008/layout/HalfCircleOrganizationChart"/>
    <dgm:cxn modelId="{F6A13B3C-75B1-8841-AC90-E723AB84A341}" type="presParOf" srcId="{12C2FA9E-1903-414A-B4B7-C062CD572D0F}" destId="{70D0745D-B1AF-7640-B7EF-4F920625A1ED}" srcOrd="1" destOrd="0" presId="urn:microsoft.com/office/officeart/2008/layout/HalfCircleOrganizationChart"/>
    <dgm:cxn modelId="{CB07BA21-B54D-374F-BAFE-6B3E8DB902C4}" type="presParOf" srcId="{12C2FA9E-1903-414A-B4B7-C062CD572D0F}" destId="{4B61A3D3-DD14-E84E-B69B-F66E9D900333}" srcOrd="2" destOrd="0" presId="urn:microsoft.com/office/officeart/2008/layout/HalfCircleOrganizationChart"/>
    <dgm:cxn modelId="{DFD80E79-8DE6-E44D-8CA9-C14323C7DE21}" type="presParOf" srcId="{7AA8A996-82B8-8949-A48A-D926136B2677}" destId="{98CF6AE1-3F96-DD4D-8F48-BE44DDF28797}" srcOrd="2" destOrd="0" presId="urn:microsoft.com/office/officeart/2008/layout/HalfCircleOrganizationChart"/>
    <dgm:cxn modelId="{8DC2F2AB-C6C8-5D4B-8AD4-6A468E84F6F4}" type="presParOf" srcId="{0AE6C377-DC36-A44B-9C1F-5261E2F1454A}" destId="{B27AA32C-8144-7849-A024-1B9D704169BD}" srcOrd="4" destOrd="0" presId="urn:microsoft.com/office/officeart/2008/layout/HalfCircleOrganizationChart"/>
    <dgm:cxn modelId="{6BC98668-237C-D54E-A62E-A0CC3259317F}" type="presParOf" srcId="{0AE6C377-DC36-A44B-9C1F-5261E2F1454A}" destId="{E4C5C7BA-B893-F845-8BBD-16C963CFD4D8}" srcOrd="5" destOrd="0" presId="urn:microsoft.com/office/officeart/2008/layout/HalfCircleOrganizationChart"/>
    <dgm:cxn modelId="{BDA1F8CF-D059-2F4E-A9F7-77C0A8FD2FB0}" type="presParOf" srcId="{E4C5C7BA-B893-F845-8BBD-16C963CFD4D8}" destId="{9B7DD4BD-5CD7-CF4E-86AD-F8150F35430F}" srcOrd="0" destOrd="0" presId="urn:microsoft.com/office/officeart/2008/layout/HalfCircleOrganizationChart"/>
    <dgm:cxn modelId="{2C6049C4-0663-E844-AB3C-5B7A0219884C}" type="presParOf" srcId="{9B7DD4BD-5CD7-CF4E-86AD-F8150F35430F}" destId="{6C495DE7-A9C3-054B-BF3C-5C0922CAA714}" srcOrd="0" destOrd="0" presId="urn:microsoft.com/office/officeart/2008/layout/HalfCircleOrganizationChart"/>
    <dgm:cxn modelId="{29DEA55F-B6D4-D64C-ABAB-901777F26599}" type="presParOf" srcId="{9B7DD4BD-5CD7-CF4E-86AD-F8150F35430F}" destId="{C3B2FB26-002D-6442-9EA3-F17B516F8B4C}" srcOrd="1" destOrd="0" presId="urn:microsoft.com/office/officeart/2008/layout/HalfCircleOrganizationChart"/>
    <dgm:cxn modelId="{72880DBF-6785-B447-B162-84060A76293A}" type="presParOf" srcId="{9B7DD4BD-5CD7-CF4E-86AD-F8150F35430F}" destId="{7BC54BFE-388F-4641-B1CF-85B36482E934}" srcOrd="2" destOrd="0" presId="urn:microsoft.com/office/officeart/2008/layout/HalfCircleOrganizationChart"/>
    <dgm:cxn modelId="{F7EC12F9-D70C-8740-A0F5-314203F44970}" type="presParOf" srcId="{9B7DD4BD-5CD7-CF4E-86AD-F8150F35430F}" destId="{5E278A9C-6652-1E46-8022-5CEF3E733376}" srcOrd="3" destOrd="0" presId="urn:microsoft.com/office/officeart/2008/layout/HalfCircleOrganizationChart"/>
    <dgm:cxn modelId="{E7230F88-0005-0545-BAB3-3BE84D9A0C22}" type="presParOf" srcId="{E4C5C7BA-B893-F845-8BBD-16C963CFD4D8}" destId="{13351F47-DF81-1247-8441-5AE599A91A20}" srcOrd="1" destOrd="0" presId="urn:microsoft.com/office/officeart/2008/layout/HalfCircleOrganizationChart"/>
    <dgm:cxn modelId="{B346655E-3448-074F-A21F-7D2BDFCBE203}" type="presParOf" srcId="{13351F47-DF81-1247-8441-5AE599A91A20}" destId="{C45B2B24-963C-0848-9AD8-102741E5130F}" srcOrd="0" destOrd="0" presId="urn:microsoft.com/office/officeart/2008/layout/HalfCircleOrganizationChart"/>
    <dgm:cxn modelId="{B21D7C42-5D05-7E41-8EDA-69B1796C51EE}" type="presParOf" srcId="{13351F47-DF81-1247-8441-5AE599A91A20}" destId="{FD48D052-BC3E-4040-AF5C-226C2735888E}" srcOrd="1" destOrd="0" presId="urn:microsoft.com/office/officeart/2008/layout/HalfCircleOrganizationChart"/>
    <dgm:cxn modelId="{03A99549-B44A-524D-992F-F808F4E2D92A}" type="presParOf" srcId="{FD48D052-BC3E-4040-AF5C-226C2735888E}" destId="{BCDD4970-65D4-A04B-9226-9D560C293F2B}" srcOrd="0" destOrd="0" presId="urn:microsoft.com/office/officeart/2008/layout/HalfCircleOrganizationChart"/>
    <dgm:cxn modelId="{3A5231E3-E133-BF43-9606-D0E93677464C}" type="presParOf" srcId="{BCDD4970-65D4-A04B-9226-9D560C293F2B}" destId="{6BD566BC-E504-274A-90FB-BEF05B2BF845}" srcOrd="0" destOrd="0" presId="urn:microsoft.com/office/officeart/2008/layout/HalfCircleOrganizationChart"/>
    <dgm:cxn modelId="{4B824EEA-F977-3A43-B6AA-156F8954CD10}" type="presParOf" srcId="{BCDD4970-65D4-A04B-9226-9D560C293F2B}" destId="{30668B3F-0DC8-5040-9FE9-9D4198EBEF96}" srcOrd="1" destOrd="0" presId="urn:microsoft.com/office/officeart/2008/layout/HalfCircleOrganizationChart"/>
    <dgm:cxn modelId="{3CF21766-8654-5844-A7AE-9F799E615183}" type="presParOf" srcId="{BCDD4970-65D4-A04B-9226-9D560C293F2B}" destId="{85A3E5C8-A10F-5842-8CD1-F7081ED45759}" srcOrd="2" destOrd="0" presId="urn:microsoft.com/office/officeart/2008/layout/HalfCircleOrganizationChart"/>
    <dgm:cxn modelId="{9D9F9B9D-A9CA-7941-B111-DFA545EB42C4}" type="presParOf" srcId="{BCDD4970-65D4-A04B-9226-9D560C293F2B}" destId="{7BDD970C-3574-3A4A-B261-4AB37A2ADF1C}" srcOrd="3" destOrd="0" presId="urn:microsoft.com/office/officeart/2008/layout/HalfCircleOrganizationChart"/>
    <dgm:cxn modelId="{0AD247DF-92FF-A149-A652-BD4F0FB77A4C}" type="presParOf" srcId="{FD48D052-BC3E-4040-AF5C-226C2735888E}" destId="{33C193CD-5395-6145-8BB1-CAF2DBEE4069}" srcOrd="1" destOrd="0" presId="urn:microsoft.com/office/officeart/2008/layout/HalfCircleOrganizationChart"/>
    <dgm:cxn modelId="{D1CF5FBA-44B7-0B49-9E18-E3603FDAE20F}" type="presParOf" srcId="{FD48D052-BC3E-4040-AF5C-226C2735888E}" destId="{C4C3F6D6-89E0-5F47-B416-FFC2980E8484}" srcOrd="2" destOrd="0" presId="urn:microsoft.com/office/officeart/2008/layout/HalfCircleOrganizationChart"/>
    <dgm:cxn modelId="{A0C6BC6E-0BFE-9E46-8C53-82756EEA7D4B}" type="presParOf" srcId="{13351F47-DF81-1247-8441-5AE599A91A20}" destId="{2585546B-42B5-7749-813A-57E5DD3C6273}" srcOrd="2" destOrd="0" presId="urn:microsoft.com/office/officeart/2008/layout/HalfCircleOrganizationChart"/>
    <dgm:cxn modelId="{8C8514B5-BEDA-B048-B72F-E995EAFD0541}" type="presParOf" srcId="{13351F47-DF81-1247-8441-5AE599A91A20}" destId="{D0654A38-57D5-D948-9639-21D9323FAFC0}" srcOrd="3" destOrd="0" presId="urn:microsoft.com/office/officeart/2008/layout/HalfCircleOrganizationChart"/>
    <dgm:cxn modelId="{6D12FCF7-971E-A247-9D2F-1D75999F6F65}" type="presParOf" srcId="{D0654A38-57D5-D948-9639-21D9323FAFC0}" destId="{5332E19B-CDD8-AB44-8EF0-CE967723E816}" srcOrd="0" destOrd="0" presId="urn:microsoft.com/office/officeart/2008/layout/HalfCircleOrganizationChart"/>
    <dgm:cxn modelId="{F0F38ED5-CE13-0A45-B0B6-EFF46B7FEDBE}" type="presParOf" srcId="{5332E19B-CDD8-AB44-8EF0-CE967723E816}" destId="{A7BDEF6C-3A0B-2547-BF15-B42C0330B2BD}" srcOrd="0" destOrd="0" presId="urn:microsoft.com/office/officeart/2008/layout/HalfCircleOrganizationChart"/>
    <dgm:cxn modelId="{3C696B97-486C-4B4E-9BDC-C6533EFE064A}" type="presParOf" srcId="{5332E19B-CDD8-AB44-8EF0-CE967723E816}" destId="{E353275F-CC90-6E49-8102-6DC000576BE1}" srcOrd="1" destOrd="0" presId="urn:microsoft.com/office/officeart/2008/layout/HalfCircleOrganizationChart"/>
    <dgm:cxn modelId="{5FE8AA25-BDC5-9540-B414-5BCBDF9DC2C6}" type="presParOf" srcId="{5332E19B-CDD8-AB44-8EF0-CE967723E816}" destId="{C14643EE-728E-E344-A077-59E55F16426A}" srcOrd="2" destOrd="0" presId="urn:microsoft.com/office/officeart/2008/layout/HalfCircleOrganizationChart"/>
    <dgm:cxn modelId="{60652E89-6648-4542-9A9D-78028D0F47E9}" type="presParOf" srcId="{5332E19B-CDD8-AB44-8EF0-CE967723E816}" destId="{38CEAB9A-CFF0-2A42-9169-7B88DFFA51CF}" srcOrd="3" destOrd="0" presId="urn:microsoft.com/office/officeart/2008/layout/HalfCircleOrganizationChart"/>
    <dgm:cxn modelId="{B2F55944-172D-BD42-AF9E-442F1026711F}" type="presParOf" srcId="{D0654A38-57D5-D948-9639-21D9323FAFC0}" destId="{A515009B-4446-7543-93C3-3B387A3D0E22}" srcOrd="1" destOrd="0" presId="urn:microsoft.com/office/officeart/2008/layout/HalfCircleOrganizationChart"/>
    <dgm:cxn modelId="{25A8C65F-D597-0D40-B793-301E894B1ED7}" type="presParOf" srcId="{D0654A38-57D5-D948-9639-21D9323FAFC0}" destId="{76C9C124-E00F-EC4A-8367-38327D4BA388}" srcOrd="2" destOrd="0" presId="urn:microsoft.com/office/officeart/2008/layout/HalfCircleOrganizationChart"/>
    <dgm:cxn modelId="{D84D5421-A391-4B48-A6F0-18C0D96C05E3}" type="presParOf" srcId="{13351F47-DF81-1247-8441-5AE599A91A20}" destId="{DB69067F-35CE-2B48-9033-4DB9060F2F6F}" srcOrd="4" destOrd="0" presId="urn:microsoft.com/office/officeart/2008/layout/HalfCircleOrganizationChart"/>
    <dgm:cxn modelId="{C1AC8827-AC56-3B41-8914-8EF2C8E53321}" type="presParOf" srcId="{13351F47-DF81-1247-8441-5AE599A91A20}" destId="{FC120BF6-883A-1745-B8F9-19A1E0618ACA}" srcOrd="5" destOrd="0" presId="urn:microsoft.com/office/officeart/2008/layout/HalfCircleOrganizationChart"/>
    <dgm:cxn modelId="{9F37ABFA-D6D0-264B-A5ED-76263BBC54B6}" type="presParOf" srcId="{FC120BF6-883A-1745-B8F9-19A1E0618ACA}" destId="{0DE4DA4B-C50A-D946-8911-647648C815C1}" srcOrd="0" destOrd="0" presId="urn:microsoft.com/office/officeart/2008/layout/HalfCircleOrganizationChart"/>
    <dgm:cxn modelId="{76D39973-9CC1-4C44-85B9-EBE0A2A124AF}" type="presParOf" srcId="{0DE4DA4B-C50A-D946-8911-647648C815C1}" destId="{B82C7F68-AB7B-6A4B-A8B3-9AF853FEED56}" srcOrd="0" destOrd="0" presId="urn:microsoft.com/office/officeart/2008/layout/HalfCircleOrganizationChart"/>
    <dgm:cxn modelId="{A66E2A7A-B0B7-F94C-92AC-D3C601E32E5E}" type="presParOf" srcId="{0DE4DA4B-C50A-D946-8911-647648C815C1}" destId="{62BE1B40-AD32-CA44-9D2D-93F1BE4EB32E}" srcOrd="1" destOrd="0" presId="urn:microsoft.com/office/officeart/2008/layout/HalfCircleOrganizationChart"/>
    <dgm:cxn modelId="{4994937B-3443-E44C-AA0B-34AB70CF85E0}" type="presParOf" srcId="{0DE4DA4B-C50A-D946-8911-647648C815C1}" destId="{F6B358A9-C798-D64A-84BD-5200472B9998}" srcOrd="2" destOrd="0" presId="urn:microsoft.com/office/officeart/2008/layout/HalfCircleOrganizationChart"/>
    <dgm:cxn modelId="{A136CD7D-DD15-FB4E-A66A-0B2B88DBB8B5}" type="presParOf" srcId="{0DE4DA4B-C50A-D946-8911-647648C815C1}" destId="{2ADEA9C4-F489-474F-A019-AD362C55ADB2}" srcOrd="3" destOrd="0" presId="urn:microsoft.com/office/officeart/2008/layout/HalfCircleOrganizationChart"/>
    <dgm:cxn modelId="{CF371AA8-08C2-1344-9103-42B0B4BC4A57}" type="presParOf" srcId="{FC120BF6-883A-1745-B8F9-19A1E0618ACA}" destId="{EFF1CE89-2740-D745-B7C7-DF8431FE05C0}" srcOrd="1" destOrd="0" presId="urn:microsoft.com/office/officeart/2008/layout/HalfCircleOrganizationChart"/>
    <dgm:cxn modelId="{1BEF367E-5F12-A74D-9BC7-4C278D91CC52}" type="presParOf" srcId="{FC120BF6-883A-1745-B8F9-19A1E0618ACA}" destId="{21C6733F-7FA7-DD45-802A-2C755C59F6AD}" srcOrd="2" destOrd="0" presId="urn:microsoft.com/office/officeart/2008/layout/HalfCircleOrganizationChart"/>
    <dgm:cxn modelId="{1868E285-C7EE-1F4F-9161-5E3DBF7DCE8A}" type="presParOf" srcId="{E4C5C7BA-B893-F845-8BBD-16C963CFD4D8}" destId="{336B1303-9DA8-2343-866A-BB6B67B15D6B}" srcOrd="2" destOrd="0" presId="urn:microsoft.com/office/officeart/2008/layout/HalfCircleOrganizationChart"/>
    <dgm:cxn modelId="{67A6148B-5EA6-D146-B28E-84D145C07548}" type="presParOf" srcId="{A8EA4197-85F3-E04D-865A-7CFDD071747B}" destId="{5F8AFE19-9CBC-664F-9F6F-04E0FFD3E7B6}" srcOrd="2" destOrd="0" presId="urn:microsoft.com/office/officeart/2008/layout/HalfCircleOrganizationChart"/>
    <dgm:cxn modelId="{6BF96FEE-8DFD-8849-9714-F79E048A6302}" type="presParOf" srcId="{66E6C93C-DA66-644D-9170-EB64E1764A9C}" destId="{32E94E27-5D8A-4D4D-B2CF-45603E0A910E}" srcOrd="2" destOrd="0" presId="urn:microsoft.com/office/officeart/2008/layout/HalfCircleOrganizationChart"/>
    <dgm:cxn modelId="{9226701C-EB1F-C547-BBFA-04DC794799E3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5F538-EE1A-1D4E-A9B7-0FD1A0A3CF8E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98C9D3-3A5D-2B43-952C-ED3CB5A445B8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F5E0C87D-2399-3D46-9C5C-A4DF572A33FF}" type="parTrans" cxnId="{350A385E-FEAA-2641-B62B-623FF5BF3D4F}">
      <dgm:prSet/>
      <dgm:spPr/>
      <dgm:t>
        <a:bodyPr/>
        <a:lstStyle/>
        <a:p>
          <a:endParaRPr lang="en-US"/>
        </a:p>
      </dgm:t>
    </dgm:pt>
    <dgm:pt modelId="{F45AA7B3-B1AB-4448-B9B5-B94BBE68221D}" type="sibTrans" cxnId="{350A385E-FEAA-2641-B62B-623FF5BF3D4F}">
      <dgm:prSet/>
      <dgm:spPr/>
      <dgm:t>
        <a:bodyPr/>
        <a:lstStyle/>
        <a:p>
          <a:endParaRPr lang="en-US"/>
        </a:p>
      </dgm:t>
    </dgm:pt>
    <dgm:pt modelId="{D8E8A399-9870-7C49-B639-3F29293AD8B4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</a:schemeClr>
              </a:solidFill>
            </a:rPr>
            <a:t>SERMS</a:t>
          </a:r>
          <a:endParaRPr 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B08CC26D-0805-B946-80B5-8C39F48C499F}" type="parTrans" cxnId="{BDA8757C-D958-0F4E-8132-929FC6079FED}">
      <dgm:prSet/>
      <dgm:spPr/>
      <dgm:t>
        <a:bodyPr/>
        <a:lstStyle/>
        <a:p>
          <a:endParaRPr lang="en-US"/>
        </a:p>
      </dgm:t>
    </dgm:pt>
    <dgm:pt modelId="{A3744B59-DEBA-C349-B481-2E2971464510}" type="sibTrans" cxnId="{BDA8757C-D958-0F4E-8132-929FC6079FED}">
      <dgm:prSet/>
      <dgm:spPr/>
      <dgm:t>
        <a:bodyPr/>
        <a:lstStyle/>
        <a:p>
          <a:endParaRPr lang="en-US"/>
        </a:p>
      </dgm:t>
    </dgm:pt>
    <dgm:pt modelId="{CEFE2D6B-78E7-1C49-A872-E965E83688AF}">
      <dgm:prSet phldrT="[Text]"/>
      <dgm:spPr/>
      <dgm:t>
        <a:bodyPr/>
        <a:lstStyle/>
        <a:p>
          <a:r>
            <a:rPr lang="en-US" dirty="0" smtClean="0">
              <a:solidFill>
                <a:srgbClr val="E46C0A"/>
              </a:solidFill>
            </a:rPr>
            <a:t>Tamoxifen</a:t>
          </a:r>
          <a:endParaRPr lang="en-US" dirty="0">
            <a:solidFill>
              <a:srgbClr val="E46C0A"/>
            </a:solidFill>
          </a:endParaRPr>
        </a:p>
      </dgm:t>
    </dgm:pt>
    <dgm:pt modelId="{44A9E7BC-DDF3-ED41-B80A-AE5CE7C57F00}" type="parTrans" cxnId="{18ABF57B-618F-C94A-AAA3-0955A036D849}">
      <dgm:prSet/>
      <dgm:spPr/>
      <dgm:t>
        <a:bodyPr/>
        <a:lstStyle/>
        <a:p>
          <a:endParaRPr lang="en-US"/>
        </a:p>
      </dgm:t>
    </dgm:pt>
    <dgm:pt modelId="{D2E033FB-D764-8E42-ACF9-2B92112E57DB}" type="sibTrans" cxnId="{18ABF57B-618F-C94A-AAA3-0955A036D849}">
      <dgm:prSet/>
      <dgm:spPr/>
      <dgm:t>
        <a:bodyPr/>
        <a:lstStyle/>
        <a:p>
          <a:endParaRPr lang="en-US"/>
        </a:p>
      </dgm:t>
    </dgm:pt>
    <dgm:pt modelId="{7A337BFA-267F-254A-8610-E25494E01889}">
      <dgm:prSet phldrT="[Text]"/>
      <dgm:spPr/>
      <dgm:t>
        <a:bodyPr/>
        <a:lstStyle/>
        <a:p>
          <a:r>
            <a:rPr lang="en-US" dirty="0" smtClean="0">
              <a:solidFill>
                <a:srgbClr val="E46C0A"/>
              </a:solidFill>
            </a:rPr>
            <a:t>Toremifene</a:t>
          </a:r>
          <a:endParaRPr lang="en-US" dirty="0">
            <a:solidFill>
              <a:srgbClr val="E46C0A"/>
            </a:solidFill>
          </a:endParaRPr>
        </a:p>
      </dgm:t>
    </dgm:pt>
    <dgm:pt modelId="{DDDAD020-EDF4-5F47-8C22-7CEF4BA966D4}" type="parTrans" cxnId="{EDC5573D-602B-C044-AC32-86C448FC75CA}">
      <dgm:prSet/>
      <dgm:spPr/>
      <dgm:t>
        <a:bodyPr/>
        <a:lstStyle/>
        <a:p>
          <a:endParaRPr lang="en-US"/>
        </a:p>
      </dgm:t>
    </dgm:pt>
    <dgm:pt modelId="{6690B6FC-B807-0A4C-9E5B-C9948CCF07BB}" type="sibTrans" cxnId="{EDC5573D-602B-C044-AC32-86C448FC75CA}">
      <dgm:prSet/>
      <dgm:spPr/>
      <dgm:t>
        <a:bodyPr/>
        <a:lstStyle/>
        <a:p>
          <a:endParaRPr lang="en-US"/>
        </a:p>
      </dgm:t>
    </dgm:pt>
    <dgm:pt modelId="{9B553CFC-FA08-D04A-BC8B-6059C44E3EE0}">
      <dgm:prSet phldrT="[Text]"/>
      <dgm:spPr/>
      <dgm:t>
        <a:bodyPr/>
        <a:lstStyle/>
        <a:p>
          <a:r>
            <a:rPr lang="en-US" dirty="0" smtClean="0">
              <a:solidFill>
                <a:srgbClr val="E46C0A"/>
              </a:solidFill>
            </a:rPr>
            <a:t>Fulvestrant</a:t>
          </a:r>
          <a:endParaRPr lang="en-US" dirty="0">
            <a:solidFill>
              <a:srgbClr val="E46C0A"/>
            </a:solidFill>
          </a:endParaRPr>
        </a:p>
      </dgm:t>
    </dgm:pt>
    <dgm:pt modelId="{7CCACBA0-8643-BF4D-A86F-0AE759F8540A}" type="parTrans" cxnId="{0485AAB2-4634-C24E-A68D-59A6D9FBCC23}">
      <dgm:prSet/>
      <dgm:spPr/>
      <dgm:t>
        <a:bodyPr/>
        <a:lstStyle/>
        <a:p>
          <a:endParaRPr lang="en-US"/>
        </a:p>
      </dgm:t>
    </dgm:pt>
    <dgm:pt modelId="{F831F570-685F-9245-A86F-FE19D15429D9}" type="sibTrans" cxnId="{0485AAB2-4634-C24E-A68D-59A6D9FBCC23}">
      <dgm:prSet/>
      <dgm:spPr/>
      <dgm:t>
        <a:bodyPr/>
        <a:lstStyle/>
        <a:p>
          <a:endParaRPr lang="en-US"/>
        </a:p>
      </dgm:t>
    </dgm:pt>
    <dgm:pt modelId="{5B646DA7-25C2-CC41-BFB7-01E65A10EEDB}">
      <dgm:prSet phldrT="[Text]"/>
      <dgm:spPr/>
      <dgm:t>
        <a:bodyPr/>
        <a:lstStyle/>
        <a:p>
          <a:r>
            <a:rPr lang="en-US" dirty="0" smtClean="0">
              <a:solidFill>
                <a:srgbClr val="3366FF"/>
              </a:solidFill>
            </a:rPr>
            <a:t>Anti-androgens</a:t>
          </a:r>
          <a:endParaRPr lang="en-US" dirty="0">
            <a:solidFill>
              <a:srgbClr val="3366FF"/>
            </a:solidFill>
          </a:endParaRPr>
        </a:p>
      </dgm:t>
    </dgm:pt>
    <dgm:pt modelId="{021AB67E-46D3-6242-9D4B-53C998935FE3}" type="parTrans" cxnId="{2825EF38-0561-0447-BFCD-F624DF464EE2}">
      <dgm:prSet/>
      <dgm:spPr/>
      <dgm:t>
        <a:bodyPr/>
        <a:lstStyle/>
        <a:p>
          <a:endParaRPr lang="en-US"/>
        </a:p>
      </dgm:t>
    </dgm:pt>
    <dgm:pt modelId="{2AF3F22D-D5CF-E644-8B2A-3DCCD209C378}" type="sibTrans" cxnId="{2825EF38-0561-0447-BFCD-F624DF464EE2}">
      <dgm:prSet/>
      <dgm:spPr/>
      <dgm:t>
        <a:bodyPr/>
        <a:lstStyle/>
        <a:p>
          <a:endParaRPr lang="en-US"/>
        </a:p>
      </dgm:t>
    </dgm:pt>
    <dgm:pt modelId="{0BABCAE5-5D70-E145-8F0D-2952FDE616E0}">
      <dgm:prSet phldrT="[Text]"/>
      <dgm:spPr/>
      <dgm:t>
        <a:bodyPr/>
        <a:lstStyle/>
        <a:p>
          <a:r>
            <a:rPr lang="en-US" dirty="0" smtClean="0">
              <a:solidFill>
                <a:srgbClr val="3366FF"/>
              </a:solidFill>
            </a:rPr>
            <a:t>Bicalutamide</a:t>
          </a:r>
          <a:endParaRPr lang="en-US" dirty="0">
            <a:solidFill>
              <a:srgbClr val="3366FF"/>
            </a:solidFill>
          </a:endParaRPr>
        </a:p>
      </dgm:t>
    </dgm:pt>
    <dgm:pt modelId="{9E9D6886-C089-454A-A5CB-FA4A8690B081}" type="parTrans" cxnId="{FED51811-4B62-8247-991A-38E1506C62A4}">
      <dgm:prSet/>
      <dgm:spPr/>
      <dgm:t>
        <a:bodyPr/>
        <a:lstStyle/>
        <a:p>
          <a:endParaRPr lang="en-US"/>
        </a:p>
      </dgm:t>
    </dgm:pt>
    <dgm:pt modelId="{F5500A21-5F8B-684A-90C5-6F309269668C}" type="sibTrans" cxnId="{FED51811-4B62-8247-991A-38E1506C62A4}">
      <dgm:prSet/>
      <dgm:spPr/>
      <dgm:t>
        <a:bodyPr/>
        <a:lstStyle/>
        <a:p>
          <a:endParaRPr lang="en-US"/>
        </a:p>
      </dgm:t>
    </dgm:pt>
    <dgm:pt modelId="{A2F3E274-F098-C64E-B5C9-4C33B6BFCA8B}">
      <dgm:prSet phldrT="[Text]"/>
      <dgm:spPr/>
      <dgm:t>
        <a:bodyPr/>
        <a:lstStyle/>
        <a:p>
          <a:r>
            <a:rPr lang="en-US" dirty="0" smtClean="0">
              <a:solidFill>
                <a:srgbClr val="3366FF"/>
              </a:solidFill>
            </a:rPr>
            <a:t>Flutamide</a:t>
          </a:r>
          <a:endParaRPr lang="en-US" dirty="0">
            <a:solidFill>
              <a:srgbClr val="3366FF"/>
            </a:solidFill>
          </a:endParaRPr>
        </a:p>
      </dgm:t>
    </dgm:pt>
    <dgm:pt modelId="{42543DDC-4D02-0A40-B00A-76063E80BCA7}" type="parTrans" cxnId="{875D3CB2-7909-824A-AEA0-BE93AF1AB632}">
      <dgm:prSet/>
      <dgm:spPr/>
      <dgm:t>
        <a:bodyPr/>
        <a:lstStyle/>
        <a:p>
          <a:endParaRPr lang="en-US"/>
        </a:p>
      </dgm:t>
    </dgm:pt>
    <dgm:pt modelId="{2131D0CC-4A6F-2740-ABA0-F010967D5914}" type="sibTrans" cxnId="{875D3CB2-7909-824A-AEA0-BE93AF1AB632}">
      <dgm:prSet/>
      <dgm:spPr/>
      <dgm:t>
        <a:bodyPr/>
        <a:lstStyle/>
        <a:p>
          <a:endParaRPr lang="en-US"/>
        </a:p>
      </dgm:t>
    </dgm:pt>
    <dgm:pt modelId="{B63B4961-451E-5C4F-9222-71CA94DC6B46}">
      <dgm:prSet phldrT="[Text]"/>
      <dgm:spPr/>
      <dgm:t>
        <a:bodyPr/>
        <a:lstStyle/>
        <a:p>
          <a:r>
            <a:rPr lang="en-US" dirty="0" smtClean="0">
              <a:solidFill>
                <a:srgbClr val="3366FF"/>
              </a:solidFill>
            </a:rPr>
            <a:t>Nilutamide</a:t>
          </a:r>
          <a:endParaRPr lang="en-US" dirty="0">
            <a:solidFill>
              <a:srgbClr val="3366FF"/>
            </a:solidFill>
          </a:endParaRPr>
        </a:p>
      </dgm:t>
    </dgm:pt>
    <dgm:pt modelId="{32768FEB-9EA0-CE46-8AEC-CECDA00838A0}" type="parTrans" cxnId="{FCD53CDB-8526-DA40-BB5A-A63A6D217FCA}">
      <dgm:prSet/>
      <dgm:spPr/>
      <dgm:t>
        <a:bodyPr/>
        <a:lstStyle/>
        <a:p>
          <a:endParaRPr lang="en-US"/>
        </a:p>
      </dgm:t>
    </dgm:pt>
    <dgm:pt modelId="{1115374C-E522-7547-A1E0-31FB5D23F3B7}" type="sibTrans" cxnId="{FCD53CDB-8526-DA40-BB5A-A63A6D217FCA}">
      <dgm:prSet/>
      <dgm:spPr/>
      <dgm:t>
        <a:bodyPr/>
        <a:lstStyle/>
        <a:p>
          <a:endParaRPr lang="en-US"/>
        </a:p>
      </dgm:t>
    </dgm:pt>
    <dgm:pt modelId="{72F852CD-6A19-3144-9FF5-1521C17DE385}">
      <dgm:prSet phldrT="[Text]"/>
      <dgm:spPr/>
      <dgm:t>
        <a:bodyPr/>
        <a:lstStyle/>
        <a:p>
          <a:r>
            <a:rPr lang="en-US" dirty="0" smtClean="0">
              <a:solidFill>
                <a:srgbClr val="008000"/>
              </a:solidFill>
            </a:rPr>
            <a:t>Aromatase inhibitors</a:t>
          </a:r>
          <a:endParaRPr lang="en-US" dirty="0">
            <a:solidFill>
              <a:srgbClr val="008000"/>
            </a:solidFill>
          </a:endParaRPr>
        </a:p>
      </dgm:t>
    </dgm:pt>
    <dgm:pt modelId="{CF3DE25B-58B3-D94E-9C13-E1AB888F68F0}" type="parTrans" cxnId="{AF963210-88AA-8742-AA41-9C93D5D242EE}">
      <dgm:prSet/>
      <dgm:spPr/>
      <dgm:t>
        <a:bodyPr/>
        <a:lstStyle/>
        <a:p>
          <a:endParaRPr lang="en-US"/>
        </a:p>
      </dgm:t>
    </dgm:pt>
    <dgm:pt modelId="{BDB60519-C300-6243-A2B6-21234BF43C42}" type="sibTrans" cxnId="{AF963210-88AA-8742-AA41-9C93D5D242EE}">
      <dgm:prSet/>
      <dgm:spPr/>
      <dgm:t>
        <a:bodyPr/>
        <a:lstStyle/>
        <a:p>
          <a:endParaRPr lang="en-US"/>
        </a:p>
      </dgm:t>
    </dgm:pt>
    <dgm:pt modelId="{792E0D5C-D366-594C-932D-09E99B9A757E}">
      <dgm:prSet phldrT="[Text]"/>
      <dgm:spPr/>
      <dgm:t>
        <a:bodyPr/>
        <a:lstStyle/>
        <a:p>
          <a:r>
            <a:rPr lang="en-US" dirty="0" smtClean="0">
              <a:solidFill>
                <a:srgbClr val="008000"/>
              </a:solidFill>
            </a:rPr>
            <a:t>Anastrozole</a:t>
          </a:r>
          <a:endParaRPr lang="en-US" dirty="0">
            <a:solidFill>
              <a:srgbClr val="008000"/>
            </a:solidFill>
          </a:endParaRPr>
        </a:p>
      </dgm:t>
    </dgm:pt>
    <dgm:pt modelId="{AF532A48-AB5D-2942-9DE0-4E306B9DB806}" type="parTrans" cxnId="{2892C33A-8039-234F-8694-14A4B7603ED6}">
      <dgm:prSet/>
      <dgm:spPr/>
      <dgm:t>
        <a:bodyPr/>
        <a:lstStyle/>
        <a:p>
          <a:endParaRPr lang="en-US"/>
        </a:p>
      </dgm:t>
    </dgm:pt>
    <dgm:pt modelId="{DE53DDA3-3920-734B-BC40-7F4110170F46}" type="sibTrans" cxnId="{2892C33A-8039-234F-8694-14A4B7603ED6}">
      <dgm:prSet/>
      <dgm:spPr/>
      <dgm:t>
        <a:bodyPr/>
        <a:lstStyle/>
        <a:p>
          <a:endParaRPr lang="en-US"/>
        </a:p>
      </dgm:t>
    </dgm:pt>
    <dgm:pt modelId="{A1F36FD2-1969-524D-AFDA-B9AFD256CCF4}">
      <dgm:prSet phldrT="[Text]"/>
      <dgm:spPr/>
      <dgm:t>
        <a:bodyPr/>
        <a:lstStyle/>
        <a:p>
          <a:r>
            <a:rPr lang="en-US" dirty="0" smtClean="0">
              <a:solidFill>
                <a:srgbClr val="008000"/>
              </a:solidFill>
            </a:rPr>
            <a:t>Letrozole</a:t>
          </a:r>
          <a:endParaRPr lang="en-US" dirty="0">
            <a:solidFill>
              <a:srgbClr val="008000"/>
            </a:solidFill>
          </a:endParaRPr>
        </a:p>
      </dgm:t>
    </dgm:pt>
    <dgm:pt modelId="{F8C58851-B9F0-E84F-AE39-B6D23EDB36FC}" type="parTrans" cxnId="{2F078975-ECFA-0B4E-8D02-E3420646331B}">
      <dgm:prSet/>
      <dgm:spPr/>
      <dgm:t>
        <a:bodyPr/>
        <a:lstStyle/>
        <a:p>
          <a:endParaRPr lang="en-US"/>
        </a:p>
      </dgm:t>
    </dgm:pt>
    <dgm:pt modelId="{9312D139-C50C-8643-8C8D-FA00EF6FDA1C}" type="sibTrans" cxnId="{2F078975-ECFA-0B4E-8D02-E3420646331B}">
      <dgm:prSet/>
      <dgm:spPr/>
      <dgm:t>
        <a:bodyPr/>
        <a:lstStyle/>
        <a:p>
          <a:endParaRPr lang="en-US"/>
        </a:p>
      </dgm:t>
    </dgm:pt>
    <dgm:pt modelId="{47BD6A22-46ED-D045-8D3A-F6D45C792F2E}">
      <dgm:prSet phldrT="[Text]"/>
      <dgm:spPr/>
      <dgm:t>
        <a:bodyPr/>
        <a:lstStyle/>
        <a:p>
          <a:r>
            <a:rPr lang="en-US" dirty="0" smtClean="0">
              <a:solidFill>
                <a:srgbClr val="008000"/>
              </a:solidFill>
            </a:rPr>
            <a:t>Exemestane </a:t>
          </a:r>
          <a:endParaRPr lang="en-US" dirty="0">
            <a:solidFill>
              <a:srgbClr val="008000"/>
            </a:solidFill>
          </a:endParaRPr>
        </a:p>
      </dgm:t>
    </dgm:pt>
    <dgm:pt modelId="{828A6F19-1769-6749-83AA-52B92F6FCB0A}" type="parTrans" cxnId="{F9A04B36-9213-DA49-B73B-FEE0A41B33A9}">
      <dgm:prSet/>
      <dgm:spPr/>
      <dgm:t>
        <a:bodyPr/>
        <a:lstStyle/>
        <a:p>
          <a:endParaRPr lang="en-US"/>
        </a:p>
      </dgm:t>
    </dgm:pt>
    <dgm:pt modelId="{DFE7C74C-6D71-5A48-96BC-0CAA123D858B}" type="sibTrans" cxnId="{F9A04B36-9213-DA49-B73B-FEE0A41B33A9}">
      <dgm:prSet/>
      <dgm:spPr/>
      <dgm:t>
        <a:bodyPr/>
        <a:lstStyle/>
        <a:p>
          <a:endParaRPr lang="en-US"/>
        </a:p>
      </dgm:t>
    </dgm:pt>
    <dgm:pt modelId="{83BC72A8-1CB8-EF4F-BD62-3F0ED9480E6B}" type="pres">
      <dgm:prSet presAssocID="{7A35F538-EE1A-1D4E-A9B7-0FD1A0A3CF8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98A6A3-A06B-3442-A4E1-A4DFAE02ADC1}" type="pres">
      <dgm:prSet presAssocID="{A498C9D3-3A5D-2B43-952C-ED3CB5A445B8}" presName="hierRoot1" presStyleCnt="0">
        <dgm:presLayoutVars>
          <dgm:hierBranch val="init"/>
        </dgm:presLayoutVars>
      </dgm:prSet>
      <dgm:spPr/>
    </dgm:pt>
    <dgm:pt modelId="{C8BAFE1E-E694-964B-A176-1BD976650A48}" type="pres">
      <dgm:prSet presAssocID="{A498C9D3-3A5D-2B43-952C-ED3CB5A445B8}" presName="rootComposite1" presStyleCnt="0"/>
      <dgm:spPr/>
    </dgm:pt>
    <dgm:pt modelId="{2A4E168A-1AD6-1943-AEC5-F1A7A258003C}" type="pres">
      <dgm:prSet presAssocID="{A498C9D3-3A5D-2B43-952C-ED3CB5A445B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4B555-5318-C04E-BFA5-EF2D31EB9295}" type="pres">
      <dgm:prSet presAssocID="{A498C9D3-3A5D-2B43-952C-ED3CB5A445B8}" presName="topArc1" presStyleLbl="parChTrans1D1" presStyleIdx="0" presStyleCnt="26"/>
      <dgm:spPr/>
    </dgm:pt>
    <dgm:pt modelId="{3BE5B74D-70D9-5E4C-B219-C0BAB961CD93}" type="pres">
      <dgm:prSet presAssocID="{A498C9D3-3A5D-2B43-952C-ED3CB5A445B8}" presName="bottomArc1" presStyleLbl="parChTrans1D1" presStyleIdx="1" presStyleCnt="26"/>
      <dgm:spPr/>
    </dgm:pt>
    <dgm:pt modelId="{88F5FD5E-6D83-CA42-ACE6-4BD44820679E}" type="pres">
      <dgm:prSet presAssocID="{A498C9D3-3A5D-2B43-952C-ED3CB5A445B8}" presName="topConnNode1" presStyleLbl="node1" presStyleIdx="0" presStyleCnt="0"/>
      <dgm:spPr/>
      <dgm:t>
        <a:bodyPr/>
        <a:lstStyle/>
        <a:p>
          <a:endParaRPr lang="en-US"/>
        </a:p>
      </dgm:t>
    </dgm:pt>
    <dgm:pt modelId="{380B2A53-8C0D-0D48-A7B9-36B580F6E372}" type="pres">
      <dgm:prSet presAssocID="{A498C9D3-3A5D-2B43-952C-ED3CB5A445B8}" presName="hierChild2" presStyleCnt="0"/>
      <dgm:spPr/>
    </dgm:pt>
    <dgm:pt modelId="{262AEF4A-D08E-8E41-9A3F-02F9C3327E5B}" type="pres">
      <dgm:prSet presAssocID="{B08CC26D-0805-B946-80B5-8C39F48C499F}" presName="Name28" presStyleLbl="parChTrans1D2" presStyleIdx="0" presStyleCnt="3"/>
      <dgm:spPr/>
    </dgm:pt>
    <dgm:pt modelId="{8FC99A34-BAF7-6E4D-8244-8054ECEA3854}" type="pres">
      <dgm:prSet presAssocID="{D8E8A399-9870-7C49-B639-3F29293AD8B4}" presName="hierRoot2" presStyleCnt="0">
        <dgm:presLayoutVars>
          <dgm:hierBranch val="init"/>
        </dgm:presLayoutVars>
      </dgm:prSet>
      <dgm:spPr/>
    </dgm:pt>
    <dgm:pt modelId="{2D33E7AA-7FA3-8347-89C1-2CEDB43F0451}" type="pres">
      <dgm:prSet presAssocID="{D8E8A399-9870-7C49-B639-3F29293AD8B4}" presName="rootComposite2" presStyleCnt="0"/>
      <dgm:spPr/>
    </dgm:pt>
    <dgm:pt modelId="{1F9CB667-9EFE-334A-8794-A51D6B811A53}" type="pres">
      <dgm:prSet presAssocID="{D8E8A399-9870-7C49-B639-3F29293AD8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8B947F-9D45-C94E-BC15-E31BA9E09443}" type="pres">
      <dgm:prSet presAssocID="{D8E8A399-9870-7C49-B639-3F29293AD8B4}" presName="topArc2" presStyleLbl="parChTrans1D1" presStyleIdx="2" presStyleCnt="26"/>
      <dgm:spPr/>
    </dgm:pt>
    <dgm:pt modelId="{B5659A0C-46F5-7043-8A2F-40819E7EF9EB}" type="pres">
      <dgm:prSet presAssocID="{D8E8A399-9870-7C49-B639-3F29293AD8B4}" presName="bottomArc2" presStyleLbl="parChTrans1D1" presStyleIdx="3" presStyleCnt="26"/>
      <dgm:spPr/>
    </dgm:pt>
    <dgm:pt modelId="{700C5B81-D794-564C-B2E8-F6288CDCF532}" type="pres">
      <dgm:prSet presAssocID="{D8E8A399-9870-7C49-B639-3F29293AD8B4}" presName="topConnNode2" presStyleLbl="node2" presStyleIdx="0" presStyleCnt="0"/>
      <dgm:spPr/>
      <dgm:t>
        <a:bodyPr/>
        <a:lstStyle/>
        <a:p>
          <a:endParaRPr lang="en-US"/>
        </a:p>
      </dgm:t>
    </dgm:pt>
    <dgm:pt modelId="{5BEA6BEA-F468-0B40-9F30-EDBD4C096C64}" type="pres">
      <dgm:prSet presAssocID="{D8E8A399-9870-7C49-B639-3F29293AD8B4}" presName="hierChild4" presStyleCnt="0"/>
      <dgm:spPr/>
    </dgm:pt>
    <dgm:pt modelId="{FEA1AC8C-2D33-F644-8688-FC120525A8E0}" type="pres">
      <dgm:prSet presAssocID="{44A9E7BC-DDF3-ED41-B80A-AE5CE7C57F00}" presName="Name28" presStyleLbl="parChTrans1D3" presStyleIdx="0" presStyleCnt="9"/>
      <dgm:spPr/>
    </dgm:pt>
    <dgm:pt modelId="{B445F668-D5DC-D642-AC7E-682C080DBB80}" type="pres">
      <dgm:prSet presAssocID="{CEFE2D6B-78E7-1C49-A872-E965E83688AF}" presName="hierRoot2" presStyleCnt="0">
        <dgm:presLayoutVars>
          <dgm:hierBranch val="init"/>
        </dgm:presLayoutVars>
      </dgm:prSet>
      <dgm:spPr/>
    </dgm:pt>
    <dgm:pt modelId="{7A256723-45D7-6E4D-9973-711DED710F68}" type="pres">
      <dgm:prSet presAssocID="{CEFE2D6B-78E7-1C49-A872-E965E83688AF}" presName="rootComposite2" presStyleCnt="0"/>
      <dgm:spPr/>
    </dgm:pt>
    <dgm:pt modelId="{57F491AA-6651-5D40-BA97-E93880CDA414}" type="pres">
      <dgm:prSet presAssocID="{CEFE2D6B-78E7-1C49-A872-E965E83688A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FD432-9F94-9B4E-BD8B-D593B4396AA2}" type="pres">
      <dgm:prSet presAssocID="{CEFE2D6B-78E7-1C49-A872-E965E83688AF}" presName="topArc2" presStyleLbl="parChTrans1D1" presStyleIdx="4" presStyleCnt="26"/>
      <dgm:spPr/>
    </dgm:pt>
    <dgm:pt modelId="{E3D3AC6E-1C6E-7346-B0E1-D99443C580E5}" type="pres">
      <dgm:prSet presAssocID="{CEFE2D6B-78E7-1C49-A872-E965E83688AF}" presName="bottomArc2" presStyleLbl="parChTrans1D1" presStyleIdx="5" presStyleCnt="26"/>
      <dgm:spPr/>
    </dgm:pt>
    <dgm:pt modelId="{2098E17D-FB9D-A54B-8D9C-A9599C63578E}" type="pres">
      <dgm:prSet presAssocID="{CEFE2D6B-78E7-1C49-A872-E965E83688AF}" presName="topConnNode2" presStyleLbl="node3" presStyleIdx="0" presStyleCnt="0"/>
      <dgm:spPr/>
      <dgm:t>
        <a:bodyPr/>
        <a:lstStyle/>
        <a:p>
          <a:endParaRPr lang="en-US"/>
        </a:p>
      </dgm:t>
    </dgm:pt>
    <dgm:pt modelId="{75252A99-8735-5241-8FC6-E43CAAD64917}" type="pres">
      <dgm:prSet presAssocID="{CEFE2D6B-78E7-1C49-A872-E965E83688AF}" presName="hierChild4" presStyleCnt="0"/>
      <dgm:spPr/>
    </dgm:pt>
    <dgm:pt modelId="{57AF0DD4-2DFD-C947-8A3C-A4A613B43E24}" type="pres">
      <dgm:prSet presAssocID="{CEFE2D6B-78E7-1C49-A872-E965E83688AF}" presName="hierChild5" presStyleCnt="0"/>
      <dgm:spPr/>
    </dgm:pt>
    <dgm:pt modelId="{2ADE6C3A-3E92-A240-9406-A2082B954B18}" type="pres">
      <dgm:prSet presAssocID="{DDDAD020-EDF4-5F47-8C22-7CEF4BA966D4}" presName="Name28" presStyleLbl="parChTrans1D3" presStyleIdx="1" presStyleCnt="9"/>
      <dgm:spPr/>
    </dgm:pt>
    <dgm:pt modelId="{4357059D-9D1E-F14B-AC85-AD947397B5BC}" type="pres">
      <dgm:prSet presAssocID="{7A337BFA-267F-254A-8610-E25494E01889}" presName="hierRoot2" presStyleCnt="0">
        <dgm:presLayoutVars>
          <dgm:hierBranch val="init"/>
        </dgm:presLayoutVars>
      </dgm:prSet>
      <dgm:spPr/>
    </dgm:pt>
    <dgm:pt modelId="{4DDD377A-BFDD-4C48-B518-0B771B4D5421}" type="pres">
      <dgm:prSet presAssocID="{7A337BFA-267F-254A-8610-E25494E01889}" presName="rootComposite2" presStyleCnt="0"/>
      <dgm:spPr/>
    </dgm:pt>
    <dgm:pt modelId="{BD57F3EE-7137-9547-83E2-C56C90E8D692}" type="pres">
      <dgm:prSet presAssocID="{7A337BFA-267F-254A-8610-E25494E018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D2723E-B133-A24B-BA2C-1DD1D1B4463D}" type="pres">
      <dgm:prSet presAssocID="{7A337BFA-267F-254A-8610-E25494E01889}" presName="topArc2" presStyleLbl="parChTrans1D1" presStyleIdx="6" presStyleCnt="26"/>
      <dgm:spPr/>
    </dgm:pt>
    <dgm:pt modelId="{D929B901-43B8-C548-837D-51F4A8AD7086}" type="pres">
      <dgm:prSet presAssocID="{7A337BFA-267F-254A-8610-E25494E01889}" presName="bottomArc2" presStyleLbl="parChTrans1D1" presStyleIdx="7" presStyleCnt="26"/>
      <dgm:spPr/>
    </dgm:pt>
    <dgm:pt modelId="{69CBC896-B4B4-5849-B47A-F5F71C6760D2}" type="pres">
      <dgm:prSet presAssocID="{7A337BFA-267F-254A-8610-E25494E01889}" presName="topConnNode2" presStyleLbl="node3" presStyleIdx="0" presStyleCnt="0"/>
      <dgm:spPr/>
      <dgm:t>
        <a:bodyPr/>
        <a:lstStyle/>
        <a:p>
          <a:endParaRPr lang="en-US"/>
        </a:p>
      </dgm:t>
    </dgm:pt>
    <dgm:pt modelId="{824086F2-9C64-234E-BFE7-FF54658E0B06}" type="pres">
      <dgm:prSet presAssocID="{7A337BFA-267F-254A-8610-E25494E01889}" presName="hierChild4" presStyleCnt="0"/>
      <dgm:spPr/>
    </dgm:pt>
    <dgm:pt modelId="{0F0BDE0F-0745-A040-9D59-6AC92BB8D60D}" type="pres">
      <dgm:prSet presAssocID="{7A337BFA-267F-254A-8610-E25494E01889}" presName="hierChild5" presStyleCnt="0"/>
      <dgm:spPr/>
    </dgm:pt>
    <dgm:pt modelId="{624D24F8-3201-D040-8832-493A1F12726C}" type="pres">
      <dgm:prSet presAssocID="{7CCACBA0-8643-BF4D-A86F-0AE759F8540A}" presName="Name28" presStyleLbl="parChTrans1D3" presStyleIdx="2" presStyleCnt="9"/>
      <dgm:spPr/>
    </dgm:pt>
    <dgm:pt modelId="{9FCCC91F-EE65-C14B-AA60-0806BF4E4FF4}" type="pres">
      <dgm:prSet presAssocID="{9B553CFC-FA08-D04A-BC8B-6059C44E3EE0}" presName="hierRoot2" presStyleCnt="0">
        <dgm:presLayoutVars>
          <dgm:hierBranch val="init"/>
        </dgm:presLayoutVars>
      </dgm:prSet>
      <dgm:spPr/>
    </dgm:pt>
    <dgm:pt modelId="{AD1568C8-32E7-204C-907C-039148BE224C}" type="pres">
      <dgm:prSet presAssocID="{9B553CFC-FA08-D04A-BC8B-6059C44E3EE0}" presName="rootComposite2" presStyleCnt="0"/>
      <dgm:spPr/>
    </dgm:pt>
    <dgm:pt modelId="{70322997-3AB4-744D-BC7F-392D13B27A3F}" type="pres">
      <dgm:prSet presAssocID="{9B553CFC-FA08-D04A-BC8B-6059C44E3E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8C6A7-4B8B-594B-B939-06BD709207ED}" type="pres">
      <dgm:prSet presAssocID="{9B553CFC-FA08-D04A-BC8B-6059C44E3EE0}" presName="topArc2" presStyleLbl="parChTrans1D1" presStyleIdx="8" presStyleCnt="26"/>
      <dgm:spPr/>
    </dgm:pt>
    <dgm:pt modelId="{B2018B89-6E74-3644-BBDE-1960747F04A3}" type="pres">
      <dgm:prSet presAssocID="{9B553CFC-FA08-D04A-BC8B-6059C44E3EE0}" presName="bottomArc2" presStyleLbl="parChTrans1D1" presStyleIdx="9" presStyleCnt="26"/>
      <dgm:spPr/>
    </dgm:pt>
    <dgm:pt modelId="{F5DE072F-4BA3-AB40-8CA2-852653F5471E}" type="pres">
      <dgm:prSet presAssocID="{9B553CFC-FA08-D04A-BC8B-6059C44E3EE0}" presName="topConnNode2" presStyleLbl="node3" presStyleIdx="0" presStyleCnt="0"/>
      <dgm:spPr/>
      <dgm:t>
        <a:bodyPr/>
        <a:lstStyle/>
        <a:p>
          <a:endParaRPr lang="en-US"/>
        </a:p>
      </dgm:t>
    </dgm:pt>
    <dgm:pt modelId="{CBB966B4-B09A-1044-B402-29E0F8A2E1B2}" type="pres">
      <dgm:prSet presAssocID="{9B553CFC-FA08-D04A-BC8B-6059C44E3EE0}" presName="hierChild4" presStyleCnt="0"/>
      <dgm:spPr/>
    </dgm:pt>
    <dgm:pt modelId="{4128F6BF-0CAD-104B-8C07-13BBE13A1EDE}" type="pres">
      <dgm:prSet presAssocID="{9B553CFC-FA08-D04A-BC8B-6059C44E3EE0}" presName="hierChild5" presStyleCnt="0"/>
      <dgm:spPr/>
    </dgm:pt>
    <dgm:pt modelId="{30B2C819-595D-3C42-AC26-5FF74DB8C54B}" type="pres">
      <dgm:prSet presAssocID="{D8E8A399-9870-7C49-B639-3F29293AD8B4}" presName="hierChild5" presStyleCnt="0"/>
      <dgm:spPr/>
    </dgm:pt>
    <dgm:pt modelId="{A0A612AD-BF91-3F4C-8428-5A1EA30F2C51}" type="pres">
      <dgm:prSet presAssocID="{021AB67E-46D3-6242-9D4B-53C998935FE3}" presName="Name28" presStyleLbl="parChTrans1D2" presStyleIdx="1" presStyleCnt="3"/>
      <dgm:spPr/>
    </dgm:pt>
    <dgm:pt modelId="{A3D7FEFB-6746-8947-9F69-3F739DD7CD93}" type="pres">
      <dgm:prSet presAssocID="{5B646DA7-25C2-CC41-BFB7-01E65A10EEDB}" presName="hierRoot2" presStyleCnt="0">
        <dgm:presLayoutVars>
          <dgm:hierBranch val="init"/>
        </dgm:presLayoutVars>
      </dgm:prSet>
      <dgm:spPr/>
    </dgm:pt>
    <dgm:pt modelId="{62C67DD6-D5B0-D04B-ABF2-182BB1B38009}" type="pres">
      <dgm:prSet presAssocID="{5B646DA7-25C2-CC41-BFB7-01E65A10EEDB}" presName="rootComposite2" presStyleCnt="0"/>
      <dgm:spPr/>
    </dgm:pt>
    <dgm:pt modelId="{FD57C25C-7D0A-C84D-A22A-19BB59D2850C}" type="pres">
      <dgm:prSet presAssocID="{5B646DA7-25C2-CC41-BFB7-01E65A10EE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C21D6F-BFA6-6F4E-968D-C391AA1DDA09}" type="pres">
      <dgm:prSet presAssocID="{5B646DA7-25C2-CC41-BFB7-01E65A10EEDB}" presName="topArc2" presStyleLbl="parChTrans1D1" presStyleIdx="10" presStyleCnt="26"/>
      <dgm:spPr/>
    </dgm:pt>
    <dgm:pt modelId="{6DBAF24A-D7DA-584F-9B8C-7C6B84BF6956}" type="pres">
      <dgm:prSet presAssocID="{5B646DA7-25C2-CC41-BFB7-01E65A10EEDB}" presName="bottomArc2" presStyleLbl="parChTrans1D1" presStyleIdx="11" presStyleCnt="26"/>
      <dgm:spPr/>
    </dgm:pt>
    <dgm:pt modelId="{AA5E91EC-CB66-2C49-9267-F4A723AF1434}" type="pres">
      <dgm:prSet presAssocID="{5B646DA7-25C2-CC41-BFB7-01E65A10EEDB}" presName="topConnNode2" presStyleLbl="node2" presStyleIdx="0" presStyleCnt="0"/>
      <dgm:spPr/>
      <dgm:t>
        <a:bodyPr/>
        <a:lstStyle/>
        <a:p>
          <a:endParaRPr lang="en-US"/>
        </a:p>
      </dgm:t>
    </dgm:pt>
    <dgm:pt modelId="{D95C4C31-F1B9-C841-8F50-9AF537D25793}" type="pres">
      <dgm:prSet presAssocID="{5B646DA7-25C2-CC41-BFB7-01E65A10EEDB}" presName="hierChild4" presStyleCnt="0"/>
      <dgm:spPr/>
    </dgm:pt>
    <dgm:pt modelId="{AF1A9F64-F0C3-754C-AD82-F677E065BB5E}" type="pres">
      <dgm:prSet presAssocID="{9E9D6886-C089-454A-A5CB-FA4A8690B081}" presName="Name28" presStyleLbl="parChTrans1D3" presStyleIdx="3" presStyleCnt="9"/>
      <dgm:spPr/>
    </dgm:pt>
    <dgm:pt modelId="{D3BD822C-C6C8-5B44-8BD1-1DE2A84DBB1F}" type="pres">
      <dgm:prSet presAssocID="{0BABCAE5-5D70-E145-8F0D-2952FDE616E0}" presName="hierRoot2" presStyleCnt="0">
        <dgm:presLayoutVars>
          <dgm:hierBranch val="init"/>
        </dgm:presLayoutVars>
      </dgm:prSet>
      <dgm:spPr/>
    </dgm:pt>
    <dgm:pt modelId="{5739A9E7-2D81-AF4D-8AF0-CA14F099558C}" type="pres">
      <dgm:prSet presAssocID="{0BABCAE5-5D70-E145-8F0D-2952FDE616E0}" presName="rootComposite2" presStyleCnt="0"/>
      <dgm:spPr/>
    </dgm:pt>
    <dgm:pt modelId="{62BA6EA8-2D05-C54B-8718-2F6746A1F5A1}" type="pres">
      <dgm:prSet presAssocID="{0BABCAE5-5D70-E145-8F0D-2952FDE616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058CD3-49B1-0E48-8714-4A1BA5663A15}" type="pres">
      <dgm:prSet presAssocID="{0BABCAE5-5D70-E145-8F0D-2952FDE616E0}" presName="topArc2" presStyleLbl="parChTrans1D1" presStyleIdx="12" presStyleCnt="26"/>
      <dgm:spPr/>
    </dgm:pt>
    <dgm:pt modelId="{B6E88D2F-20FD-584F-95A2-17381D1D8C4F}" type="pres">
      <dgm:prSet presAssocID="{0BABCAE5-5D70-E145-8F0D-2952FDE616E0}" presName="bottomArc2" presStyleLbl="parChTrans1D1" presStyleIdx="13" presStyleCnt="26"/>
      <dgm:spPr/>
    </dgm:pt>
    <dgm:pt modelId="{63BF2B04-540A-EB40-A4A3-9FCA91E3A316}" type="pres">
      <dgm:prSet presAssocID="{0BABCAE5-5D70-E145-8F0D-2952FDE616E0}" presName="topConnNode2" presStyleLbl="node3" presStyleIdx="0" presStyleCnt="0"/>
      <dgm:spPr/>
      <dgm:t>
        <a:bodyPr/>
        <a:lstStyle/>
        <a:p>
          <a:endParaRPr lang="en-US"/>
        </a:p>
      </dgm:t>
    </dgm:pt>
    <dgm:pt modelId="{FF4EC6BC-92CB-9F44-BF4D-67CE9E4CE535}" type="pres">
      <dgm:prSet presAssocID="{0BABCAE5-5D70-E145-8F0D-2952FDE616E0}" presName="hierChild4" presStyleCnt="0"/>
      <dgm:spPr/>
    </dgm:pt>
    <dgm:pt modelId="{EC9741F3-5023-F64E-8D09-235A527A4623}" type="pres">
      <dgm:prSet presAssocID="{0BABCAE5-5D70-E145-8F0D-2952FDE616E0}" presName="hierChild5" presStyleCnt="0"/>
      <dgm:spPr/>
    </dgm:pt>
    <dgm:pt modelId="{9600E89A-FE31-C54D-88C8-B2AC9F1ACFB6}" type="pres">
      <dgm:prSet presAssocID="{42543DDC-4D02-0A40-B00A-76063E80BCA7}" presName="Name28" presStyleLbl="parChTrans1D3" presStyleIdx="4" presStyleCnt="9"/>
      <dgm:spPr/>
    </dgm:pt>
    <dgm:pt modelId="{7EEEA472-8AF6-8B46-8B20-07E3D9FF7088}" type="pres">
      <dgm:prSet presAssocID="{A2F3E274-F098-C64E-B5C9-4C33B6BFCA8B}" presName="hierRoot2" presStyleCnt="0">
        <dgm:presLayoutVars>
          <dgm:hierBranch val="init"/>
        </dgm:presLayoutVars>
      </dgm:prSet>
      <dgm:spPr/>
    </dgm:pt>
    <dgm:pt modelId="{F89811EB-6DE1-9C40-971D-A5A2A9EEA41E}" type="pres">
      <dgm:prSet presAssocID="{A2F3E274-F098-C64E-B5C9-4C33B6BFCA8B}" presName="rootComposite2" presStyleCnt="0"/>
      <dgm:spPr/>
    </dgm:pt>
    <dgm:pt modelId="{6A66D009-3D20-6F4F-BE19-740FB80844ED}" type="pres">
      <dgm:prSet presAssocID="{A2F3E274-F098-C64E-B5C9-4C33B6BFCA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F6D457-F612-C24F-A7CF-EAE4601CC6F5}" type="pres">
      <dgm:prSet presAssocID="{A2F3E274-F098-C64E-B5C9-4C33B6BFCA8B}" presName="topArc2" presStyleLbl="parChTrans1D1" presStyleIdx="14" presStyleCnt="26"/>
      <dgm:spPr/>
    </dgm:pt>
    <dgm:pt modelId="{862C54CE-0E3C-BA41-B363-FA6421C3DF42}" type="pres">
      <dgm:prSet presAssocID="{A2F3E274-F098-C64E-B5C9-4C33B6BFCA8B}" presName="bottomArc2" presStyleLbl="parChTrans1D1" presStyleIdx="15" presStyleCnt="26"/>
      <dgm:spPr/>
    </dgm:pt>
    <dgm:pt modelId="{13BF628A-4347-C64B-BBA7-B8DD79F3F6D9}" type="pres">
      <dgm:prSet presAssocID="{A2F3E274-F098-C64E-B5C9-4C33B6BFCA8B}" presName="topConnNode2" presStyleLbl="node3" presStyleIdx="0" presStyleCnt="0"/>
      <dgm:spPr/>
      <dgm:t>
        <a:bodyPr/>
        <a:lstStyle/>
        <a:p>
          <a:endParaRPr lang="en-US"/>
        </a:p>
      </dgm:t>
    </dgm:pt>
    <dgm:pt modelId="{887140FF-CA26-6F4D-B153-4287E7D53B17}" type="pres">
      <dgm:prSet presAssocID="{A2F3E274-F098-C64E-B5C9-4C33B6BFCA8B}" presName="hierChild4" presStyleCnt="0"/>
      <dgm:spPr/>
    </dgm:pt>
    <dgm:pt modelId="{CA5A1C2F-F5DE-F547-9EE2-B5240319CBF6}" type="pres">
      <dgm:prSet presAssocID="{A2F3E274-F098-C64E-B5C9-4C33B6BFCA8B}" presName="hierChild5" presStyleCnt="0"/>
      <dgm:spPr/>
    </dgm:pt>
    <dgm:pt modelId="{64550FBB-ED39-0F43-9B46-BD05F3686C37}" type="pres">
      <dgm:prSet presAssocID="{32768FEB-9EA0-CE46-8AEC-CECDA00838A0}" presName="Name28" presStyleLbl="parChTrans1D3" presStyleIdx="5" presStyleCnt="9"/>
      <dgm:spPr/>
    </dgm:pt>
    <dgm:pt modelId="{08BFCE0F-6167-DA4E-89FD-2A0E921C64BD}" type="pres">
      <dgm:prSet presAssocID="{B63B4961-451E-5C4F-9222-71CA94DC6B46}" presName="hierRoot2" presStyleCnt="0">
        <dgm:presLayoutVars>
          <dgm:hierBranch val="init"/>
        </dgm:presLayoutVars>
      </dgm:prSet>
      <dgm:spPr/>
    </dgm:pt>
    <dgm:pt modelId="{E6F81A79-0AC0-FB44-A2E2-2982B80D359D}" type="pres">
      <dgm:prSet presAssocID="{B63B4961-451E-5C4F-9222-71CA94DC6B46}" presName="rootComposite2" presStyleCnt="0"/>
      <dgm:spPr/>
    </dgm:pt>
    <dgm:pt modelId="{5A39AD9B-B9EF-BD44-83CA-7A95F9E6228C}" type="pres">
      <dgm:prSet presAssocID="{B63B4961-451E-5C4F-9222-71CA94DC6B4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668BF-B95E-874D-BD40-CF7259A2D698}" type="pres">
      <dgm:prSet presAssocID="{B63B4961-451E-5C4F-9222-71CA94DC6B46}" presName="topArc2" presStyleLbl="parChTrans1D1" presStyleIdx="16" presStyleCnt="26"/>
      <dgm:spPr/>
    </dgm:pt>
    <dgm:pt modelId="{2388C8D8-29BF-FF44-9D7A-DE43D1E7F036}" type="pres">
      <dgm:prSet presAssocID="{B63B4961-451E-5C4F-9222-71CA94DC6B46}" presName="bottomArc2" presStyleLbl="parChTrans1D1" presStyleIdx="17" presStyleCnt="26"/>
      <dgm:spPr/>
    </dgm:pt>
    <dgm:pt modelId="{BD593B44-B00D-774C-A683-85C933A324AE}" type="pres">
      <dgm:prSet presAssocID="{B63B4961-451E-5C4F-9222-71CA94DC6B46}" presName="topConnNode2" presStyleLbl="node3" presStyleIdx="0" presStyleCnt="0"/>
      <dgm:spPr/>
      <dgm:t>
        <a:bodyPr/>
        <a:lstStyle/>
        <a:p>
          <a:endParaRPr lang="en-US"/>
        </a:p>
      </dgm:t>
    </dgm:pt>
    <dgm:pt modelId="{E639EFE9-02CF-BC4B-833B-DA4B14878CB2}" type="pres">
      <dgm:prSet presAssocID="{B63B4961-451E-5C4F-9222-71CA94DC6B46}" presName="hierChild4" presStyleCnt="0"/>
      <dgm:spPr/>
    </dgm:pt>
    <dgm:pt modelId="{D6DAA42A-023A-724B-B031-3FAEA1501CD8}" type="pres">
      <dgm:prSet presAssocID="{B63B4961-451E-5C4F-9222-71CA94DC6B46}" presName="hierChild5" presStyleCnt="0"/>
      <dgm:spPr/>
    </dgm:pt>
    <dgm:pt modelId="{1A9F4104-9A54-224B-A80F-C93276303759}" type="pres">
      <dgm:prSet presAssocID="{5B646DA7-25C2-CC41-BFB7-01E65A10EEDB}" presName="hierChild5" presStyleCnt="0"/>
      <dgm:spPr/>
    </dgm:pt>
    <dgm:pt modelId="{1249B45E-9267-3A4B-ACAB-1B1B2075033A}" type="pres">
      <dgm:prSet presAssocID="{CF3DE25B-58B3-D94E-9C13-E1AB888F68F0}" presName="Name28" presStyleLbl="parChTrans1D2" presStyleIdx="2" presStyleCnt="3"/>
      <dgm:spPr/>
    </dgm:pt>
    <dgm:pt modelId="{297BD25A-2B29-304D-9876-E487AD14F361}" type="pres">
      <dgm:prSet presAssocID="{72F852CD-6A19-3144-9FF5-1521C17DE385}" presName="hierRoot2" presStyleCnt="0">
        <dgm:presLayoutVars>
          <dgm:hierBranch val="init"/>
        </dgm:presLayoutVars>
      </dgm:prSet>
      <dgm:spPr/>
    </dgm:pt>
    <dgm:pt modelId="{153C7543-1472-2D46-B216-B80846F0948B}" type="pres">
      <dgm:prSet presAssocID="{72F852CD-6A19-3144-9FF5-1521C17DE385}" presName="rootComposite2" presStyleCnt="0"/>
      <dgm:spPr/>
    </dgm:pt>
    <dgm:pt modelId="{AFC458AA-4E5F-6A4C-A493-BB48D2C7C091}" type="pres">
      <dgm:prSet presAssocID="{72F852CD-6A19-3144-9FF5-1521C17DE38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9693E6-849A-8448-854A-9855F5A1E7A2}" type="pres">
      <dgm:prSet presAssocID="{72F852CD-6A19-3144-9FF5-1521C17DE385}" presName="topArc2" presStyleLbl="parChTrans1D1" presStyleIdx="18" presStyleCnt="26"/>
      <dgm:spPr/>
    </dgm:pt>
    <dgm:pt modelId="{0624C972-D20A-EC40-8CBF-A020BDA08A9C}" type="pres">
      <dgm:prSet presAssocID="{72F852CD-6A19-3144-9FF5-1521C17DE385}" presName="bottomArc2" presStyleLbl="parChTrans1D1" presStyleIdx="19" presStyleCnt="26"/>
      <dgm:spPr/>
    </dgm:pt>
    <dgm:pt modelId="{3A7F5296-D0A8-9D42-B6FA-3181F42D3800}" type="pres">
      <dgm:prSet presAssocID="{72F852CD-6A19-3144-9FF5-1521C17DE385}" presName="topConnNode2" presStyleLbl="node2" presStyleIdx="0" presStyleCnt="0"/>
      <dgm:spPr/>
      <dgm:t>
        <a:bodyPr/>
        <a:lstStyle/>
        <a:p>
          <a:endParaRPr lang="en-US"/>
        </a:p>
      </dgm:t>
    </dgm:pt>
    <dgm:pt modelId="{23E663D1-3E56-3047-B7BD-CB0B301C1B02}" type="pres">
      <dgm:prSet presAssocID="{72F852CD-6A19-3144-9FF5-1521C17DE385}" presName="hierChild4" presStyleCnt="0"/>
      <dgm:spPr/>
    </dgm:pt>
    <dgm:pt modelId="{2D54A722-C58C-E14C-9D6A-7B634287F8DC}" type="pres">
      <dgm:prSet presAssocID="{AF532A48-AB5D-2942-9DE0-4E306B9DB806}" presName="Name28" presStyleLbl="parChTrans1D3" presStyleIdx="6" presStyleCnt="9"/>
      <dgm:spPr/>
    </dgm:pt>
    <dgm:pt modelId="{6A11B5CE-E358-BA40-BB3B-ECF445F7ACAA}" type="pres">
      <dgm:prSet presAssocID="{792E0D5C-D366-594C-932D-09E99B9A757E}" presName="hierRoot2" presStyleCnt="0">
        <dgm:presLayoutVars>
          <dgm:hierBranch val="init"/>
        </dgm:presLayoutVars>
      </dgm:prSet>
      <dgm:spPr/>
    </dgm:pt>
    <dgm:pt modelId="{83D79B79-D89A-1D42-A789-B3EA0203591A}" type="pres">
      <dgm:prSet presAssocID="{792E0D5C-D366-594C-932D-09E99B9A757E}" presName="rootComposite2" presStyleCnt="0"/>
      <dgm:spPr/>
    </dgm:pt>
    <dgm:pt modelId="{25AB305E-5EF0-C441-9A82-78CCCCF4586F}" type="pres">
      <dgm:prSet presAssocID="{792E0D5C-D366-594C-932D-09E99B9A75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51A14-FAC9-F542-94F2-0B5B8A70A775}" type="pres">
      <dgm:prSet presAssocID="{792E0D5C-D366-594C-932D-09E99B9A757E}" presName="topArc2" presStyleLbl="parChTrans1D1" presStyleIdx="20" presStyleCnt="26"/>
      <dgm:spPr/>
    </dgm:pt>
    <dgm:pt modelId="{06DE82AB-7E3C-BF44-B8E1-16F13A866E8D}" type="pres">
      <dgm:prSet presAssocID="{792E0D5C-D366-594C-932D-09E99B9A757E}" presName="bottomArc2" presStyleLbl="parChTrans1D1" presStyleIdx="21" presStyleCnt="26"/>
      <dgm:spPr/>
    </dgm:pt>
    <dgm:pt modelId="{F1BC8684-EFB0-D44A-961D-6DF95FC53139}" type="pres">
      <dgm:prSet presAssocID="{792E0D5C-D366-594C-932D-09E99B9A757E}" presName="topConnNode2" presStyleLbl="node3" presStyleIdx="0" presStyleCnt="0"/>
      <dgm:spPr/>
      <dgm:t>
        <a:bodyPr/>
        <a:lstStyle/>
        <a:p>
          <a:endParaRPr lang="en-US"/>
        </a:p>
      </dgm:t>
    </dgm:pt>
    <dgm:pt modelId="{676633B7-3453-8145-97DD-09FA68BB2F9F}" type="pres">
      <dgm:prSet presAssocID="{792E0D5C-D366-594C-932D-09E99B9A757E}" presName="hierChild4" presStyleCnt="0"/>
      <dgm:spPr/>
    </dgm:pt>
    <dgm:pt modelId="{17DEDF9B-E29E-9B40-9198-E20B21ECE1B4}" type="pres">
      <dgm:prSet presAssocID="{792E0D5C-D366-594C-932D-09E99B9A757E}" presName="hierChild5" presStyleCnt="0"/>
      <dgm:spPr/>
    </dgm:pt>
    <dgm:pt modelId="{311009FC-05F7-8240-B0ED-7C5CFA3413C4}" type="pres">
      <dgm:prSet presAssocID="{F8C58851-B9F0-E84F-AE39-B6D23EDB36FC}" presName="Name28" presStyleLbl="parChTrans1D3" presStyleIdx="7" presStyleCnt="9"/>
      <dgm:spPr/>
    </dgm:pt>
    <dgm:pt modelId="{452FB127-37AA-7142-85F0-8C51F532C88F}" type="pres">
      <dgm:prSet presAssocID="{A1F36FD2-1969-524D-AFDA-B9AFD256CCF4}" presName="hierRoot2" presStyleCnt="0">
        <dgm:presLayoutVars>
          <dgm:hierBranch val="init"/>
        </dgm:presLayoutVars>
      </dgm:prSet>
      <dgm:spPr/>
    </dgm:pt>
    <dgm:pt modelId="{D24D8704-9FAD-0F47-982E-49F8576ABF64}" type="pres">
      <dgm:prSet presAssocID="{A1F36FD2-1969-524D-AFDA-B9AFD256CCF4}" presName="rootComposite2" presStyleCnt="0"/>
      <dgm:spPr/>
    </dgm:pt>
    <dgm:pt modelId="{C07E58AF-E8C0-3D4A-AD81-CBEC74DC35E9}" type="pres">
      <dgm:prSet presAssocID="{A1F36FD2-1969-524D-AFDA-B9AFD256CC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30220-C731-9040-B024-AFE2840E86A3}" type="pres">
      <dgm:prSet presAssocID="{A1F36FD2-1969-524D-AFDA-B9AFD256CCF4}" presName="topArc2" presStyleLbl="parChTrans1D1" presStyleIdx="22" presStyleCnt="26"/>
      <dgm:spPr/>
    </dgm:pt>
    <dgm:pt modelId="{110FA40D-A31D-2347-A527-1538B8029D6D}" type="pres">
      <dgm:prSet presAssocID="{A1F36FD2-1969-524D-AFDA-B9AFD256CCF4}" presName="bottomArc2" presStyleLbl="parChTrans1D1" presStyleIdx="23" presStyleCnt="26"/>
      <dgm:spPr/>
    </dgm:pt>
    <dgm:pt modelId="{854F98BA-66AD-6A42-8A7E-5033D94C1987}" type="pres">
      <dgm:prSet presAssocID="{A1F36FD2-1969-524D-AFDA-B9AFD256CCF4}" presName="topConnNode2" presStyleLbl="node3" presStyleIdx="0" presStyleCnt="0"/>
      <dgm:spPr/>
      <dgm:t>
        <a:bodyPr/>
        <a:lstStyle/>
        <a:p>
          <a:endParaRPr lang="en-US"/>
        </a:p>
      </dgm:t>
    </dgm:pt>
    <dgm:pt modelId="{F899C82A-1FDE-4942-92D5-A535EDA9A2C5}" type="pres">
      <dgm:prSet presAssocID="{A1F36FD2-1969-524D-AFDA-B9AFD256CCF4}" presName="hierChild4" presStyleCnt="0"/>
      <dgm:spPr/>
    </dgm:pt>
    <dgm:pt modelId="{59310680-0F84-7F4B-91CC-DF3EB457E6A1}" type="pres">
      <dgm:prSet presAssocID="{A1F36FD2-1969-524D-AFDA-B9AFD256CCF4}" presName="hierChild5" presStyleCnt="0"/>
      <dgm:spPr/>
    </dgm:pt>
    <dgm:pt modelId="{543367E7-8799-9D4C-B69C-A91538CB0379}" type="pres">
      <dgm:prSet presAssocID="{828A6F19-1769-6749-83AA-52B92F6FCB0A}" presName="Name28" presStyleLbl="parChTrans1D3" presStyleIdx="8" presStyleCnt="9"/>
      <dgm:spPr/>
    </dgm:pt>
    <dgm:pt modelId="{60501F0E-C317-C547-AD49-74E1EA3526D4}" type="pres">
      <dgm:prSet presAssocID="{47BD6A22-46ED-D045-8D3A-F6D45C792F2E}" presName="hierRoot2" presStyleCnt="0">
        <dgm:presLayoutVars>
          <dgm:hierBranch val="init"/>
        </dgm:presLayoutVars>
      </dgm:prSet>
      <dgm:spPr/>
    </dgm:pt>
    <dgm:pt modelId="{C323B63A-9018-1145-AA62-3CDF0EFF5214}" type="pres">
      <dgm:prSet presAssocID="{47BD6A22-46ED-D045-8D3A-F6D45C792F2E}" presName="rootComposite2" presStyleCnt="0"/>
      <dgm:spPr/>
    </dgm:pt>
    <dgm:pt modelId="{18A81211-8665-774C-A80B-65057D7B7E62}" type="pres">
      <dgm:prSet presAssocID="{47BD6A22-46ED-D045-8D3A-F6D45C792F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5414AA-2F1D-D746-9A2F-F48EC6632A68}" type="pres">
      <dgm:prSet presAssocID="{47BD6A22-46ED-D045-8D3A-F6D45C792F2E}" presName="topArc2" presStyleLbl="parChTrans1D1" presStyleIdx="24" presStyleCnt="26"/>
      <dgm:spPr/>
    </dgm:pt>
    <dgm:pt modelId="{1238F225-ED01-0043-A91F-66A33B9F8CC8}" type="pres">
      <dgm:prSet presAssocID="{47BD6A22-46ED-D045-8D3A-F6D45C792F2E}" presName="bottomArc2" presStyleLbl="parChTrans1D1" presStyleIdx="25" presStyleCnt="26"/>
      <dgm:spPr/>
    </dgm:pt>
    <dgm:pt modelId="{3EB69969-4953-114F-9CDE-E665A6499D9E}" type="pres">
      <dgm:prSet presAssocID="{47BD6A22-46ED-D045-8D3A-F6D45C792F2E}" presName="topConnNode2" presStyleLbl="node3" presStyleIdx="0" presStyleCnt="0"/>
      <dgm:spPr/>
      <dgm:t>
        <a:bodyPr/>
        <a:lstStyle/>
        <a:p>
          <a:endParaRPr lang="en-US"/>
        </a:p>
      </dgm:t>
    </dgm:pt>
    <dgm:pt modelId="{E2E973CD-8D74-AF41-A143-3663931B2092}" type="pres">
      <dgm:prSet presAssocID="{47BD6A22-46ED-D045-8D3A-F6D45C792F2E}" presName="hierChild4" presStyleCnt="0"/>
      <dgm:spPr/>
    </dgm:pt>
    <dgm:pt modelId="{F39F2313-931F-054D-8980-124823E2C67A}" type="pres">
      <dgm:prSet presAssocID="{47BD6A22-46ED-D045-8D3A-F6D45C792F2E}" presName="hierChild5" presStyleCnt="0"/>
      <dgm:spPr/>
    </dgm:pt>
    <dgm:pt modelId="{03F389B5-2676-2F46-810A-B5080BD782A9}" type="pres">
      <dgm:prSet presAssocID="{72F852CD-6A19-3144-9FF5-1521C17DE385}" presName="hierChild5" presStyleCnt="0"/>
      <dgm:spPr/>
    </dgm:pt>
    <dgm:pt modelId="{5B7BE90F-5E79-2942-A72E-4D13FB3A158F}" type="pres">
      <dgm:prSet presAssocID="{A498C9D3-3A5D-2B43-952C-ED3CB5A445B8}" presName="hierChild3" presStyleCnt="0"/>
      <dgm:spPr/>
    </dgm:pt>
  </dgm:ptLst>
  <dgm:cxnLst>
    <dgm:cxn modelId="{169A8540-D57D-E546-A6B8-06A0713D8BE8}" type="presOf" srcId="{0BABCAE5-5D70-E145-8F0D-2952FDE616E0}" destId="{62BA6EA8-2D05-C54B-8718-2F6746A1F5A1}" srcOrd="0" destOrd="0" presId="urn:microsoft.com/office/officeart/2008/layout/HalfCircleOrganizationChart"/>
    <dgm:cxn modelId="{68408F58-F79B-8D45-9451-AE727C282404}" type="presOf" srcId="{021AB67E-46D3-6242-9D4B-53C998935FE3}" destId="{A0A612AD-BF91-3F4C-8428-5A1EA30F2C51}" srcOrd="0" destOrd="0" presId="urn:microsoft.com/office/officeart/2008/layout/HalfCircleOrganizationChart"/>
    <dgm:cxn modelId="{570ACD6C-8BD1-634E-8221-C78ACBF8FE89}" type="presOf" srcId="{CF3DE25B-58B3-D94E-9C13-E1AB888F68F0}" destId="{1249B45E-9267-3A4B-ACAB-1B1B2075033A}" srcOrd="0" destOrd="0" presId="urn:microsoft.com/office/officeart/2008/layout/HalfCircleOrganizationChart"/>
    <dgm:cxn modelId="{31028E92-F645-D34B-822A-1014EB8F2331}" type="presOf" srcId="{792E0D5C-D366-594C-932D-09E99B9A757E}" destId="{F1BC8684-EFB0-D44A-961D-6DF95FC53139}" srcOrd="1" destOrd="0" presId="urn:microsoft.com/office/officeart/2008/layout/HalfCircleOrganizationChart"/>
    <dgm:cxn modelId="{5B5B1336-4F41-2342-ACAA-2D84DCC2AB2B}" type="presOf" srcId="{792E0D5C-D366-594C-932D-09E99B9A757E}" destId="{25AB305E-5EF0-C441-9A82-78CCCCF4586F}" srcOrd="0" destOrd="0" presId="urn:microsoft.com/office/officeart/2008/layout/HalfCircleOrganizationChart"/>
    <dgm:cxn modelId="{63703309-E5F1-7643-AC66-B1128711E688}" type="presOf" srcId="{47BD6A22-46ED-D045-8D3A-F6D45C792F2E}" destId="{3EB69969-4953-114F-9CDE-E665A6499D9E}" srcOrd="1" destOrd="0" presId="urn:microsoft.com/office/officeart/2008/layout/HalfCircleOrganizationChart"/>
    <dgm:cxn modelId="{69F34F5E-4942-0045-919D-D1F5F82A59C0}" type="presOf" srcId="{A2F3E274-F098-C64E-B5C9-4C33B6BFCA8B}" destId="{13BF628A-4347-C64B-BBA7-B8DD79F3F6D9}" srcOrd="1" destOrd="0" presId="urn:microsoft.com/office/officeart/2008/layout/HalfCircleOrganizationChart"/>
    <dgm:cxn modelId="{875D3CB2-7909-824A-AEA0-BE93AF1AB632}" srcId="{5B646DA7-25C2-CC41-BFB7-01E65A10EEDB}" destId="{A2F3E274-F098-C64E-B5C9-4C33B6BFCA8B}" srcOrd="1" destOrd="0" parTransId="{42543DDC-4D02-0A40-B00A-76063E80BCA7}" sibTransId="{2131D0CC-4A6F-2740-ABA0-F010967D5914}"/>
    <dgm:cxn modelId="{F9A04B36-9213-DA49-B73B-FEE0A41B33A9}" srcId="{72F852CD-6A19-3144-9FF5-1521C17DE385}" destId="{47BD6A22-46ED-D045-8D3A-F6D45C792F2E}" srcOrd="2" destOrd="0" parTransId="{828A6F19-1769-6749-83AA-52B92F6FCB0A}" sibTransId="{DFE7C74C-6D71-5A48-96BC-0CAA123D858B}"/>
    <dgm:cxn modelId="{EA75E597-F079-F741-AABB-B20CB7F68440}" type="presOf" srcId="{7A337BFA-267F-254A-8610-E25494E01889}" destId="{69CBC896-B4B4-5849-B47A-F5F71C6760D2}" srcOrd="1" destOrd="0" presId="urn:microsoft.com/office/officeart/2008/layout/HalfCircleOrganizationChart"/>
    <dgm:cxn modelId="{7C5EF020-A44E-D045-9B7A-716545406A03}" type="presOf" srcId="{CEFE2D6B-78E7-1C49-A872-E965E83688AF}" destId="{57F491AA-6651-5D40-BA97-E93880CDA414}" srcOrd="0" destOrd="0" presId="urn:microsoft.com/office/officeart/2008/layout/HalfCircleOrganizationChart"/>
    <dgm:cxn modelId="{AD3AD439-D10B-CD43-BBE3-0DE064E6116E}" type="presOf" srcId="{A2F3E274-F098-C64E-B5C9-4C33B6BFCA8B}" destId="{6A66D009-3D20-6F4F-BE19-740FB80844ED}" srcOrd="0" destOrd="0" presId="urn:microsoft.com/office/officeart/2008/layout/HalfCircleOrganizationChart"/>
    <dgm:cxn modelId="{2825EF38-0561-0447-BFCD-F624DF464EE2}" srcId="{A498C9D3-3A5D-2B43-952C-ED3CB5A445B8}" destId="{5B646DA7-25C2-CC41-BFB7-01E65A10EEDB}" srcOrd="1" destOrd="0" parTransId="{021AB67E-46D3-6242-9D4B-53C998935FE3}" sibTransId="{2AF3F22D-D5CF-E644-8B2A-3DCCD209C378}"/>
    <dgm:cxn modelId="{E1361517-650C-EF47-9D88-384C7DA61BE6}" type="presOf" srcId="{47BD6A22-46ED-D045-8D3A-F6D45C792F2E}" destId="{18A81211-8665-774C-A80B-65057D7B7E62}" srcOrd="0" destOrd="0" presId="urn:microsoft.com/office/officeart/2008/layout/HalfCircleOrganizationChart"/>
    <dgm:cxn modelId="{E94AF984-82FC-E441-87AF-3C8EEA6CADB8}" type="presOf" srcId="{32768FEB-9EA0-CE46-8AEC-CECDA00838A0}" destId="{64550FBB-ED39-0F43-9B46-BD05F3686C37}" srcOrd="0" destOrd="0" presId="urn:microsoft.com/office/officeart/2008/layout/HalfCircleOrganizationChart"/>
    <dgm:cxn modelId="{34D56A31-FBA0-1E49-A3E5-2E225EC0DB0C}" type="presOf" srcId="{5B646DA7-25C2-CC41-BFB7-01E65A10EEDB}" destId="{FD57C25C-7D0A-C84D-A22A-19BB59D2850C}" srcOrd="0" destOrd="0" presId="urn:microsoft.com/office/officeart/2008/layout/HalfCircleOrganizationChart"/>
    <dgm:cxn modelId="{69953F6D-4F20-B042-94FA-8390B6F21E8B}" type="presOf" srcId="{0BABCAE5-5D70-E145-8F0D-2952FDE616E0}" destId="{63BF2B04-540A-EB40-A4A3-9FCA91E3A316}" srcOrd="1" destOrd="0" presId="urn:microsoft.com/office/officeart/2008/layout/HalfCircleOrganizationChart"/>
    <dgm:cxn modelId="{701FED07-7F35-6D42-AAA6-24BBCF5581D0}" type="presOf" srcId="{7A35F538-EE1A-1D4E-A9B7-0FD1A0A3CF8E}" destId="{83BC72A8-1CB8-EF4F-BD62-3F0ED9480E6B}" srcOrd="0" destOrd="0" presId="urn:microsoft.com/office/officeart/2008/layout/HalfCircleOrganizationChart"/>
    <dgm:cxn modelId="{62B0F420-39C7-D54E-BF34-972B16155D22}" type="presOf" srcId="{72F852CD-6A19-3144-9FF5-1521C17DE385}" destId="{3A7F5296-D0A8-9D42-B6FA-3181F42D3800}" srcOrd="1" destOrd="0" presId="urn:microsoft.com/office/officeart/2008/layout/HalfCircleOrganizationChart"/>
    <dgm:cxn modelId="{C7592915-A3AE-5D43-B0AD-42202941DADF}" type="presOf" srcId="{A1F36FD2-1969-524D-AFDA-B9AFD256CCF4}" destId="{854F98BA-66AD-6A42-8A7E-5033D94C1987}" srcOrd="1" destOrd="0" presId="urn:microsoft.com/office/officeart/2008/layout/HalfCircleOrganizationChart"/>
    <dgm:cxn modelId="{3D5BDCF4-6246-5243-8096-D46D6B9EB7BD}" type="presOf" srcId="{A498C9D3-3A5D-2B43-952C-ED3CB5A445B8}" destId="{88F5FD5E-6D83-CA42-ACE6-4BD44820679E}" srcOrd="1" destOrd="0" presId="urn:microsoft.com/office/officeart/2008/layout/HalfCircleOrganizationChart"/>
    <dgm:cxn modelId="{FCD53CDB-8526-DA40-BB5A-A63A6D217FCA}" srcId="{5B646DA7-25C2-CC41-BFB7-01E65A10EEDB}" destId="{B63B4961-451E-5C4F-9222-71CA94DC6B46}" srcOrd="2" destOrd="0" parTransId="{32768FEB-9EA0-CE46-8AEC-CECDA00838A0}" sibTransId="{1115374C-E522-7547-A1E0-31FB5D23F3B7}"/>
    <dgm:cxn modelId="{C0C27EFE-567E-5D4C-B951-4B049CBDB338}" type="presOf" srcId="{CEFE2D6B-78E7-1C49-A872-E965E83688AF}" destId="{2098E17D-FB9D-A54B-8D9C-A9599C63578E}" srcOrd="1" destOrd="0" presId="urn:microsoft.com/office/officeart/2008/layout/HalfCircleOrganizationChart"/>
    <dgm:cxn modelId="{2892C33A-8039-234F-8694-14A4B7603ED6}" srcId="{72F852CD-6A19-3144-9FF5-1521C17DE385}" destId="{792E0D5C-D366-594C-932D-09E99B9A757E}" srcOrd="0" destOrd="0" parTransId="{AF532A48-AB5D-2942-9DE0-4E306B9DB806}" sibTransId="{DE53DDA3-3920-734B-BC40-7F4110170F46}"/>
    <dgm:cxn modelId="{5BDBAAD7-C5CA-C743-88CE-127BA8F9D28D}" type="presOf" srcId="{B63B4961-451E-5C4F-9222-71CA94DC6B46}" destId="{BD593B44-B00D-774C-A683-85C933A324AE}" srcOrd="1" destOrd="0" presId="urn:microsoft.com/office/officeart/2008/layout/HalfCircleOrganizationChart"/>
    <dgm:cxn modelId="{EDC5573D-602B-C044-AC32-86C448FC75CA}" srcId="{D8E8A399-9870-7C49-B639-3F29293AD8B4}" destId="{7A337BFA-267F-254A-8610-E25494E01889}" srcOrd="1" destOrd="0" parTransId="{DDDAD020-EDF4-5F47-8C22-7CEF4BA966D4}" sibTransId="{6690B6FC-B807-0A4C-9E5B-C9948CCF07BB}"/>
    <dgm:cxn modelId="{7F3E8872-1262-A343-A9CD-AF939298796D}" type="presOf" srcId="{9E9D6886-C089-454A-A5CB-FA4A8690B081}" destId="{AF1A9F64-F0C3-754C-AD82-F677E065BB5E}" srcOrd="0" destOrd="0" presId="urn:microsoft.com/office/officeart/2008/layout/HalfCircleOrganizationChart"/>
    <dgm:cxn modelId="{BC491074-0D82-C944-86C7-81B3323F6644}" type="presOf" srcId="{9B553CFC-FA08-D04A-BC8B-6059C44E3EE0}" destId="{F5DE072F-4BA3-AB40-8CA2-852653F5471E}" srcOrd="1" destOrd="0" presId="urn:microsoft.com/office/officeart/2008/layout/HalfCircleOrganizationChart"/>
    <dgm:cxn modelId="{9206A9C8-C361-E043-8E20-2A24D4819030}" type="presOf" srcId="{B08CC26D-0805-B946-80B5-8C39F48C499F}" destId="{262AEF4A-D08E-8E41-9A3F-02F9C3327E5B}" srcOrd="0" destOrd="0" presId="urn:microsoft.com/office/officeart/2008/layout/HalfCircleOrganizationChart"/>
    <dgm:cxn modelId="{BDA8757C-D958-0F4E-8132-929FC6079FED}" srcId="{A498C9D3-3A5D-2B43-952C-ED3CB5A445B8}" destId="{D8E8A399-9870-7C49-B639-3F29293AD8B4}" srcOrd="0" destOrd="0" parTransId="{B08CC26D-0805-B946-80B5-8C39F48C499F}" sibTransId="{A3744B59-DEBA-C349-B481-2E2971464510}"/>
    <dgm:cxn modelId="{6BF7424A-5865-3F43-9B66-ACBFB2D87588}" type="presOf" srcId="{D8E8A399-9870-7C49-B639-3F29293AD8B4}" destId="{700C5B81-D794-564C-B2E8-F6288CDCF532}" srcOrd="1" destOrd="0" presId="urn:microsoft.com/office/officeart/2008/layout/HalfCircleOrganizationChart"/>
    <dgm:cxn modelId="{BDC05516-30FF-A246-B4BA-3B3495B21E07}" type="presOf" srcId="{5B646DA7-25C2-CC41-BFB7-01E65A10EEDB}" destId="{AA5E91EC-CB66-2C49-9267-F4A723AF1434}" srcOrd="1" destOrd="0" presId="urn:microsoft.com/office/officeart/2008/layout/HalfCircleOrganizationChart"/>
    <dgm:cxn modelId="{AD066D45-E0C1-A044-AE41-D5EBEA75B9C2}" type="presOf" srcId="{F8C58851-B9F0-E84F-AE39-B6D23EDB36FC}" destId="{311009FC-05F7-8240-B0ED-7C5CFA3413C4}" srcOrd="0" destOrd="0" presId="urn:microsoft.com/office/officeart/2008/layout/HalfCircleOrganizationChart"/>
    <dgm:cxn modelId="{AF963210-88AA-8742-AA41-9C93D5D242EE}" srcId="{A498C9D3-3A5D-2B43-952C-ED3CB5A445B8}" destId="{72F852CD-6A19-3144-9FF5-1521C17DE385}" srcOrd="2" destOrd="0" parTransId="{CF3DE25B-58B3-D94E-9C13-E1AB888F68F0}" sibTransId="{BDB60519-C300-6243-A2B6-21234BF43C42}"/>
    <dgm:cxn modelId="{2F078975-ECFA-0B4E-8D02-E3420646331B}" srcId="{72F852CD-6A19-3144-9FF5-1521C17DE385}" destId="{A1F36FD2-1969-524D-AFDA-B9AFD256CCF4}" srcOrd="1" destOrd="0" parTransId="{F8C58851-B9F0-E84F-AE39-B6D23EDB36FC}" sibTransId="{9312D139-C50C-8643-8C8D-FA00EF6FDA1C}"/>
    <dgm:cxn modelId="{18ABF57B-618F-C94A-AAA3-0955A036D849}" srcId="{D8E8A399-9870-7C49-B639-3F29293AD8B4}" destId="{CEFE2D6B-78E7-1C49-A872-E965E83688AF}" srcOrd="0" destOrd="0" parTransId="{44A9E7BC-DDF3-ED41-B80A-AE5CE7C57F00}" sibTransId="{D2E033FB-D764-8E42-ACF9-2B92112E57DB}"/>
    <dgm:cxn modelId="{270B21A7-DFB1-8343-8AEE-8DEEF155A071}" type="presOf" srcId="{9B553CFC-FA08-D04A-BC8B-6059C44E3EE0}" destId="{70322997-3AB4-744D-BC7F-392D13B27A3F}" srcOrd="0" destOrd="0" presId="urn:microsoft.com/office/officeart/2008/layout/HalfCircleOrganizationChart"/>
    <dgm:cxn modelId="{F75904E8-6414-954E-B4CF-063CEC630690}" type="presOf" srcId="{7A337BFA-267F-254A-8610-E25494E01889}" destId="{BD57F3EE-7137-9547-83E2-C56C90E8D692}" srcOrd="0" destOrd="0" presId="urn:microsoft.com/office/officeart/2008/layout/HalfCircleOrganizationChart"/>
    <dgm:cxn modelId="{37693BC2-F61F-644E-A8DB-F9E949EAFF3F}" type="presOf" srcId="{828A6F19-1769-6749-83AA-52B92F6FCB0A}" destId="{543367E7-8799-9D4C-B69C-A91538CB0379}" srcOrd="0" destOrd="0" presId="urn:microsoft.com/office/officeart/2008/layout/HalfCircleOrganizationChart"/>
    <dgm:cxn modelId="{5A9E83C8-B488-CF4C-9291-B59C73C0991D}" type="presOf" srcId="{A498C9D3-3A5D-2B43-952C-ED3CB5A445B8}" destId="{2A4E168A-1AD6-1943-AEC5-F1A7A258003C}" srcOrd="0" destOrd="0" presId="urn:microsoft.com/office/officeart/2008/layout/HalfCircleOrganizationChart"/>
    <dgm:cxn modelId="{5AE6EA9C-9909-AD48-BC9F-05792D734928}" type="presOf" srcId="{B63B4961-451E-5C4F-9222-71CA94DC6B46}" destId="{5A39AD9B-B9EF-BD44-83CA-7A95F9E6228C}" srcOrd="0" destOrd="0" presId="urn:microsoft.com/office/officeart/2008/layout/HalfCircleOrganizationChart"/>
    <dgm:cxn modelId="{5CE05A4B-8BBE-FF44-9882-BA4DF7D0BA71}" type="presOf" srcId="{44A9E7BC-DDF3-ED41-B80A-AE5CE7C57F00}" destId="{FEA1AC8C-2D33-F644-8688-FC120525A8E0}" srcOrd="0" destOrd="0" presId="urn:microsoft.com/office/officeart/2008/layout/HalfCircleOrganizationChart"/>
    <dgm:cxn modelId="{41BE0CB5-036F-CB43-A846-ED5DF1868FD0}" type="presOf" srcId="{A1F36FD2-1969-524D-AFDA-B9AFD256CCF4}" destId="{C07E58AF-E8C0-3D4A-AD81-CBEC74DC35E9}" srcOrd="0" destOrd="0" presId="urn:microsoft.com/office/officeart/2008/layout/HalfCircleOrganizationChart"/>
    <dgm:cxn modelId="{9D3D00E5-937D-1643-8087-65CC28ADD64B}" type="presOf" srcId="{DDDAD020-EDF4-5F47-8C22-7CEF4BA966D4}" destId="{2ADE6C3A-3E92-A240-9406-A2082B954B18}" srcOrd="0" destOrd="0" presId="urn:microsoft.com/office/officeart/2008/layout/HalfCircleOrganizationChart"/>
    <dgm:cxn modelId="{0A4232B4-9624-064C-B277-044E25198FCF}" type="presOf" srcId="{D8E8A399-9870-7C49-B639-3F29293AD8B4}" destId="{1F9CB667-9EFE-334A-8794-A51D6B811A53}" srcOrd="0" destOrd="0" presId="urn:microsoft.com/office/officeart/2008/layout/HalfCircleOrganizationChart"/>
    <dgm:cxn modelId="{3979EE25-A3D1-E94B-A86A-838FAD0984D9}" type="presOf" srcId="{72F852CD-6A19-3144-9FF5-1521C17DE385}" destId="{AFC458AA-4E5F-6A4C-A493-BB48D2C7C091}" srcOrd="0" destOrd="0" presId="urn:microsoft.com/office/officeart/2008/layout/HalfCircleOrganizationChart"/>
    <dgm:cxn modelId="{1C2E6891-A670-394A-B20C-45AF8E1833BD}" type="presOf" srcId="{42543DDC-4D02-0A40-B00A-76063E80BCA7}" destId="{9600E89A-FE31-C54D-88C8-B2AC9F1ACFB6}" srcOrd="0" destOrd="0" presId="urn:microsoft.com/office/officeart/2008/layout/HalfCircleOrganizationChart"/>
    <dgm:cxn modelId="{74A31086-D0FA-3E4D-814C-C741C10B280A}" type="presOf" srcId="{7CCACBA0-8643-BF4D-A86F-0AE759F8540A}" destId="{624D24F8-3201-D040-8832-493A1F12726C}" srcOrd="0" destOrd="0" presId="urn:microsoft.com/office/officeart/2008/layout/HalfCircleOrganizationChart"/>
    <dgm:cxn modelId="{0485AAB2-4634-C24E-A68D-59A6D9FBCC23}" srcId="{D8E8A399-9870-7C49-B639-3F29293AD8B4}" destId="{9B553CFC-FA08-D04A-BC8B-6059C44E3EE0}" srcOrd="2" destOrd="0" parTransId="{7CCACBA0-8643-BF4D-A86F-0AE759F8540A}" sibTransId="{F831F570-685F-9245-A86F-FE19D15429D9}"/>
    <dgm:cxn modelId="{350A385E-FEAA-2641-B62B-623FF5BF3D4F}" srcId="{7A35F538-EE1A-1D4E-A9B7-0FD1A0A3CF8E}" destId="{A498C9D3-3A5D-2B43-952C-ED3CB5A445B8}" srcOrd="0" destOrd="0" parTransId="{F5E0C87D-2399-3D46-9C5C-A4DF572A33FF}" sibTransId="{F45AA7B3-B1AB-4448-B9B5-B94BBE68221D}"/>
    <dgm:cxn modelId="{B883B05A-AAED-894D-B080-74F1A4281233}" type="presOf" srcId="{AF532A48-AB5D-2942-9DE0-4E306B9DB806}" destId="{2D54A722-C58C-E14C-9D6A-7B634287F8DC}" srcOrd="0" destOrd="0" presId="urn:microsoft.com/office/officeart/2008/layout/HalfCircleOrganizationChart"/>
    <dgm:cxn modelId="{FED51811-4B62-8247-991A-38E1506C62A4}" srcId="{5B646DA7-25C2-CC41-BFB7-01E65A10EEDB}" destId="{0BABCAE5-5D70-E145-8F0D-2952FDE616E0}" srcOrd="0" destOrd="0" parTransId="{9E9D6886-C089-454A-A5CB-FA4A8690B081}" sibTransId="{F5500A21-5F8B-684A-90C5-6F309269668C}"/>
    <dgm:cxn modelId="{DF0F4DD3-710F-814E-9E50-C6C37ABCE90F}" type="presParOf" srcId="{83BC72A8-1CB8-EF4F-BD62-3F0ED9480E6B}" destId="{D698A6A3-A06B-3442-A4E1-A4DFAE02ADC1}" srcOrd="0" destOrd="0" presId="urn:microsoft.com/office/officeart/2008/layout/HalfCircleOrganizationChart"/>
    <dgm:cxn modelId="{76FB91DC-7E0C-EE4D-9A43-7406F3F653B5}" type="presParOf" srcId="{D698A6A3-A06B-3442-A4E1-A4DFAE02ADC1}" destId="{C8BAFE1E-E694-964B-A176-1BD976650A48}" srcOrd="0" destOrd="0" presId="urn:microsoft.com/office/officeart/2008/layout/HalfCircleOrganizationChart"/>
    <dgm:cxn modelId="{03E8601A-A1E9-3948-93A7-BF55613F2E18}" type="presParOf" srcId="{C8BAFE1E-E694-964B-A176-1BD976650A48}" destId="{2A4E168A-1AD6-1943-AEC5-F1A7A258003C}" srcOrd="0" destOrd="0" presId="urn:microsoft.com/office/officeart/2008/layout/HalfCircleOrganizationChart"/>
    <dgm:cxn modelId="{32426843-C7F2-E84C-93D9-84FBB4677498}" type="presParOf" srcId="{C8BAFE1E-E694-964B-A176-1BD976650A48}" destId="{EBD4B555-5318-C04E-BFA5-EF2D31EB9295}" srcOrd="1" destOrd="0" presId="urn:microsoft.com/office/officeart/2008/layout/HalfCircleOrganizationChart"/>
    <dgm:cxn modelId="{7376CD80-CFCB-134F-A7D7-B2F4D4D36BFC}" type="presParOf" srcId="{C8BAFE1E-E694-964B-A176-1BD976650A48}" destId="{3BE5B74D-70D9-5E4C-B219-C0BAB961CD93}" srcOrd="2" destOrd="0" presId="urn:microsoft.com/office/officeart/2008/layout/HalfCircleOrganizationChart"/>
    <dgm:cxn modelId="{0E6FFB20-61CB-9F4E-B4F9-5BD60E02C3F4}" type="presParOf" srcId="{C8BAFE1E-E694-964B-A176-1BD976650A48}" destId="{88F5FD5E-6D83-CA42-ACE6-4BD44820679E}" srcOrd="3" destOrd="0" presId="urn:microsoft.com/office/officeart/2008/layout/HalfCircleOrganizationChart"/>
    <dgm:cxn modelId="{B4D56E66-0722-F94C-BFD3-4284EE70313B}" type="presParOf" srcId="{D698A6A3-A06B-3442-A4E1-A4DFAE02ADC1}" destId="{380B2A53-8C0D-0D48-A7B9-36B580F6E372}" srcOrd="1" destOrd="0" presId="urn:microsoft.com/office/officeart/2008/layout/HalfCircleOrganizationChart"/>
    <dgm:cxn modelId="{C9A8D3BE-D914-CE42-BC3A-559E9AAD7D88}" type="presParOf" srcId="{380B2A53-8C0D-0D48-A7B9-36B580F6E372}" destId="{262AEF4A-D08E-8E41-9A3F-02F9C3327E5B}" srcOrd="0" destOrd="0" presId="urn:microsoft.com/office/officeart/2008/layout/HalfCircleOrganizationChart"/>
    <dgm:cxn modelId="{898A1CD1-C37B-0740-9302-862C00081DDD}" type="presParOf" srcId="{380B2A53-8C0D-0D48-A7B9-36B580F6E372}" destId="{8FC99A34-BAF7-6E4D-8244-8054ECEA3854}" srcOrd="1" destOrd="0" presId="urn:microsoft.com/office/officeart/2008/layout/HalfCircleOrganizationChart"/>
    <dgm:cxn modelId="{D52C17B0-01DC-824D-8337-CD71692D7E16}" type="presParOf" srcId="{8FC99A34-BAF7-6E4D-8244-8054ECEA3854}" destId="{2D33E7AA-7FA3-8347-89C1-2CEDB43F0451}" srcOrd="0" destOrd="0" presId="urn:microsoft.com/office/officeart/2008/layout/HalfCircleOrganizationChart"/>
    <dgm:cxn modelId="{86189688-6535-5240-9F6E-21F8E0309A70}" type="presParOf" srcId="{2D33E7AA-7FA3-8347-89C1-2CEDB43F0451}" destId="{1F9CB667-9EFE-334A-8794-A51D6B811A53}" srcOrd="0" destOrd="0" presId="urn:microsoft.com/office/officeart/2008/layout/HalfCircleOrganizationChart"/>
    <dgm:cxn modelId="{34A83CFF-31D9-1847-9B63-F04E075CC1A2}" type="presParOf" srcId="{2D33E7AA-7FA3-8347-89C1-2CEDB43F0451}" destId="{128B947F-9D45-C94E-BC15-E31BA9E09443}" srcOrd="1" destOrd="0" presId="urn:microsoft.com/office/officeart/2008/layout/HalfCircleOrganizationChart"/>
    <dgm:cxn modelId="{D66B8635-57DD-FD4C-95A6-BBD00875314D}" type="presParOf" srcId="{2D33E7AA-7FA3-8347-89C1-2CEDB43F0451}" destId="{B5659A0C-46F5-7043-8A2F-40819E7EF9EB}" srcOrd="2" destOrd="0" presId="urn:microsoft.com/office/officeart/2008/layout/HalfCircleOrganizationChart"/>
    <dgm:cxn modelId="{2E6C516C-A73D-AD44-B10B-DF3E2A11FB00}" type="presParOf" srcId="{2D33E7AA-7FA3-8347-89C1-2CEDB43F0451}" destId="{700C5B81-D794-564C-B2E8-F6288CDCF532}" srcOrd="3" destOrd="0" presId="urn:microsoft.com/office/officeart/2008/layout/HalfCircleOrganizationChart"/>
    <dgm:cxn modelId="{3A0AAC2C-7777-B244-B426-944A556AC8EF}" type="presParOf" srcId="{8FC99A34-BAF7-6E4D-8244-8054ECEA3854}" destId="{5BEA6BEA-F468-0B40-9F30-EDBD4C096C64}" srcOrd="1" destOrd="0" presId="urn:microsoft.com/office/officeart/2008/layout/HalfCircleOrganizationChart"/>
    <dgm:cxn modelId="{5F2EA2FF-ED13-7644-A0D2-FAA974D3614E}" type="presParOf" srcId="{5BEA6BEA-F468-0B40-9F30-EDBD4C096C64}" destId="{FEA1AC8C-2D33-F644-8688-FC120525A8E0}" srcOrd="0" destOrd="0" presId="urn:microsoft.com/office/officeart/2008/layout/HalfCircleOrganizationChart"/>
    <dgm:cxn modelId="{058D6CE2-C49D-0C4C-9FDF-DED42F29D7D4}" type="presParOf" srcId="{5BEA6BEA-F468-0B40-9F30-EDBD4C096C64}" destId="{B445F668-D5DC-D642-AC7E-682C080DBB80}" srcOrd="1" destOrd="0" presId="urn:microsoft.com/office/officeart/2008/layout/HalfCircleOrganizationChart"/>
    <dgm:cxn modelId="{5FEEC3C0-C289-D948-9D5C-3DD2B9349877}" type="presParOf" srcId="{B445F668-D5DC-D642-AC7E-682C080DBB80}" destId="{7A256723-45D7-6E4D-9973-711DED710F68}" srcOrd="0" destOrd="0" presId="urn:microsoft.com/office/officeart/2008/layout/HalfCircleOrganizationChart"/>
    <dgm:cxn modelId="{58976391-042D-1547-A371-43B79C60CF9D}" type="presParOf" srcId="{7A256723-45D7-6E4D-9973-711DED710F68}" destId="{57F491AA-6651-5D40-BA97-E93880CDA414}" srcOrd="0" destOrd="0" presId="urn:microsoft.com/office/officeart/2008/layout/HalfCircleOrganizationChart"/>
    <dgm:cxn modelId="{D23C6481-AFCB-AC40-9D6B-A5C15EB74447}" type="presParOf" srcId="{7A256723-45D7-6E4D-9973-711DED710F68}" destId="{728FD432-9F94-9B4E-BD8B-D593B4396AA2}" srcOrd="1" destOrd="0" presId="urn:microsoft.com/office/officeart/2008/layout/HalfCircleOrganizationChart"/>
    <dgm:cxn modelId="{A1082E63-8B07-3446-A8BB-343885494FB8}" type="presParOf" srcId="{7A256723-45D7-6E4D-9973-711DED710F68}" destId="{E3D3AC6E-1C6E-7346-B0E1-D99443C580E5}" srcOrd="2" destOrd="0" presId="urn:microsoft.com/office/officeart/2008/layout/HalfCircleOrganizationChart"/>
    <dgm:cxn modelId="{BFA251D7-DB6C-3C40-B3D3-FAC9A81939F1}" type="presParOf" srcId="{7A256723-45D7-6E4D-9973-711DED710F68}" destId="{2098E17D-FB9D-A54B-8D9C-A9599C63578E}" srcOrd="3" destOrd="0" presId="urn:microsoft.com/office/officeart/2008/layout/HalfCircleOrganizationChart"/>
    <dgm:cxn modelId="{C5E1CAE9-9B30-9B46-80E3-DA579CB6E5B6}" type="presParOf" srcId="{B445F668-D5DC-D642-AC7E-682C080DBB80}" destId="{75252A99-8735-5241-8FC6-E43CAAD64917}" srcOrd="1" destOrd="0" presId="urn:microsoft.com/office/officeart/2008/layout/HalfCircleOrganizationChart"/>
    <dgm:cxn modelId="{A894E639-B571-D34D-825C-12EC2CBCBB92}" type="presParOf" srcId="{B445F668-D5DC-D642-AC7E-682C080DBB80}" destId="{57AF0DD4-2DFD-C947-8A3C-A4A613B43E24}" srcOrd="2" destOrd="0" presId="urn:microsoft.com/office/officeart/2008/layout/HalfCircleOrganizationChart"/>
    <dgm:cxn modelId="{9BAC3CE7-132F-6E45-AE4F-2B158893D9AA}" type="presParOf" srcId="{5BEA6BEA-F468-0B40-9F30-EDBD4C096C64}" destId="{2ADE6C3A-3E92-A240-9406-A2082B954B18}" srcOrd="2" destOrd="0" presId="urn:microsoft.com/office/officeart/2008/layout/HalfCircleOrganizationChart"/>
    <dgm:cxn modelId="{ED4BE0C1-6DF3-D84D-B2A7-B337F0ADF348}" type="presParOf" srcId="{5BEA6BEA-F468-0B40-9F30-EDBD4C096C64}" destId="{4357059D-9D1E-F14B-AC85-AD947397B5BC}" srcOrd="3" destOrd="0" presId="urn:microsoft.com/office/officeart/2008/layout/HalfCircleOrganizationChart"/>
    <dgm:cxn modelId="{23E2D4A2-BB69-ED46-AF0D-D8CD80F66E22}" type="presParOf" srcId="{4357059D-9D1E-F14B-AC85-AD947397B5BC}" destId="{4DDD377A-BFDD-4C48-B518-0B771B4D5421}" srcOrd="0" destOrd="0" presId="urn:microsoft.com/office/officeart/2008/layout/HalfCircleOrganizationChart"/>
    <dgm:cxn modelId="{0EAF679E-6544-1547-A65F-7CB44EF73863}" type="presParOf" srcId="{4DDD377A-BFDD-4C48-B518-0B771B4D5421}" destId="{BD57F3EE-7137-9547-83E2-C56C90E8D692}" srcOrd="0" destOrd="0" presId="urn:microsoft.com/office/officeart/2008/layout/HalfCircleOrganizationChart"/>
    <dgm:cxn modelId="{8174746B-3AC1-A143-86D9-35E7FD5C39AC}" type="presParOf" srcId="{4DDD377A-BFDD-4C48-B518-0B771B4D5421}" destId="{76D2723E-B133-A24B-BA2C-1DD1D1B4463D}" srcOrd="1" destOrd="0" presId="urn:microsoft.com/office/officeart/2008/layout/HalfCircleOrganizationChart"/>
    <dgm:cxn modelId="{4CE540CD-EF92-A441-9B4A-888BDB1CAE41}" type="presParOf" srcId="{4DDD377A-BFDD-4C48-B518-0B771B4D5421}" destId="{D929B901-43B8-C548-837D-51F4A8AD7086}" srcOrd="2" destOrd="0" presId="urn:microsoft.com/office/officeart/2008/layout/HalfCircleOrganizationChart"/>
    <dgm:cxn modelId="{060BC182-7C96-4349-8EFE-A80070712A69}" type="presParOf" srcId="{4DDD377A-BFDD-4C48-B518-0B771B4D5421}" destId="{69CBC896-B4B4-5849-B47A-F5F71C6760D2}" srcOrd="3" destOrd="0" presId="urn:microsoft.com/office/officeart/2008/layout/HalfCircleOrganizationChart"/>
    <dgm:cxn modelId="{B6055DE2-056C-5443-A181-D1238E2E2725}" type="presParOf" srcId="{4357059D-9D1E-F14B-AC85-AD947397B5BC}" destId="{824086F2-9C64-234E-BFE7-FF54658E0B06}" srcOrd="1" destOrd="0" presId="urn:microsoft.com/office/officeart/2008/layout/HalfCircleOrganizationChart"/>
    <dgm:cxn modelId="{34013BE8-C30A-7142-8347-D01AFB82E4E2}" type="presParOf" srcId="{4357059D-9D1E-F14B-AC85-AD947397B5BC}" destId="{0F0BDE0F-0745-A040-9D59-6AC92BB8D60D}" srcOrd="2" destOrd="0" presId="urn:microsoft.com/office/officeart/2008/layout/HalfCircleOrganizationChart"/>
    <dgm:cxn modelId="{DB75FCD8-284A-BC48-A896-C883F2C15A0A}" type="presParOf" srcId="{5BEA6BEA-F468-0B40-9F30-EDBD4C096C64}" destId="{624D24F8-3201-D040-8832-493A1F12726C}" srcOrd="4" destOrd="0" presId="urn:microsoft.com/office/officeart/2008/layout/HalfCircleOrganizationChart"/>
    <dgm:cxn modelId="{49E22323-70F7-074E-9746-C6D72FB72EE0}" type="presParOf" srcId="{5BEA6BEA-F468-0B40-9F30-EDBD4C096C64}" destId="{9FCCC91F-EE65-C14B-AA60-0806BF4E4FF4}" srcOrd="5" destOrd="0" presId="urn:microsoft.com/office/officeart/2008/layout/HalfCircleOrganizationChart"/>
    <dgm:cxn modelId="{9F8C81F1-7A02-A74D-88DC-CF4ED5BA3456}" type="presParOf" srcId="{9FCCC91F-EE65-C14B-AA60-0806BF4E4FF4}" destId="{AD1568C8-32E7-204C-907C-039148BE224C}" srcOrd="0" destOrd="0" presId="urn:microsoft.com/office/officeart/2008/layout/HalfCircleOrganizationChart"/>
    <dgm:cxn modelId="{80921A83-3B6C-EA41-8356-E9031CFC4C8C}" type="presParOf" srcId="{AD1568C8-32E7-204C-907C-039148BE224C}" destId="{70322997-3AB4-744D-BC7F-392D13B27A3F}" srcOrd="0" destOrd="0" presId="urn:microsoft.com/office/officeart/2008/layout/HalfCircleOrganizationChart"/>
    <dgm:cxn modelId="{8B44DCD4-0BF9-BE4E-B780-C3CB2C5ADC53}" type="presParOf" srcId="{AD1568C8-32E7-204C-907C-039148BE224C}" destId="{EF68C6A7-4B8B-594B-B939-06BD709207ED}" srcOrd="1" destOrd="0" presId="urn:microsoft.com/office/officeart/2008/layout/HalfCircleOrganizationChart"/>
    <dgm:cxn modelId="{4DB02002-22F2-024A-874F-227F18761BBC}" type="presParOf" srcId="{AD1568C8-32E7-204C-907C-039148BE224C}" destId="{B2018B89-6E74-3644-BBDE-1960747F04A3}" srcOrd="2" destOrd="0" presId="urn:microsoft.com/office/officeart/2008/layout/HalfCircleOrganizationChart"/>
    <dgm:cxn modelId="{0017D712-DF86-3E40-BB83-97E5EA6E9B13}" type="presParOf" srcId="{AD1568C8-32E7-204C-907C-039148BE224C}" destId="{F5DE072F-4BA3-AB40-8CA2-852653F5471E}" srcOrd="3" destOrd="0" presId="urn:microsoft.com/office/officeart/2008/layout/HalfCircleOrganizationChart"/>
    <dgm:cxn modelId="{1837631A-1041-3E41-A926-AC9BABAAAC39}" type="presParOf" srcId="{9FCCC91F-EE65-C14B-AA60-0806BF4E4FF4}" destId="{CBB966B4-B09A-1044-B402-29E0F8A2E1B2}" srcOrd="1" destOrd="0" presId="urn:microsoft.com/office/officeart/2008/layout/HalfCircleOrganizationChart"/>
    <dgm:cxn modelId="{4D28EBC6-B02B-D24B-B826-6D1625FAF934}" type="presParOf" srcId="{9FCCC91F-EE65-C14B-AA60-0806BF4E4FF4}" destId="{4128F6BF-0CAD-104B-8C07-13BBE13A1EDE}" srcOrd="2" destOrd="0" presId="urn:microsoft.com/office/officeart/2008/layout/HalfCircleOrganizationChart"/>
    <dgm:cxn modelId="{FAB5A533-6F32-6649-B06B-FC3EC4A3CC74}" type="presParOf" srcId="{8FC99A34-BAF7-6E4D-8244-8054ECEA3854}" destId="{30B2C819-595D-3C42-AC26-5FF74DB8C54B}" srcOrd="2" destOrd="0" presId="urn:microsoft.com/office/officeart/2008/layout/HalfCircleOrganizationChart"/>
    <dgm:cxn modelId="{75DC7B8E-B28B-A64B-B549-302AF07FAD42}" type="presParOf" srcId="{380B2A53-8C0D-0D48-A7B9-36B580F6E372}" destId="{A0A612AD-BF91-3F4C-8428-5A1EA30F2C51}" srcOrd="2" destOrd="0" presId="urn:microsoft.com/office/officeart/2008/layout/HalfCircleOrganizationChart"/>
    <dgm:cxn modelId="{C64BF34F-1D83-3148-9C33-46B61C7D0575}" type="presParOf" srcId="{380B2A53-8C0D-0D48-A7B9-36B580F6E372}" destId="{A3D7FEFB-6746-8947-9F69-3F739DD7CD93}" srcOrd="3" destOrd="0" presId="urn:microsoft.com/office/officeart/2008/layout/HalfCircleOrganizationChart"/>
    <dgm:cxn modelId="{3B5AEDF2-2072-FE48-AE5B-4CE71AD19227}" type="presParOf" srcId="{A3D7FEFB-6746-8947-9F69-3F739DD7CD93}" destId="{62C67DD6-D5B0-D04B-ABF2-182BB1B38009}" srcOrd="0" destOrd="0" presId="urn:microsoft.com/office/officeart/2008/layout/HalfCircleOrganizationChart"/>
    <dgm:cxn modelId="{7C1673D3-65C2-C44E-A070-F6A9DF8546E8}" type="presParOf" srcId="{62C67DD6-D5B0-D04B-ABF2-182BB1B38009}" destId="{FD57C25C-7D0A-C84D-A22A-19BB59D2850C}" srcOrd="0" destOrd="0" presId="urn:microsoft.com/office/officeart/2008/layout/HalfCircleOrganizationChart"/>
    <dgm:cxn modelId="{5FB6FDC8-CD11-A54F-85F7-343F1498C94F}" type="presParOf" srcId="{62C67DD6-D5B0-D04B-ABF2-182BB1B38009}" destId="{6FC21D6F-BFA6-6F4E-968D-C391AA1DDA09}" srcOrd="1" destOrd="0" presId="urn:microsoft.com/office/officeart/2008/layout/HalfCircleOrganizationChart"/>
    <dgm:cxn modelId="{2DCACA30-04EF-5A41-A243-2CC3E2B4E7AF}" type="presParOf" srcId="{62C67DD6-D5B0-D04B-ABF2-182BB1B38009}" destId="{6DBAF24A-D7DA-584F-9B8C-7C6B84BF6956}" srcOrd="2" destOrd="0" presId="urn:microsoft.com/office/officeart/2008/layout/HalfCircleOrganizationChart"/>
    <dgm:cxn modelId="{DDC03B45-1326-6149-87EA-BA8A563C7745}" type="presParOf" srcId="{62C67DD6-D5B0-D04B-ABF2-182BB1B38009}" destId="{AA5E91EC-CB66-2C49-9267-F4A723AF1434}" srcOrd="3" destOrd="0" presId="urn:microsoft.com/office/officeart/2008/layout/HalfCircleOrganizationChart"/>
    <dgm:cxn modelId="{C06A0EEA-94D2-AE4A-9314-EEF5A5F2CFF7}" type="presParOf" srcId="{A3D7FEFB-6746-8947-9F69-3F739DD7CD93}" destId="{D95C4C31-F1B9-C841-8F50-9AF537D25793}" srcOrd="1" destOrd="0" presId="urn:microsoft.com/office/officeart/2008/layout/HalfCircleOrganizationChart"/>
    <dgm:cxn modelId="{2CAE27BE-F6DE-7F41-8C87-CC1FFC5952B6}" type="presParOf" srcId="{D95C4C31-F1B9-C841-8F50-9AF537D25793}" destId="{AF1A9F64-F0C3-754C-AD82-F677E065BB5E}" srcOrd="0" destOrd="0" presId="urn:microsoft.com/office/officeart/2008/layout/HalfCircleOrganizationChart"/>
    <dgm:cxn modelId="{8CB3B1A0-F243-324F-ACD1-2BA1E57FD926}" type="presParOf" srcId="{D95C4C31-F1B9-C841-8F50-9AF537D25793}" destId="{D3BD822C-C6C8-5B44-8BD1-1DE2A84DBB1F}" srcOrd="1" destOrd="0" presId="urn:microsoft.com/office/officeart/2008/layout/HalfCircleOrganizationChart"/>
    <dgm:cxn modelId="{C3DD2A01-9D17-EB44-849C-05F4A9E481E5}" type="presParOf" srcId="{D3BD822C-C6C8-5B44-8BD1-1DE2A84DBB1F}" destId="{5739A9E7-2D81-AF4D-8AF0-CA14F099558C}" srcOrd="0" destOrd="0" presId="urn:microsoft.com/office/officeart/2008/layout/HalfCircleOrganizationChart"/>
    <dgm:cxn modelId="{39D81555-DF05-6F42-B902-6594179F742D}" type="presParOf" srcId="{5739A9E7-2D81-AF4D-8AF0-CA14F099558C}" destId="{62BA6EA8-2D05-C54B-8718-2F6746A1F5A1}" srcOrd="0" destOrd="0" presId="urn:microsoft.com/office/officeart/2008/layout/HalfCircleOrganizationChart"/>
    <dgm:cxn modelId="{F8EDBBAE-0D4E-1F49-AE52-0688758D4979}" type="presParOf" srcId="{5739A9E7-2D81-AF4D-8AF0-CA14F099558C}" destId="{6E058CD3-49B1-0E48-8714-4A1BA5663A15}" srcOrd="1" destOrd="0" presId="urn:microsoft.com/office/officeart/2008/layout/HalfCircleOrganizationChart"/>
    <dgm:cxn modelId="{3094E9A8-0607-5B49-83F2-21C9C96CEF8A}" type="presParOf" srcId="{5739A9E7-2D81-AF4D-8AF0-CA14F099558C}" destId="{B6E88D2F-20FD-584F-95A2-17381D1D8C4F}" srcOrd="2" destOrd="0" presId="urn:microsoft.com/office/officeart/2008/layout/HalfCircleOrganizationChart"/>
    <dgm:cxn modelId="{9075D332-CB87-C943-A0DC-49BE31BDDDF0}" type="presParOf" srcId="{5739A9E7-2D81-AF4D-8AF0-CA14F099558C}" destId="{63BF2B04-540A-EB40-A4A3-9FCA91E3A316}" srcOrd="3" destOrd="0" presId="urn:microsoft.com/office/officeart/2008/layout/HalfCircleOrganizationChart"/>
    <dgm:cxn modelId="{59B4B862-C701-E841-B7CD-225CEC6FAC36}" type="presParOf" srcId="{D3BD822C-C6C8-5B44-8BD1-1DE2A84DBB1F}" destId="{FF4EC6BC-92CB-9F44-BF4D-67CE9E4CE535}" srcOrd="1" destOrd="0" presId="urn:microsoft.com/office/officeart/2008/layout/HalfCircleOrganizationChart"/>
    <dgm:cxn modelId="{FDD3EF98-45CE-1E46-BEED-E9802A88F4A0}" type="presParOf" srcId="{D3BD822C-C6C8-5B44-8BD1-1DE2A84DBB1F}" destId="{EC9741F3-5023-F64E-8D09-235A527A4623}" srcOrd="2" destOrd="0" presId="urn:microsoft.com/office/officeart/2008/layout/HalfCircleOrganizationChart"/>
    <dgm:cxn modelId="{5E1E2409-259D-6B4D-8C2D-CC96FE1BE90A}" type="presParOf" srcId="{D95C4C31-F1B9-C841-8F50-9AF537D25793}" destId="{9600E89A-FE31-C54D-88C8-B2AC9F1ACFB6}" srcOrd="2" destOrd="0" presId="urn:microsoft.com/office/officeart/2008/layout/HalfCircleOrganizationChart"/>
    <dgm:cxn modelId="{B74FD647-FD5B-1045-AF7D-8ACDEFFAB339}" type="presParOf" srcId="{D95C4C31-F1B9-C841-8F50-9AF537D25793}" destId="{7EEEA472-8AF6-8B46-8B20-07E3D9FF7088}" srcOrd="3" destOrd="0" presId="urn:microsoft.com/office/officeart/2008/layout/HalfCircleOrganizationChart"/>
    <dgm:cxn modelId="{51FD8C1E-47AD-524F-BD7D-E38D5DE25F3B}" type="presParOf" srcId="{7EEEA472-8AF6-8B46-8B20-07E3D9FF7088}" destId="{F89811EB-6DE1-9C40-971D-A5A2A9EEA41E}" srcOrd="0" destOrd="0" presId="urn:microsoft.com/office/officeart/2008/layout/HalfCircleOrganizationChart"/>
    <dgm:cxn modelId="{6CD47A0A-A6AB-BB49-B0A9-577A3181FD36}" type="presParOf" srcId="{F89811EB-6DE1-9C40-971D-A5A2A9EEA41E}" destId="{6A66D009-3D20-6F4F-BE19-740FB80844ED}" srcOrd="0" destOrd="0" presId="urn:microsoft.com/office/officeart/2008/layout/HalfCircleOrganizationChart"/>
    <dgm:cxn modelId="{6DD217B5-13F5-A049-A8E8-1CCB3EA2EC32}" type="presParOf" srcId="{F89811EB-6DE1-9C40-971D-A5A2A9EEA41E}" destId="{DBF6D457-F612-C24F-A7CF-EAE4601CC6F5}" srcOrd="1" destOrd="0" presId="urn:microsoft.com/office/officeart/2008/layout/HalfCircleOrganizationChart"/>
    <dgm:cxn modelId="{E2A3E3AD-57DA-8F4C-93AD-6B30482F3CED}" type="presParOf" srcId="{F89811EB-6DE1-9C40-971D-A5A2A9EEA41E}" destId="{862C54CE-0E3C-BA41-B363-FA6421C3DF42}" srcOrd="2" destOrd="0" presId="urn:microsoft.com/office/officeart/2008/layout/HalfCircleOrganizationChart"/>
    <dgm:cxn modelId="{2954E5E0-CE44-BB44-984D-5C380CAEDDE8}" type="presParOf" srcId="{F89811EB-6DE1-9C40-971D-A5A2A9EEA41E}" destId="{13BF628A-4347-C64B-BBA7-B8DD79F3F6D9}" srcOrd="3" destOrd="0" presId="urn:microsoft.com/office/officeart/2008/layout/HalfCircleOrganizationChart"/>
    <dgm:cxn modelId="{691AEF2F-92E7-1340-BB23-C6D5F677487B}" type="presParOf" srcId="{7EEEA472-8AF6-8B46-8B20-07E3D9FF7088}" destId="{887140FF-CA26-6F4D-B153-4287E7D53B17}" srcOrd="1" destOrd="0" presId="urn:microsoft.com/office/officeart/2008/layout/HalfCircleOrganizationChart"/>
    <dgm:cxn modelId="{28733A36-2309-4C48-B931-9932762A47CA}" type="presParOf" srcId="{7EEEA472-8AF6-8B46-8B20-07E3D9FF7088}" destId="{CA5A1C2F-F5DE-F547-9EE2-B5240319CBF6}" srcOrd="2" destOrd="0" presId="urn:microsoft.com/office/officeart/2008/layout/HalfCircleOrganizationChart"/>
    <dgm:cxn modelId="{90A0D3AB-D738-6541-B53B-D48052ACE719}" type="presParOf" srcId="{D95C4C31-F1B9-C841-8F50-9AF537D25793}" destId="{64550FBB-ED39-0F43-9B46-BD05F3686C37}" srcOrd="4" destOrd="0" presId="urn:microsoft.com/office/officeart/2008/layout/HalfCircleOrganizationChart"/>
    <dgm:cxn modelId="{03BC465D-032C-D446-8220-7721AD03D83D}" type="presParOf" srcId="{D95C4C31-F1B9-C841-8F50-9AF537D25793}" destId="{08BFCE0F-6167-DA4E-89FD-2A0E921C64BD}" srcOrd="5" destOrd="0" presId="urn:microsoft.com/office/officeart/2008/layout/HalfCircleOrganizationChart"/>
    <dgm:cxn modelId="{42693B0F-05D5-EC4B-97A1-141F31528E78}" type="presParOf" srcId="{08BFCE0F-6167-DA4E-89FD-2A0E921C64BD}" destId="{E6F81A79-0AC0-FB44-A2E2-2982B80D359D}" srcOrd="0" destOrd="0" presId="urn:microsoft.com/office/officeart/2008/layout/HalfCircleOrganizationChart"/>
    <dgm:cxn modelId="{A01B6896-2151-4945-AF7A-D258C3E7FC12}" type="presParOf" srcId="{E6F81A79-0AC0-FB44-A2E2-2982B80D359D}" destId="{5A39AD9B-B9EF-BD44-83CA-7A95F9E6228C}" srcOrd="0" destOrd="0" presId="urn:microsoft.com/office/officeart/2008/layout/HalfCircleOrganizationChart"/>
    <dgm:cxn modelId="{4821A2B8-A0C2-C445-92B1-17DC12270210}" type="presParOf" srcId="{E6F81A79-0AC0-FB44-A2E2-2982B80D359D}" destId="{EEF668BF-B95E-874D-BD40-CF7259A2D698}" srcOrd="1" destOrd="0" presId="urn:microsoft.com/office/officeart/2008/layout/HalfCircleOrganizationChart"/>
    <dgm:cxn modelId="{62C0C254-A029-6D40-A12A-57CD9CF0D287}" type="presParOf" srcId="{E6F81A79-0AC0-FB44-A2E2-2982B80D359D}" destId="{2388C8D8-29BF-FF44-9D7A-DE43D1E7F036}" srcOrd="2" destOrd="0" presId="urn:microsoft.com/office/officeart/2008/layout/HalfCircleOrganizationChart"/>
    <dgm:cxn modelId="{6FC00942-3FC5-2341-96C8-61F2AA8EE7ED}" type="presParOf" srcId="{E6F81A79-0AC0-FB44-A2E2-2982B80D359D}" destId="{BD593B44-B00D-774C-A683-85C933A324AE}" srcOrd="3" destOrd="0" presId="urn:microsoft.com/office/officeart/2008/layout/HalfCircleOrganizationChart"/>
    <dgm:cxn modelId="{FD4C3CAF-5070-0E40-B767-97693264E3AF}" type="presParOf" srcId="{08BFCE0F-6167-DA4E-89FD-2A0E921C64BD}" destId="{E639EFE9-02CF-BC4B-833B-DA4B14878CB2}" srcOrd="1" destOrd="0" presId="urn:microsoft.com/office/officeart/2008/layout/HalfCircleOrganizationChart"/>
    <dgm:cxn modelId="{7A0980C2-3D51-7E4E-9432-EF507F3E4333}" type="presParOf" srcId="{08BFCE0F-6167-DA4E-89FD-2A0E921C64BD}" destId="{D6DAA42A-023A-724B-B031-3FAEA1501CD8}" srcOrd="2" destOrd="0" presId="urn:microsoft.com/office/officeart/2008/layout/HalfCircleOrganizationChart"/>
    <dgm:cxn modelId="{2BA22C8F-63D5-8047-A2EE-AE185FA62AC5}" type="presParOf" srcId="{A3D7FEFB-6746-8947-9F69-3F739DD7CD93}" destId="{1A9F4104-9A54-224B-A80F-C93276303759}" srcOrd="2" destOrd="0" presId="urn:microsoft.com/office/officeart/2008/layout/HalfCircleOrganizationChart"/>
    <dgm:cxn modelId="{B855B419-FACA-FE44-BEB7-41FDD2496B51}" type="presParOf" srcId="{380B2A53-8C0D-0D48-A7B9-36B580F6E372}" destId="{1249B45E-9267-3A4B-ACAB-1B1B2075033A}" srcOrd="4" destOrd="0" presId="urn:microsoft.com/office/officeart/2008/layout/HalfCircleOrganizationChart"/>
    <dgm:cxn modelId="{18AB14E6-3C71-E749-BB0C-6027C0C4B58D}" type="presParOf" srcId="{380B2A53-8C0D-0D48-A7B9-36B580F6E372}" destId="{297BD25A-2B29-304D-9876-E487AD14F361}" srcOrd="5" destOrd="0" presId="urn:microsoft.com/office/officeart/2008/layout/HalfCircleOrganizationChart"/>
    <dgm:cxn modelId="{329B5EEC-C977-7448-AE06-1AFE8D5B095A}" type="presParOf" srcId="{297BD25A-2B29-304D-9876-E487AD14F361}" destId="{153C7543-1472-2D46-B216-B80846F0948B}" srcOrd="0" destOrd="0" presId="urn:microsoft.com/office/officeart/2008/layout/HalfCircleOrganizationChart"/>
    <dgm:cxn modelId="{A56A8BB8-0956-0B46-B110-D7CB9C9CA000}" type="presParOf" srcId="{153C7543-1472-2D46-B216-B80846F0948B}" destId="{AFC458AA-4E5F-6A4C-A493-BB48D2C7C091}" srcOrd="0" destOrd="0" presId="urn:microsoft.com/office/officeart/2008/layout/HalfCircleOrganizationChart"/>
    <dgm:cxn modelId="{156C3912-2F50-1C46-AB8B-5E1635A642B3}" type="presParOf" srcId="{153C7543-1472-2D46-B216-B80846F0948B}" destId="{AF9693E6-849A-8448-854A-9855F5A1E7A2}" srcOrd="1" destOrd="0" presId="urn:microsoft.com/office/officeart/2008/layout/HalfCircleOrganizationChart"/>
    <dgm:cxn modelId="{18C464AE-4CF4-064A-B008-DF7B4CD64ACB}" type="presParOf" srcId="{153C7543-1472-2D46-B216-B80846F0948B}" destId="{0624C972-D20A-EC40-8CBF-A020BDA08A9C}" srcOrd="2" destOrd="0" presId="urn:microsoft.com/office/officeart/2008/layout/HalfCircleOrganizationChart"/>
    <dgm:cxn modelId="{BE00B021-BF15-1B41-8ACC-B17E13E9C082}" type="presParOf" srcId="{153C7543-1472-2D46-B216-B80846F0948B}" destId="{3A7F5296-D0A8-9D42-B6FA-3181F42D3800}" srcOrd="3" destOrd="0" presId="urn:microsoft.com/office/officeart/2008/layout/HalfCircleOrganizationChart"/>
    <dgm:cxn modelId="{7813014E-0098-7946-96A0-CDB69FD5D5AE}" type="presParOf" srcId="{297BD25A-2B29-304D-9876-E487AD14F361}" destId="{23E663D1-3E56-3047-B7BD-CB0B301C1B02}" srcOrd="1" destOrd="0" presId="urn:microsoft.com/office/officeart/2008/layout/HalfCircleOrganizationChart"/>
    <dgm:cxn modelId="{A7BF6A1F-24E5-AC44-9B47-5CF365642156}" type="presParOf" srcId="{23E663D1-3E56-3047-B7BD-CB0B301C1B02}" destId="{2D54A722-C58C-E14C-9D6A-7B634287F8DC}" srcOrd="0" destOrd="0" presId="urn:microsoft.com/office/officeart/2008/layout/HalfCircleOrganizationChart"/>
    <dgm:cxn modelId="{ECD765F4-8840-7441-95B5-87F928E7C0DE}" type="presParOf" srcId="{23E663D1-3E56-3047-B7BD-CB0B301C1B02}" destId="{6A11B5CE-E358-BA40-BB3B-ECF445F7ACAA}" srcOrd="1" destOrd="0" presId="urn:microsoft.com/office/officeart/2008/layout/HalfCircleOrganizationChart"/>
    <dgm:cxn modelId="{2CD59956-0A76-5A49-9C06-6D6783D7E8DA}" type="presParOf" srcId="{6A11B5CE-E358-BA40-BB3B-ECF445F7ACAA}" destId="{83D79B79-D89A-1D42-A789-B3EA0203591A}" srcOrd="0" destOrd="0" presId="urn:microsoft.com/office/officeart/2008/layout/HalfCircleOrganizationChart"/>
    <dgm:cxn modelId="{FE9372F3-A340-F845-91F2-B69F035B29B9}" type="presParOf" srcId="{83D79B79-D89A-1D42-A789-B3EA0203591A}" destId="{25AB305E-5EF0-C441-9A82-78CCCCF4586F}" srcOrd="0" destOrd="0" presId="urn:microsoft.com/office/officeart/2008/layout/HalfCircleOrganizationChart"/>
    <dgm:cxn modelId="{D6A0DEB6-FA49-2E48-B298-1C0BC604F95B}" type="presParOf" srcId="{83D79B79-D89A-1D42-A789-B3EA0203591A}" destId="{CA351A14-FAC9-F542-94F2-0B5B8A70A775}" srcOrd="1" destOrd="0" presId="urn:microsoft.com/office/officeart/2008/layout/HalfCircleOrganizationChart"/>
    <dgm:cxn modelId="{581A2A1C-6E66-9840-B6C6-A03E44F9AE0C}" type="presParOf" srcId="{83D79B79-D89A-1D42-A789-B3EA0203591A}" destId="{06DE82AB-7E3C-BF44-B8E1-16F13A866E8D}" srcOrd="2" destOrd="0" presId="urn:microsoft.com/office/officeart/2008/layout/HalfCircleOrganizationChart"/>
    <dgm:cxn modelId="{36DAC089-A742-3143-ACF8-30D22457307A}" type="presParOf" srcId="{83D79B79-D89A-1D42-A789-B3EA0203591A}" destId="{F1BC8684-EFB0-D44A-961D-6DF95FC53139}" srcOrd="3" destOrd="0" presId="urn:microsoft.com/office/officeart/2008/layout/HalfCircleOrganizationChart"/>
    <dgm:cxn modelId="{6BD73660-DC5D-FE4A-AEA0-20BE07558D7D}" type="presParOf" srcId="{6A11B5CE-E358-BA40-BB3B-ECF445F7ACAA}" destId="{676633B7-3453-8145-97DD-09FA68BB2F9F}" srcOrd="1" destOrd="0" presId="urn:microsoft.com/office/officeart/2008/layout/HalfCircleOrganizationChart"/>
    <dgm:cxn modelId="{ADF5516F-4F13-CA4E-9437-A995B646ED67}" type="presParOf" srcId="{6A11B5CE-E358-BA40-BB3B-ECF445F7ACAA}" destId="{17DEDF9B-E29E-9B40-9198-E20B21ECE1B4}" srcOrd="2" destOrd="0" presId="urn:microsoft.com/office/officeart/2008/layout/HalfCircleOrganizationChart"/>
    <dgm:cxn modelId="{AF2AAF34-610C-2D46-928C-C107199F97D6}" type="presParOf" srcId="{23E663D1-3E56-3047-B7BD-CB0B301C1B02}" destId="{311009FC-05F7-8240-B0ED-7C5CFA3413C4}" srcOrd="2" destOrd="0" presId="urn:microsoft.com/office/officeart/2008/layout/HalfCircleOrganizationChart"/>
    <dgm:cxn modelId="{D38283F9-1AE0-BC4F-A49B-4C85E46C9C17}" type="presParOf" srcId="{23E663D1-3E56-3047-B7BD-CB0B301C1B02}" destId="{452FB127-37AA-7142-85F0-8C51F532C88F}" srcOrd="3" destOrd="0" presId="urn:microsoft.com/office/officeart/2008/layout/HalfCircleOrganizationChart"/>
    <dgm:cxn modelId="{A3361B65-ECFF-2441-ADC7-3507B3BD17A1}" type="presParOf" srcId="{452FB127-37AA-7142-85F0-8C51F532C88F}" destId="{D24D8704-9FAD-0F47-982E-49F8576ABF64}" srcOrd="0" destOrd="0" presId="urn:microsoft.com/office/officeart/2008/layout/HalfCircleOrganizationChart"/>
    <dgm:cxn modelId="{62D90F74-339B-F444-80EC-78AA8F00FE68}" type="presParOf" srcId="{D24D8704-9FAD-0F47-982E-49F8576ABF64}" destId="{C07E58AF-E8C0-3D4A-AD81-CBEC74DC35E9}" srcOrd="0" destOrd="0" presId="urn:microsoft.com/office/officeart/2008/layout/HalfCircleOrganizationChart"/>
    <dgm:cxn modelId="{FCEF58BD-359F-1145-84AE-9CB14775C677}" type="presParOf" srcId="{D24D8704-9FAD-0F47-982E-49F8576ABF64}" destId="{EEE30220-C731-9040-B024-AFE2840E86A3}" srcOrd="1" destOrd="0" presId="urn:microsoft.com/office/officeart/2008/layout/HalfCircleOrganizationChart"/>
    <dgm:cxn modelId="{20518969-A1DD-9B42-8AE4-DB6B990E0FC1}" type="presParOf" srcId="{D24D8704-9FAD-0F47-982E-49F8576ABF64}" destId="{110FA40D-A31D-2347-A527-1538B8029D6D}" srcOrd="2" destOrd="0" presId="urn:microsoft.com/office/officeart/2008/layout/HalfCircleOrganizationChart"/>
    <dgm:cxn modelId="{C0DD39A5-894F-7E4A-96FD-CC663E1F01C4}" type="presParOf" srcId="{D24D8704-9FAD-0F47-982E-49F8576ABF64}" destId="{854F98BA-66AD-6A42-8A7E-5033D94C1987}" srcOrd="3" destOrd="0" presId="urn:microsoft.com/office/officeart/2008/layout/HalfCircleOrganizationChart"/>
    <dgm:cxn modelId="{B72C29C9-E531-1E44-B920-7A2E50CAAE40}" type="presParOf" srcId="{452FB127-37AA-7142-85F0-8C51F532C88F}" destId="{F899C82A-1FDE-4942-92D5-A535EDA9A2C5}" srcOrd="1" destOrd="0" presId="urn:microsoft.com/office/officeart/2008/layout/HalfCircleOrganizationChart"/>
    <dgm:cxn modelId="{93DA7DBF-1930-6F43-9732-3EC34AFE725F}" type="presParOf" srcId="{452FB127-37AA-7142-85F0-8C51F532C88F}" destId="{59310680-0F84-7F4B-91CC-DF3EB457E6A1}" srcOrd="2" destOrd="0" presId="urn:microsoft.com/office/officeart/2008/layout/HalfCircleOrganizationChart"/>
    <dgm:cxn modelId="{0CBBAC6C-4AC0-9B48-9436-65837834C837}" type="presParOf" srcId="{23E663D1-3E56-3047-B7BD-CB0B301C1B02}" destId="{543367E7-8799-9D4C-B69C-A91538CB0379}" srcOrd="4" destOrd="0" presId="urn:microsoft.com/office/officeart/2008/layout/HalfCircleOrganizationChart"/>
    <dgm:cxn modelId="{DAEA929F-F80C-A940-8A64-1C27A811C079}" type="presParOf" srcId="{23E663D1-3E56-3047-B7BD-CB0B301C1B02}" destId="{60501F0E-C317-C547-AD49-74E1EA3526D4}" srcOrd="5" destOrd="0" presId="urn:microsoft.com/office/officeart/2008/layout/HalfCircleOrganizationChart"/>
    <dgm:cxn modelId="{E21CA202-B18F-9745-8F45-0B2F52F92C6D}" type="presParOf" srcId="{60501F0E-C317-C547-AD49-74E1EA3526D4}" destId="{C323B63A-9018-1145-AA62-3CDF0EFF5214}" srcOrd="0" destOrd="0" presId="urn:microsoft.com/office/officeart/2008/layout/HalfCircleOrganizationChart"/>
    <dgm:cxn modelId="{F53ADD31-715F-0B49-9747-4DB55300C237}" type="presParOf" srcId="{C323B63A-9018-1145-AA62-3CDF0EFF5214}" destId="{18A81211-8665-774C-A80B-65057D7B7E62}" srcOrd="0" destOrd="0" presId="urn:microsoft.com/office/officeart/2008/layout/HalfCircleOrganizationChart"/>
    <dgm:cxn modelId="{A941EB89-0EE9-7C47-AF3A-C12809E269EE}" type="presParOf" srcId="{C323B63A-9018-1145-AA62-3CDF0EFF5214}" destId="{B35414AA-2F1D-D746-9A2F-F48EC6632A68}" srcOrd="1" destOrd="0" presId="urn:microsoft.com/office/officeart/2008/layout/HalfCircleOrganizationChart"/>
    <dgm:cxn modelId="{F32C23CA-ACC2-D144-BC33-8037D8514EE7}" type="presParOf" srcId="{C323B63A-9018-1145-AA62-3CDF0EFF5214}" destId="{1238F225-ED01-0043-A91F-66A33B9F8CC8}" srcOrd="2" destOrd="0" presId="urn:microsoft.com/office/officeart/2008/layout/HalfCircleOrganizationChart"/>
    <dgm:cxn modelId="{6A717580-23FD-864A-9F3B-C25C09B22169}" type="presParOf" srcId="{C323B63A-9018-1145-AA62-3CDF0EFF5214}" destId="{3EB69969-4953-114F-9CDE-E665A6499D9E}" srcOrd="3" destOrd="0" presId="urn:microsoft.com/office/officeart/2008/layout/HalfCircleOrganizationChart"/>
    <dgm:cxn modelId="{D9AC7C89-535F-7C49-8FCD-48AC6CD6CE05}" type="presParOf" srcId="{60501F0E-C317-C547-AD49-74E1EA3526D4}" destId="{E2E973CD-8D74-AF41-A143-3663931B2092}" srcOrd="1" destOrd="0" presId="urn:microsoft.com/office/officeart/2008/layout/HalfCircleOrganizationChart"/>
    <dgm:cxn modelId="{71D9EAE5-5643-C740-B1D0-A63BC6AA02BE}" type="presParOf" srcId="{60501F0E-C317-C547-AD49-74E1EA3526D4}" destId="{F39F2313-931F-054D-8980-124823E2C67A}" srcOrd="2" destOrd="0" presId="urn:microsoft.com/office/officeart/2008/layout/HalfCircleOrganizationChart"/>
    <dgm:cxn modelId="{89E2B932-F6A3-3542-A127-CA4386ED6B64}" type="presParOf" srcId="{297BD25A-2B29-304D-9876-E487AD14F361}" destId="{03F389B5-2676-2F46-810A-B5080BD782A9}" srcOrd="2" destOrd="0" presId="urn:microsoft.com/office/officeart/2008/layout/HalfCircleOrganizationChart"/>
    <dgm:cxn modelId="{EA5406D5-1BBA-414E-AF2E-B2BC6A20B90E}" type="presParOf" srcId="{D698A6A3-A06B-3442-A4E1-A4DFAE02ADC1}" destId="{5B7BE90F-5E79-2942-A72E-4D13FB3A158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3213710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321371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321371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2685704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2685704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268570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268570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2639984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157698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15769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15769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157698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189369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101685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101685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101685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101685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055965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0573679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101685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7843102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366029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9762033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9762033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9762033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976203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976203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366029" y="3751626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234027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8442018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8706021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8706021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8442018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178015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178015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17801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7650009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7650009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7650009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7650009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8442018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7843102" y="3441804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683836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683836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3792509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310357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310357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310357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310357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310357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3792509" y="3751626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5782351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518348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25434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25434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25434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3792509" y="3751626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472633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472633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46233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198332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19833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19833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198332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3792509" y="3751626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67032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67032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6703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010318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142320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1423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1423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010318" y="4061448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614314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350311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086308" y="4681091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086308" y="4681091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086308" y="4681091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086308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086308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350311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010318" y="3751626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27466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27466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46656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46656" y="4371269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46656" y="4371269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4665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4665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4665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00936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186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18650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46656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3792509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7734010" y="322362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7734010" y="322362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7624918" y="326289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8" y="3262893"/>
        <a:ext cx="436368" cy="139637"/>
      </dsp:txXfrm>
    </dsp:sp>
    <dsp:sp modelId="{7E01C983-2AB2-1543-9DF7-015F533373F7}">
      <dsp:nvSpPr>
        <dsp:cNvPr id="0" name=""/>
        <dsp:cNvSpPr/>
      </dsp:nvSpPr>
      <dsp:spPr>
        <a:xfrm>
          <a:off x="3683417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683417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574325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5"/>
        <a:ext cx="436368" cy="139637"/>
      </dsp:txXfrm>
    </dsp:sp>
    <dsp:sp modelId="{917E60A7-0853-7747-82C1-D0973356F8EF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2847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6"/>
        <a:ext cx="436368" cy="139637"/>
      </dsp:txXfrm>
    </dsp:sp>
    <dsp:sp modelId="{802A3F2C-5F2C-7C42-A95E-75D054F35432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6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8"/>
        <a:ext cx="436368" cy="139637"/>
      </dsp:txXfrm>
    </dsp:sp>
    <dsp:sp modelId="{7BBFFDF5-8D05-FB47-A190-37266983517F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28410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0"/>
        <a:ext cx="436368" cy="139637"/>
      </dsp:txXfrm>
    </dsp:sp>
    <dsp:sp modelId="{DA26804F-3145-054E-8956-B9470AEA3F16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2847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8"/>
        <a:ext cx="436368" cy="139637"/>
      </dsp:txXfrm>
    </dsp:sp>
    <dsp:sp modelId="{4EE0685C-0BB7-7447-A63A-134A71F4ECC2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1211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0"/>
        <a:ext cx="436368" cy="139637"/>
      </dsp:txXfrm>
    </dsp:sp>
    <dsp:sp modelId="{6FDBB230-98BB-FE43-93B3-9E973D3CB6EE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1211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2"/>
        <a:ext cx="436368" cy="139637"/>
      </dsp:txXfrm>
    </dsp:sp>
    <dsp:sp modelId="{E58E2647-EF4E-D645-8C83-28F6D20F5404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1211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4"/>
        <a:ext cx="436368" cy="139637"/>
      </dsp:txXfrm>
    </dsp:sp>
    <dsp:sp modelId="{D7CDA294-5189-C244-9726-B8D73116D975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12111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5"/>
        <a:ext cx="436368" cy="139637"/>
      </dsp:txXfrm>
    </dsp:sp>
    <dsp:sp modelId="{0BF5C958-0C5B-E343-A9E0-CB14A96E5198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12111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7"/>
        <a:ext cx="436368" cy="139637"/>
      </dsp:txXfrm>
    </dsp:sp>
    <dsp:sp modelId="{A62C42B8-FEC4-D346-9699-62FBADDEA727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05647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8"/>
        <a:ext cx="436368" cy="139637"/>
      </dsp:txXfrm>
    </dsp:sp>
    <dsp:sp modelId="{BC810BE4-6C50-D64E-ABD7-690F4E192566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34011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0"/>
        <a:ext cx="436368" cy="139637"/>
      </dsp:txXfrm>
    </dsp:sp>
    <dsp:sp modelId="{D1CDE65C-5A55-D14D-B2D0-D3BA23CF1D4D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34011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2"/>
        <a:ext cx="436368" cy="139637"/>
      </dsp:txXfrm>
    </dsp:sp>
    <dsp:sp modelId="{4CF35BBB-3B1E-574C-858C-7592B41A9309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79213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6"/>
        <a:ext cx="436368" cy="139637"/>
      </dsp:txXfrm>
    </dsp:sp>
    <dsp:sp modelId="{3A43D927-9D18-DD41-8BEC-53630B08D40B}">
      <dsp:nvSpPr>
        <dsp:cNvPr id="0" name=""/>
        <dsp:cNvSpPr/>
      </dsp:nvSpPr>
      <dsp:spPr>
        <a:xfrm>
          <a:off x="2241219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241219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13212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8"/>
        <a:ext cx="436368" cy="139637"/>
      </dsp:txXfrm>
    </dsp:sp>
    <dsp:sp modelId="{AF7D0427-DB68-DA4F-A936-1CDD77456758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86812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0"/>
        <a:ext cx="436368" cy="139637"/>
      </dsp:txXfrm>
    </dsp:sp>
    <dsp:sp modelId="{A30E5055-3407-CD43-95CB-6305A72CFEC3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1517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2"/>
        <a:ext cx="436368" cy="139637"/>
      </dsp:txXfrm>
    </dsp:sp>
    <dsp:sp modelId="{29086582-5855-BD44-BF7D-777A08804C1D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1517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4"/>
        <a:ext cx="436368" cy="139637"/>
      </dsp:txXfrm>
    </dsp:sp>
    <dsp:sp modelId="{F4F2430D-9667-D346-A194-AB15639A46D9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151763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5"/>
        <a:ext cx="436368" cy="139637"/>
      </dsp:txXfrm>
    </dsp:sp>
    <dsp:sp modelId="{2C025369-9B7C-A047-A6F3-0A08DA7ED3E4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151763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7"/>
        <a:ext cx="436368" cy="139637"/>
      </dsp:txXfrm>
    </dsp:sp>
    <dsp:sp modelId="{A371ACC1-A24A-C349-A034-0BA6DFFA2664}">
      <dsp:nvSpPr>
        <dsp:cNvPr id="0" name=""/>
        <dsp:cNvSpPr/>
      </dsp:nvSpPr>
      <dsp:spPr>
        <a:xfrm>
          <a:off x="250522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50522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39612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0"/>
        <a:ext cx="436368" cy="139637"/>
      </dsp:txXfrm>
    </dsp:sp>
    <dsp:sp modelId="{4DCD558F-0C91-FE44-9604-E3D4A5787D67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67976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2"/>
        <a:ext cx="436368" cy="139637"/>
      </dsp:txXfrm>
    </dsp:sp>
    <dsp:sp modelId="{24FE2A5C-2C48-B445-8678-09F214DECEFD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292413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6" y="4192358"/>
        <a:ext cx="436368" cy="139637"/>
      </dsp:txXfrm>
    </dsp:sp>
    <dsp:sp modelId="{C022E459-0C57-D940-8CD7-7B694470449D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20777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0"/>
        <a:ext cx="436368" cy="139637"/>
      </dsp:txXfrm>
    </dsp:sp>
    <dsp:sp modelId="{08B30124-C065-2D44-8916-AE7B9B10CA79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20777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2"/>
        <a:ext cx="436368" cy="139637"/>
      </dsp:txXfrm>
    </dsp:sp>
    <dsp:sp modelId="{6C75B195-AB74-B44A-896A-ACF508BBBEF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20777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207775" y="5121824"/>
        <a:ext cx="436368" cy="139637"/>
      </dsp:txXfrm>
    </dsp:sp>
    <dsp:sp modelId="{D1647483-DA66-6040-A1BE-B2EDE7C1B1D7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45214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452142" y="4192358"/>
        <a:ext cx="436368" cy="139637"/>
      </dsp:txXfrm>
    </dsp:sp>
    <dsp:sp modelId="{5CF18CE2-0745-0A4E-A195-52C387C4E1AB}">
      <dsp:nvSpPr>
        <dsp:cNvPr id="0" name=""/>
        <dsp:cNvSpPr/>
      </dsp:nvSpPr>
      <dsp:spPr>
        <a:xfrm>
          <a:off x="384487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384487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73578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0"/>
        <a:ext cx="436368" cy="139637"/>
      </dsp:txXfrm>
    </dsp:sp>
    <dsp:sp modelId="{D3566BDC-8430-0B46-BD4A-F530B6148E27}">
      <dsp:nvSpPr>
        <dsp:cNvPr id="0" name=""/>
        <dsp:cNvSpPr/>
      </dsp:nvSpPr>
      <dsp:spPr>
        <a:xfrm>
          <a:off x="384487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384487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73578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2"/>
        <a:ext cx="436368" cy="139637"/>
      </dsp:txXfrm>
    </dsp:sp>
    <dsp:sp modelId="{B957A163-FFF5-C349-A82E-213CC079D8C5}">
      <dsp:nvSpPr>
        <dsp:cNvPr id="0" name=""/>
        <dsp:cNvSpPr/>
      </dsp:nvSpPr>
      <dsp:spPr>
        <a:xfrm>
          <a:off x="384487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384487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73578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4"/>
        <a:ext cx="436368" cy="139637"/>
      </dsp:txXfrm>
    </dsp:sp>
    <dsp:sp modelId="{CCCCD136-7566-6245-B333-ACE89FFDD8B8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24415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6"/>
        <a:ext cx="436368" cy="139637"/>
      </dsp:txXfrm>
    </dsp:sp>
    <dsp:sp modelId="{BDF23AB5-FC4C-3846-9CFA-42F3742F3793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398014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8"/>
        <a:ext cx="436368" cy="139637"/>
      </dsp:txXfrm>
    </dsp:sp>
    <dsp:sp modelId="{27E586FD-1FF5-894E-819A-A85C314C30E5}">
      <dsp:nvSpPr>
        <dsp:cNvPr id="0" name=""/>
        <dsp:cNvSpPr/>
      </dsp:nvSpPr>
      <dsp:spPr>
        <a:xfrm>
          <a:off x="437288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37288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26378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0"/>
        <a:ext cx="436368" cy="139637"/>
      </dsp:txXfrm>
    </dsp:sp>
    <dsp:sp modelId="{0A4EF578-4D71-4D4C-977F-1164045CBA45}">
      <dsp:nvSpPr>
        <dsp:cNvPr id="0" name=""/>
        <dsp:cNvSpPr/>
      </dsp:nvSpPr>
      <dsp:spPr>
        <a:xfrm>
          <a:off x="437288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37288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26378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2"/>
        <a:ext cx="436368" cy="139637"/>
      </dsp:txXfrm>
    </dsp:sp>
    <dsp:sp modelId="{0730ABEC-84EC-E041-9517-656012F3FFBD}">
      <dsp:nvSpPr>
        <dsp:cNvPr id="0" name=""/>
        <dsp:cNvSpPr/>
      </dsp:nvSpPr>
      <dsp:spPr>
        <a:xfrm>
          <a:off x="437288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37288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263787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4"/>
        <a:ext cx="436368" cy="139637"/>
      </dsp:txXfrm>
    </dsp:sp>
    <dsp:sp modelId="{E8CEC51E-0A39-2246-97E0-1FFB70E08CC9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50815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8"/>
        <a:ext cx="436368" cy="139637"/>
      </dsp:txXfrm>
    </dsp:sp>
    <dsp:sp modelId="{5D7D4A10-B72A-554A-A231-E56944684F8B}">
      <dsp:nvSpPr>
        <dsp:cNvPr id="0" name=""/>
        <dsp:cNvSpPr/>
      </dsp:nvSpPr>
      <dsp:spPr>
        <a:xfrm>
          <a:off x="490088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490088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4791794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Paclitaxel</a:t>
          </a:r>
          <a:endParaRPr lang="en-US" sz="500" kern="1200" dirty="0"/>
        </a:p>
      </dsp:txBody>
      <dsp:txXfrm>
        <a:off x="4791794" y="4502180"/>
        <a:ext cx="436368" cy="139637"/>
      </dsp:txXfrm>
    </dsp:sp>
    <dsp:sp modelId="{27742194-859A-734C-A7AD-D8FDDF4D20B3}">
      <dsp:nvSpPr>
        <dsp:cNvPr id="0" name=""/>
        <dsp:cNvSpPr/>
      </dsp:nvSpPr>
      <dsp:spPr>
        <a:xfrm>
          <a:off x="490088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490088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479179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4" y="4812002"/>
        <a:ext cx="436368" cy="139637"/>
      </dsp:txXfrm>
    </dsp:sp>
    <dsp:sp modelId="{FD55367F-3DBF-8740-AF05-026ECCEB0D1E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30016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6"/>
        <a:ext cx="436368" cy="139637"/>
      </dsp:txXfrm>
    </dsp:sp>
    <dsp:sp modelId="{FCB1547A-3100-9647-BFF7-45F141993218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03616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8"/>
        <a:ext cx="436368" cy="139637"/>
      </dsp:txXfrm>
    </dsp:sp>
    <dsp:sp modelId="{EB81620C-CE0A-B74C-B908-4CADB503FA61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31980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800" y="4502180"/>
        <a:ext cx="436368" cy="139637"/>
      </dsp:txXfrm>
    </dsp:sp>
    <dsp:sp modelId="{718C19C9-AB8E-904A-973E-E0C60F45F908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31980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800" y="4812002"/>
        <a:ext cx="436368" cy="139637"/>
      </dsp:txXfrm>
    </dsp:sp>
    <dsp:sp modelId="{3677657B-0585-A244-8737-C7E240D593F0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56416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8"/>
        <a:ext cx="436368" cy="139637"/>
      </dsp:txXfrm>
    </dsp:sp>
    <dsp:sp modelId="{D50F7E94-C832-2042-94E1-4287DB3879E0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584780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0"/>
        <a:ext cx="436368" cy="139637"/>
      </dsp:txXfrm>
    </dsp:sp>
    <dsp:sp modelId="{2D5ED6E0-0A61-6F48-8D8F-199309ECB212}">
      <dsp:nvSpPr>
        <dsp:cNvPr id="0" name=""/>
        <dsp:cNvSpPr/>
      </dsp:nvSpPr>
      <dsp:spPr>
        <a:xfrm>
          <a:off x="620126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20126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092172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6"/>
        <a:ext cx="436368" cy="139637"/>
      </dsp:txXfrm>
    </dsp:sp>
    <dsp:sp modelId="{1CF70257-C54F-1B4C-A669-3217ECDEFB41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3758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375812" y="4192358"/>
        <a:ext cx="436368" cy="139637"/>
      </dsp:txXfrm>
    </dsp:sp>
    <dsp:sp modelId="{1CAA577A-0D83-F749-9516-2CC59D7762CF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37581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0"/>
        <a:ext cx="436368" cy="139637"/>
      </dsp:txXfrm>
    </dsp:sp>
    <dsp:sp modelId="{4014B68C-2669-3040-BF62-D7B917C56950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37581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2"/>
        <a:ext cx="436368" cy="139637"/>
      </dsp:txXfrm>
    </dsp:sp>
    <dsp:sp modelId="{D9B93F71-6460-2F48-B63F-7E2192B1FD26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37581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4"/>
        <a:ext cx="436368" cy="139637"/>
      </dsp:txXfrm>
    </dsp:sp>
    <dsp:sp modelId="{ABEADC29-EE6D-C949-8870-2A617DC48837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375812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5"/>
        <a:ext cx="436368" cy="139637"/>
      </dsp:txXfrm>
    </dsp:sp>
    <dsp:sp modelId="{1AD6DF71-589D-AC4F-AEC9-3B636CF6F5E9}">
      <dsp:nvSpPr>
        <dsp:cNvPr id="0" name=""/>
        <dsp:cNvSpPr/>
      </dsp:nvSpPr>
      <dsp:spPr>
        <a:xfrm>
          <a:off x="672927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672927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6620179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9" y="3882536"/>
        <a:ext cx="436368" cy="139637"/>
      </dsp:txXfrm>
    </dsp:sp>
    <dsp:sp modelId="{068861C1-8731-024A-9566-241E265FA823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69038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8"/>
        <a:ext cx="436368" cy="139637"/>
      </dsp:txXfrm>
    </dsp:sp>
    <dsp:sp modelId="{90C988ED-6F15-F94D-8B00-528D413671C1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690381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0"/>
        <a:ext cx="436368" cy="139637"/>
      </dsp:txXfrm>
    </dsp:sp>
    <dsp:sp modelId="{A48CC23F-EC3E-DE4E-9D13-40F8CD323FE3}">
      <dsp:nvSpPr>
        <dsp:cNvPr id="0" name=""/>
        <dsp:cNvSpPr/>
      </dsp:nvSpPr>
      <dsp:spPr>
        <a:xfrm>
          <a:off x="9256937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256937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147844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5"/>
        <a:ext cx="436368" cy="139637"/>
      </dsp:txXfrm>
    </dsp:sp>
    <dsp:sp modelId="{7DC1FCD9-6499-1044-9199-0F9ED08FE6A7}">
      <dsp:nvSpPr>
        <dsp:cNvPr id="0" name=""/>
        <dsp:cNvSpPr/>
      </dsp:nvSpPr>
      <dsp:spPr>
        <a:xfrm>
          <a:off x="8332926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332926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22383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4" y="3882536"/>
        <a:ext cx="436368" cy="139637"/>
      </dsp:txXfrm>
    </dsp:sp>
    <dsp:sp modelId="{87D5F8BB-17AE-534B-B20E-9C417B49D227}">
      <dsp:nvSpPr>
        <dsp:cNvPr id="0" name=""/>
        <dsp:cNvSpPr/>
      </dsp:nvSpPr>
      <dsp:spPr>
        <a:xfrm>
          <a:off x="754091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754091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43182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8"/>
        <a:ext cx="436368" cy="139637"/>
      </dsp:txXfrm>
    </dsp:sp>
    <dsp:sp modelId="{4C0C72B6-726D-7144-BEC4-D74245DCB8CC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7715464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4" y="4502180"/>
        <a:ext cx="436368" cy="139637"/>
      </dsp:txXfrm>
    </dsp:sp>
    <dsp:sp modelId="{FFD9B484-185A-0548-BC8C-8EB1DAB46AF0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771546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4" y="4812002"/>
        <a:ext cx="436368" cy="139637"/>
      </dsp:txXfrm>
    </dsp:sp>
    <dsp:sp modelId="{55E09124-F5AA-0B4C-8CB1-68E6748E9A02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7715464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4" y="5121824"/>
        <a:ext cx="436368" cy="139637"/>
      </dsp:txXfrm>
    </dsp:sp>
    <dsp:sp modelId="{10118623-FC26-AA4A-98FA-12ECC81219C9}">
      <dsp:nvSpPr>
        <dsp:cNvPr id="0" name=""/>
        <dsp:cNvSpPr/>
      </dsp:nvSpPr>
      <dsp:spPr>
        <a:xfrm>
          <a:off x="806892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06892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795983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1" y="4192358"/>
        <a:ext cx="436368" cy="139637"/>
      </dsp:txXfrm>
    </dsp:sp>
    <dsp:sp modelId="{7CAE5B3E-2D77-9241-A013-F34D3B69F385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24347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0"/>
        <a:ext cx="436368" cy="139637"/>
      </dsp:txXfrm>
    </dsp:sp>
    <dsp:sp modelId="{BAC05F47-0EFA-BC4E-808B-04AEA1BE19F0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24347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2"/>
        <a:ext cx="436368" cy="139637"/>
      </dsp:txXfrm>
    </dsp:sp>
    <dsp:sp modelId="{9BA5D67F-511D-A94F-B792-2FC0EB7CE356}">
      <dsp:nvSpPr>
        <dsp:cNvPr id="0" name=""/>
        <dsp:cNvSpPr/>
      </dsp:nvSpPr>
      <dsp:spPr>
        <a:xfrm>
          <a:off x="8596929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8596929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848783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7" y="4192358"/>
        <a:ext cx="436368" cy="139637"/>
      </dsp:txXfrm>
    </dsp:sp>
    <dsp:sp modelId="{0D5BBFBA-4648-ED40-BEF9-C67C32F378B9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877147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0"/>
        <a:ext cx="436368" cy="139637"/>
      </dsp:txXfrm>
    </dsp:sp>
    <dsp:sp modelId="{8CA98188-A905-2141-A1A1-3AEFB145F18F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8771476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2"/>
        <a:ext cx="436368" cy="139637"/>
      </dsp:txXfrm>
    </dsp:sp>
    <dsp:sp modelId="{74CE8440-9EE5-3E41-AAFB-3CF19D921FBA}">
      <dsp:nvSpPr>
        <dsp:cNvPr id="0" name=""/>
        <dsp:cNvSpPr/>
      </dsp:nvSpPr>
      <dsp:spPr>
        <a:xfrm>
          <a:off x="9124935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124935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015843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3" y="4192358"/>
        <a:ext cx="436368" cy="139637"/>
      </dsp:txXfrm>
    </dsp:sp>
    <dsp:sp modelId="{D59B77CC-B6D8-CA40-BBD2-99C7F1EF54FA}">
      <dsp:nvSpPr>
        <dsp:cNvPr id="0" name=""/>
        <dsp:cNvSpPr/>
      </dsp:nvSpPr>
      <dsp:spPr>
        <a:xfrm>
          <a:off x="940857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940857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29948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0"/>
        <a:ext cx="436368" cy="139637"/>
      </dsp:txXfrm>
    </dsp:sp>
    <dsp:sp modelId="{36D108B9-D885-A94F-B3C5-DFB5056965AA}">
      <dsp:nvSpPr>
        <dsp:cNvPr id="0" name=""/>
        <dsp:cNvSpPr/>
      </dsp:nvSpPr>
      <dsp:spPr>
        <a:xfrm>
          <a:off x="965294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965294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9543849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9" y="3882536"/>
        <a:ext cx="436368" cy="139637"/>
      </dsp:txXfrm>
    </dsp:sp>
    <dsp:sp modelId="{DED53EEC-575D-4044-94AF-EFA83D010DF4}">
      <dsp:nvSpPr>
        <dsp:cNvPr id="0" name=""/>
        <dsp:cNvSpPr/>
      </dsp:nvSpPr>
      <dsp:spPr>
        <a:xfrm>
          <a:off x="9936581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9936581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9827489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9" y="4192358"/>
        <a:ext cx="436368" cy="139637"/>
      </dsp:txXfrm>
    </dsp:sp>
    <dsp:sp modelId="{4314C6EA-7955-0144-A34F-A706B5F6E0BD}">
      <dsp:nvSpPr>
        <dsp:cNvPr id="0" name=""/>
        <dsp:cNvSpPr/>
      </dsp:nvSpPr>
      <dsp:spPr>
        <a:xfrm>
          <a:off x="993658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993658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982748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9" y="4502180"/>
        <a:ext cx="436368" cy="139637"/>
      </dsp:txXfrm>
    </dsp:sp>
    <dsp:sp modelId="{20CBA3AC-15BB-F84A-A44A-0D737735FCD2}">
      <dsp:nvSpPr>
        <dsp:cNvPr id="0" name=""/>
        <dsp:cNvSpPr/>
      </dsp:nvSpPr>
      <dsp:spPr>
        <a:xfrm>
          <a:off x="993658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993658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982748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9" y="4812002"/>
        <a:ext cx="436368" cy="139637"/>
      </dsp:txXfrm>
    </dsp:sp>
    <dsp:sp modelId="{0DF23DBF-AFD2-6540-8DC7-FE665ED6B0D3}">
      <dsp:nvSpPr>
        <dsp:cNvPr id="0" name=""/>
        <dsp:cNvSpPr/>
      </dsp:nvSpPr>
      <dsp:spPr>
        <a:xfrm>
          <a:off x="9936581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9936581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9827489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9" y="5121824"/>
        <a:ext cx="436368" cy="139637"/>
      </dsp:txXfrm>
    </dsp:sp>
    <dsp:sp modelId="{26896BD5-11A4-0B47-AF4F-CFB4232846C2}">
      <dsp:nvSpPr>
        <dsp:cNvPr id="0" name=""/>
        <dsp:cNvSpPr/>
      </dsp:nvSpPr>
      <dsp:spPr>
        <a:xfrm>
          <a:off x="9936581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9936581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9827489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9" y="5431645"/>
        <a:ext cx="436368" cy="139637"/>
      </dsp:txXfrm>
    </dsp:sp>
    <dsp:sp modelId="{D9E92D54-3139-B24B-B178-4C8A479E8C5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071855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5" y="3882536"/>
        <a:ext cx="436368" cy="139637"/>
      </dsp:txXfrm>
    </dsp:sp>
    <dsp:sp modelId="{CE38566E-44A1-A147-9083-9899AD452242}">
      <dsp:nvSpPr>
        <dsp:cNvPr id="0" name=""/>
        <dsp:cNvSpPr/>
      </dsp:nvSpPr>
      <dsp:spPr>
        <a:xfrm>
          <a:off x="11784602" y="3533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1784602" y="3533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1675510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10" y="3572715"/>
        <a:ext cx="436368" cy="139637"/>
      </dsp:txXfrm>
    </dsp:sp>
    <dsp:sp modelId="{6F096A5A-49E5-9C4B-AD1A-9F775A1519E9}">
      <dsp:nvSpPr>
        <dsp:cNvPr id="0" name=""/>
        <dsp:cNvSpPr/>
      </dsp:nvSpPr>
      <dsp:spPr>
        <a:xfrm>
          <a:off x="1099259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099259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088350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1" y="3882536"/>
        <a:ext cx="436368" cy="139637"/>
      </dsp:txXfrm>
    </dsp:sp>
    <dsp:sp modelId="{65827057-33F4-904A-98D2-7E300160CD97}">
      <dsp:nvSpPr>
        <dsp:cNvPr id="0" name=""/>
        <dsp:cNvSpPr/>
      </dsp:nvSpPr>
      <dsp:spPr>
        <a:xfrm>
          <a:off x="1046458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046458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035549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5" y="4192358"/>
        <a:ext cx="436368" cy="139637"/>
      </dsp:txXfrm>
    </dsp:sp>
    <dsp:sp modelId="{3326852A-E7EC-5545-A4FF-20754CE9EB04}">
      <dsp:nvSpPr>
        <dsp:cNvPr id="0" name=""/>
        <dsp:cNvSpPr/>
      </dsp:nvSpPr>
      <dsp:spPr>
        <a:xfrm>
          <a:off x="1099259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099259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088350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1" y="4192358"/>
        <a:ext cx="436368" cy="139637"/>
      </dsp:txXfrm>
    </dsp:sp>
    <dsp:sp modelId="{59C3372D-BBD5-3846-A2B3-3E77A2023C22}">
      <dsp:nvSpPr>
        <dsp:cNvPr id="0" name=""/>
        <dsp:cNvSpPr/>
      </dsp:nvSpPr>
      <dsp:spPr>
        <a:xfrm>
          <a:off x="1127623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127623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16714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1" y="4502180"/>
        <a:ext cx="436368" cy="139637"/>
      </dsp:txXfrm>
    </dsp:sp>
    <dsp:sp modelId="{FBF17D6E-8690-AD43-806B-60A42818174A}">
      <dsp:nvSpPr>
        <dsp:cNvPr id="0" name=""/>
        <dsp:cNvSpPr/>
      </dsp:nvSpPr>
      <dsp:spPr>
        <a:xfrm>
          <a:off x="1127623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127623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16714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1" y="4812002"/>
        <a:ext cx="436368" cy="139637"/>
      </dsp:txXfrm>
    </dsp:sp>
    <dsp:sp modelId="{79FDE5E5-D384-2D43-8232-1F070171E80F}">
      <dsp:nvSpPr>
        <dsp:cNvPr id="0" name=""/>
        <dsp:cNvSpPr/>
      </dsp:nvSpPr>
      <dsp:spPr>
        <a:xfrm>
          <a:off x="1127623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127623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16714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1" y="5121824"/>
        <a:ext cx="436368" cy="139637"/>
      </dsp:txXfrm>
    </dsp:sp>
    <dsp:sp modelId="{126407E7-C78F-E247-861B-A9C0FDD065CE}">
      <dsp:nvSpPr>
        <dsp:cNvPr id="0" name=""/>
        <dsp:cNvSpPr/>
      </dsp:nvSpPr>
      <dsp:spPr>
        <a:xfrm>
          <a:off x="11520599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1520599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141150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7" y="4192358"/>
        <a:ext cx="436368" cy="139637"/>
      </dsp:txXfrm>
    </dsp:sp>
    <dsp:sp modelId="{972FCE86-BD98-B549-95DA-06E469EFA334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2467519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9" y="3882536"/>
        <a:ext cx="436368" cy="139637"/>
      </dsp:txXfrm>
    </dsp:sp>
    <dsp:sp modelId="{A050EB97-B48F-4347-AA81-B2A8EF242EC1}">
      <dsp:nvSpPr>
        <dsp:cNvPr id="0" name=""/>
        <dsp:cNvSpPr/>
      </dsp:nvSpPr>
      <dsp:spPr>
        <a:xfrm>
          <a:off x="12048605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048605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1939513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3" y="4192358"/>
        <a:ext cx="436368" cy="139637"/>
      </dsp:txXfrm>
    </dsp:sp>
    <dsp:sp modelId="{93FA9213-CCB4-5A42-BAC4-55474D17578A}">
      <dsp:nvSpPr>
        <dsp:cNvPr id="0" name=""/>
        <dsp:cNvSpPr/>
      </dsp:nvSpPr>
      <dsp:spPr>
        <a:xfrm>
          <a:off x="1233224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233224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222315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3" y="4502180"/>
        <a:ext cx="436368" cy="139637"/>
      </dsp:txXfrm>
    </dsp:sp>
    <dsp:sp modelId="{BE0EEA2C-B1E3-AD4F-A4E1-F11302A45509}">
      <dsp:nvSpPr>
        <dsp:cNvPr id="0" name=""/>
        <dsp:cNvSpPr/>
      </dsp:nvSpPr>
      <dsp:spPr>
        <a:xfrm>
          <a:off x="1233224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233224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222315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3" y="4812002"/>
        <a:ext cx="436368" cy="139637"/>
      </dsp:txXfrm>
    </dsp:sp>
    <dsp:sp modelId="{D80EB5C6-69CB-0B49-A09F-C6DFB6352F32}">
      <dsp:nvSpPr>
        <dsp:cNvPr id="0" name=""/>
        <dsp:cNvSpPr/>
      </dsp:nvSpPr>
      <dsp:spPr>
        <a:xfrm>
          <a:off x="12332245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2332245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222315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3" y="5121824"/>
        <a:ext cx="436368" cy="139637"/>
      </dsp:txXfrm>
    </dsp:sp>
    <dsp:sp modelId="{A270A0D5-8FC8-8249-A190-3286A9ACCDBB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2467519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9" y="4192358"/>
        <a:ext cx="436368" cy="139637"/>
      </dsp:txXfrm>
    </dsp:sp>
    <dsp:sp modelId="{A990D414-0B1F-5B44-AE27-7E6B12C56831}">
      <dsp:nvSpPr>
        <dsp:cNvPr id="0" name=""/>
        <dsp:cNvSpPr/>
      </dsp:nvSpPr>
      <dsp:spPr>
        <a:xfrm>
          <a:off x="1286025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286025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275115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9" y="4502180"/>
        <a:ext cx="436368" cy="139637"/>
      </dsp:txXfrm>
    </dsp:sp>
    <dsp:sp modelId="{0F3F3CBF-10BF-BC4A-A8BB-99B3EB1E149E}">
      <dsp:nvSpPr>
        <dsp:cNvPr id="0" name=""/>
        <dsp:cNvSpPr/>
      </dsp:nvSpPr>
      <dsp:spPr>
        <a:xfrm>
          <a:off x="1286025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286025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275115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9" y="4812002"/>
        <a:ext cx="436368" cy="139637"/>
      </dsp:txXfrm>
    </dsp:sp>
    <dsp:sp modelId="{28E682C3-0EC6-424E-96A6-56CFFAFD782B}">
      <dsp:nvSpPr>
        <dsp:cNvPr id="0" name=""/>
        <dsp:cNvSpPr/>
      </dsp:nvSpPr>
      <dsp:spPr>
        <a:xfrm>
          <a:off x="12860251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2860251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2751159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9" y="5121824"/>
        <a:ext cx="436368" cy="139637"/>
      </dsp:txXfrm>
    </dsp:sp>
    <dsp:sp modelId="{C3B2FB26-002D-6442-9EA3-F17B516F8B4C}">
      <dsp:nvSpPr>
        <dsp:cNvPr id="0" name=""/>
        <dsp:cNvSpPr/>
      </dsp:nvSpPr>
      <dsp:spPr>
        <a:xfrm>
          <a:off x="1310461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10461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299552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8"/>
        <a:ext cx="436368" cy="139637"/>
      </dsp:txXfrm>
    </dsp:sp>
    <dsp:sp modelId="{30668B3F-0DC8-5040-9FE9-9D4198EBEF96}">
      <dsp:nvSpPr>
        <dsp:cNvPr id="0" name=""/>
        <dsp:cNvSpPr/>
      </dsp:nvSpPr>
      <dsp:spPr>
        <a:xfrm>
          <a:off x="1338825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338825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327916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5" y="4502180"/>
        <a:ext cx="436368" cy="139637"/>
      </dsp:txXfrm>
    </dsp:sp>
    <dsp:sp modelId="{E353275F-CC90-6E49-8102-6DC000576BE1}">
      <dsp:nvSpPr>
        <dsp:cNvPr id="0" name=""/>
        <dsp:cNvSpPr/>
      </dsp:nvSpPr>
      <dsp:spPr>
        <a:xfrm>
          <a:off x="1338825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338825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327916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5" y="4812002"/>
        <a:ext cx="436368" cy="139637"/>
      </dsp:txXfrm>
    </dsp:sp>
    <dsp:sp modelId="{62BE1B40-AD32-CA44-9D2D-93F1BE4EB32E}">
      <dsp:nvSpPr>
        <dsp:cNvPr id="0" name=""/>
        <dsp:cNvSpPr/>
      </dsp:nvSpPr>
      <dsp:spPr>
        <a:xfrm>
          <a:off x="13388257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3388257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327916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5" y="5121824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67E7-8799-9D4C-B69C-A91538CB0379}">
      <dsp:nvSpPr>
        <dsp:cNvPr id="0" name=""/>
        <dsp:cNvSpPr/>
      </dsp:nvSpPr>
      <dsp:spPr>
        <a:xfrm>
          <a:off x="6187129" y="2208497"/>
          <a:ext cx="839502" cy="313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008"/>
              </a:lnTo>
              <a:lnTo>
                <a:pt x="839502" y="31390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009FC-05F7-8240-B0ED-7C5CFA3413C4}">
      <dsp:nvSpPr>
        <dsp:cNvPr id="0" name=""/>
        <dsp:cNvSpPr/>
      </dsp:nvSpPr>
      <dsp:spPr>
        <a:xfrm>
          <a:off x="6187129" y="2208497"/>
          <a:ext cx="839502" cy="184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54"/>
              </a:lnTo>
              <a:lnTo>
                <a:pt x="839502" y="184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4A722-C58C-E14C-9D6A-7B634287F8DC}">
      <dsp:nvSpPr>
        <dsp:cNvPr id="0" name=""/>
        <dsp:cNvSpPr/>
      </dsp:nvSpPr>
      <dsp:spPr>
        <a:xfrm>
          <a:off x="6187129" y="2208497"/>
          <a:ext cx="839502" cy="54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01"/>
              </a:lnTo>
              <a:lnTo>
                <a:pt x="839502" y="547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9B45E-9267-3A4B-ACAB-1B1B2075033A}">
      <dsp:nvSpPr>
        <dsp:cNvPr id="0" name=""/>
        <dsp:cNvSpPr/>
      </dsp:nvSpPr>
      <dsp:spPr>
        <a:xfrm>
          <a:off x="3978873" y="912744"/>
          <a:ext cx="2208255" cy="38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25"/>
              </a:lnTo>
              <a:lnTo>
                <a:pt x="2208255" y="191625"/>
              </a:lnTo>
              <a:lnTo>
                <a:pt x="2208255" y="3832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50FBB-ED39-0F43-9B46-BD05F3686C37}">
      <dsp:nvSpPr>
        <dsp:cNvPr id="0" name=""/>
        <dsp:cNvSpPr/>
      </dsp:nvSpPr>
      <dsp:spPr>
        <a:xfrm>
          <a:off x="3978873" y="2208497"/>
          <a:ext cx="839502" cy="313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008"/>
              </a:lnTo>
              <a:lnTo>
                <a:pt x="839502" y="31390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0E89A-FE31-C54D-88C8-B2AC9F1ACFB6}">
      <dsp:nvSpPr>
        <dsp:cNvPr id="0" name=""/>
        <dsp:cNvSpPr/>
      </dsp:nvSpPr>
      <dsp:spPr>
        <a:xfrm>
          <a:off x="3978873" y="2208497"/>
          <a:ext cx="839502" cy="184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54"/>
              </a:lnTo>
              <a:lnTo>
                <a:pt x="839502" y="184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A9F64-F0C3-754C-AD82-F677E065BB5E}">
      <dsp:nvSpPr>
        <dsp:cNvPr id="0" name=""/>
        <dsp:cNvSpPr/>
      </dsp:nvSpPr>
      <dsp:spPr>
        <a:xfrm>
          <a:off x="3978873" y="2208497"/>
          <a:ext cx="839502" cy="54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01"/>
              </a:lnTo>
              <a:lnTo>
                <a:pt x="839502" y="547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2AD-BF91-3F4C-8428-5A1EA30F2C51}">
      <dsp:nvSpPr>
        <dsp:cNvPr id="0" name=""/>
        <dsp:cNvSpPr/>
      </dsp:nvSpPr>
      <dsp:spPr>
        <a:xfrm>
          <a:off x="3933153" y="912744"/>
          <a:ext cx="91440" cy="383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2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D24F8-3201-D040-8832-493A1F12726C}">
      <dsp:nvSpPr>
        <dsp:cNvPr id="0" name=""/>
        <dsp:cNvSpPr/>
      </dsp:nvSpPr>
      <dsp:spPr>
        <a:xfrm>
          <a:off x="1770617" y="2208497"/>
          <a:ext cx="839502" cy="313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008"/>
              </a:lnTo>
              <a:lnTo>
                <a:pt x="839502" y="31390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E6C3A-3E92-A240-9406-A2082B954B18}">
      <dsp:nvSpPr>
        <dsp:cNvPr id="0" name=""/>
        <dsp:cNvSpPr/>
      </dsp:nvSpPr>
      <dsp:spPr>
        <a:xfrm>
          <a:off x="1770617" y="2208497"/>
          <a:ext cx="839502" cy="184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54"/>
              </a:lnTo>
              <a:lnTo>
                <a:pt x="839502" y="1843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1AC8C-2D33-F644-8688-FC120525A8E0}">
      <dsp:nvSpPr>
        <dsp:cNvPr id="0" name=""/>
        <dsp:cNvSpPr/>
      </dsp:nvSpPr>
      <dsp:spPr>
        <a:xfrm>
          <a:off x="1770617" y="2208497"/>
          <a:ext cx="839502" cy="54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501"/>
              </a:lnTo>
              <a:lnTo>
                <a:pt x="839502" y="547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AEF4A-D08E-8E41-9A3F-02F9C3327E5B}">
      <dsp:nvSpPr>
        <dsp:cNvPr id="0" name=""/>
        <dsp:cNvSpPr/>
      </dsp:nvSpPr>
      <dsp:spPr>
        <a:xfrm>
          <a:off x="1770617" y="912744"/>
          <a:ext cx="2208255" cy="383251"/>
        </a:xfrm>
        <a:custGeom>
          <a:avLst/>
          <a:gdLst/>
          <a:ahLst/>
          <a:cxnLst/>
          <a:rect l="0" t="0" r="0" b="0"/>
          <a:pathLst>
            <a:path>
              <a:moveTo>
                <a:pt x="2208255" y="0"/>
              </a:moveTo>
              <a:lnTo>
                <a:pt x="2208255" y="191625"/>
              </a:lnTo>
              <a:lnTo>
                <a:pt x="0" y="191625"/>
              </a:lnTo>
              <a:lnTo>
                <a:pt x="0" y="3832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4B555-5318-C04E-BFA5-EF2D31EB9295}">
      <dsp:nvSpPr>
        <dsp:cNvPr id="0" name=""/>
        <dsp:cNvSpPr/>
      </dsp:nvSpPr>
      <dsp:spPr>
        <a:xfrm>
          <a:off x="3522622" y="241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5B74D-70D9-5E4C-B219-C0BAB961CD93}">
      <dsp:nvSpPr>
        <dsp:cNvPr id="0" name=""/>
        <dsp:cNvSpPr/>
      </dsp:nvSpPr>
      <dsp:spPr>
        <a:xfrm>
          <a:off x="3522622" y="241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E168A-1AD6-1943-AEC5-F1A7A258003C}">
      <dsp:nvSpPr>
        <dsp:cNvPr id="0" name=""/>
        <dsp:cNvSpPr/>
      </dsp:nvSpPr>
      <dsp:spPr>
        <a:xfrm>
          <a:off x="3066370" y="16449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Endocrine Antagonist</a:t>
          </a:r>
          <a:endParaRPr lang="en-US" sz="2000" kern="1200" dirty="0"/>
        </a:p>
      </dsp:txBody>
      <dsp:txXfrm>
        <a:off x="3066370" y="164492"/>
        <a:ext cx="1825004" cy="584001"/>
      </dsp:txXfrm>
    </dsp:sp>
    <dsp:sp modelId="{128B947F-9D45-C94E-BC15-E31BA9E09443}">
      <dsp:nvSpPr>
        <dsp:cNvPr id="0" name=""/>
        <dsp:cNvSpPr/>
      </dsp:nvSpPr>
      <dsp:spPr>
        <a:xfrm>
          <a:off x="1314366" y="129599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59A0C-46F5-7043-8A2F-40819E7EF9EB}">
      <dsp:nvSpPr>
        <dsp:cNvPr id="0" name=""/>
        <dsp:cNvSpPr/>
      </dsp:nvSpPr>
      <dsp:spPr>
        <a:xfrm>
          <a:off x="1314366" y="129599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B667-9EFE-334A-8794-A51D6B811A53}">
      <dsp:nvSpPr>
        <dsp:cNvPr id="0" name=""/>
        <dsp:cNvSpPr/>
      </dsp:nvSpPr>
      <dsp:spPr>
        <a:xfrm>
          <a:off x="858115" y="1460245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75000"/>
                </a:schemeClr>
              </a:solidFill>
            </a:rPr>
            <a:t>SERMS</a:t>
          </a:r>
          <a:endParaRPr lang="en-US" sz="20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858115" y="1460245"/>
        <a:ext cx="1825004" cy="584001"/>
      </dsp:txXfrm>
    </dsp:sp>
    <dsp:sp modelId="{728FD432-9F94-9B4E-BD8B-D593B4396AA2}">
      <dsp:nvSpPr>
        <dsp:cNvPr id="0" name=""/>
        <dsp:cNvSpPr/>
      </dsp:nvSpPr>
      <dsp:spPr>
        <a:xfrm>
          <a:off x="2500619" y="2591748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3AC6E-1C6E-7346-B0E1-D99443C580E5}">
      <dsp:nvSpPr>
        <dsp:cNvPr id="0" name=""/>
        <dsp:cNvSpPr/>
      </dsp:nvSpPr>
      <dsp:spPr>
        <a:xfrm>
          <a:off x="2500619" y="2591748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491AA-6651-5D40-BA97-E93880CDA414}">
      <dsp:nvSpPr>
        <dsp:cNvPr id="0" name=""/>
        <dsp:cNvSpPr/>
      </dsp:nvSpPr>
      <dsp:spPr>
        <a:xfrm>
          <a:off x="2044368" y="2755999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E46C0A"/>
              </a:solidFill>
            </a:rPr>
            <a:t>Tamoxifen</a:t>
          </a:r>
          <a:endParaRPr lang="en-US" sz="2000" kern="1200" dirty="0">
            <a:solidFill>
              <a:srgbClr val="E46C0A"/>
            </a:solidFill>
          </a:endParaRPr>
        </a:p>
      </dsp:txBody>
      <dsp:txXfrm>
        <a:off x="2044368" y="2755999"/>
        <a:ext cx="1825004" cy="584001"/>
      </dsp:txXfrm>
    </dsp:sp>
    <dsp:sp modelId="{76D2723E-B133-A24B-BA2C-1DD1D1B4463D}">
      <dsp:nvSpPr>
        <dsp:cNvPr id="0" name=""/>
        <dsp:cNvSpPr/>
      </dsp:nvSpPr>
      <dsp:spPr>
        <a:xfrm>
          <a:off x="2500619" y="3887502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9B901-43B8-C548-837D-51F4A8AD7086}">
      <dsp:nvSpPr>
        <dsp:cNvPr id="0" name=""/>
        <dsp:cNvSpPr/>
      </dsp:nvSpPr>
      <dsp:spPr>
        <a:xfrm>
          <a:off x="2500619" y="3887502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7F3EE-7137-9547-83E2-C56C90E8D692}">
      <dsp:nvSpPr>
        <dsp:cNvPr id="0" name=""/>
        <dsp:cNvSpPr/>
      </dsp:nvSpPr>
      <dsp:spPr>
        <a:xfrm>
          <a:off x="2044368" y="405175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E46C0A"/>
              </a:solidFill>
            </a:rPr>
            <a:t>Toremifene</a:t>
          </a:r>
          <a:endParaRPr lang="en-US" sz="2000" kern="1200" dirty="0">
            <a:solidFill>
              <a:srgbClr val="E46C0A"/>
            </a:solidFill>
          </a:endParaRPr>
        </a:p>
      </dsp:txBody>
      <dsp:txXfrm>
        <a:off x="2044368" y="4051752"/>
        <a:ext cx="1825004" cy="584001"/>
      </dsp:txXfrm>
    </dsp:sp>
    <dsp:sp modelId="{EF68C6A7-4B8B-594B-B939-06BD709207ED}">
      <dsp:nvSpPr>
        <dsp:cNvPr id="0" name=""/>
        <dsp:cNvSpPr/>
      </dsp:nvSpPr>
      <dsp:spPr>
        <a:xfrm>
          <a:off x="2500619" y="518325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18B89-6E74-3644-BBDE-1960747F04A3}">
      <dsp:nvSpPr>
        <dsp:cNvPr id="0" name=""/>
        <dsp:cNvSpPr/>
      </dsp:nvSpPr>
      <dsp:spPr>
        <a:xfrm>
          <a:off x="2500619" y="518325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22997-3AB4-744D-BC7F-392D13B27A3F}">
      <dsp:nvSpPr>
        <dsp:cNvPr id="0" name=""/>
        <dsp:cNvSpPr/>
      </dsp:nvSpPr>
      <dsp:spPr>
        <a:xfrm>
          <a:off x="2044368" y="5347506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E46C0A"/>
              </a:solidFill>
            </a:rPr>
            <a:t>Fulvestrant</a:t>
          </a:r>
          <a:endParaRPr lang="en-US" sz="2000" kern="1200" dirty="0">
            <a:solidFill>
              <a:srgbClr val="E46C0A"/>
            </a:solidFill>
          </a:endParaRPr>
        </a:p>
      </dsp:txBody>
      <dsp:txXfrm>
        <a:off x="2044368" y="5347506"/>
        <a:ext cx="1825004" cy="584001"/>
      </dsp:txXfrm>
    </dsp:sp>
    <dsp:sp modelId="{6FC21D6F-BFA6-6F4E-968D-C391AA1DDA09}">
      <dsp:nvSpPr>
        <dsp:cNvPr id="0" name=""/>
        <dsp:cNvSpPr/>
      </dsp:nvSpPr>
      <dsp:spPr>
        <a:xfrm>
          <a:off x="3522622" y="129599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AF24A-D7DA-584F-9B8C-7C6B84BF6956}">
      <dsp:nvSpPr>
        <dsp:cNvPr id="0" name=""/>
        <dsp:cNvSpPr/>
      </dsp:nvSpPr>
      <dsp:spPr>
        <a:xfrm>
          <a:off x="3522622" y="129599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7C25C-7D0A-C84D-A22A-19BB59D2850C}">
      <dsp:nvSpPr>
        <dsp:cNvPr id="0" name=""/>
        <dsp:cNvSpPr/>
      </dsp:nvSpPr>
      <dsp:spPr>
        <a:xfrm>
          <a:off x="3066370" y="1460245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3366FF"/>
              </a:solidFill>
            </a:rPr>
            <a:t>Anti-androgens</a:t>
          </a:r>
          <a:endParaRPr lang="en-US" sz="2000" kern="1200" dirty="0">
            <a:solidFill>
              <a:srgbClr val="3366FF"/>
            </a:solidFill>
          </a:endParaRPr>
        </a:p>
      </dsp:txBody>
      <dsp:txXfrm>
        <a:off x="3066370" y="1460245"/>
        <a:ext cx="1825004" cy="584001"/>
      </dsp:txXfrm>
    </dsp:sp>
    <dsp:sp modelId="{6E058CD3-49B1-0E48-8714-4A1BA5663A15}">
      <dsp:nvSpPr>
        <dsp:cNvPr id="0" name=""/>
        <dsp:cNvSpPr/>
      </dsp:nvSpPr>
      <dsp:spPr>
        <a:xfrm>
          <a:off x="4708875" y="2591748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88D2F-20FD-584F-95A2-17381D1D8C4F}">
      <dsp:nvSpPr>
        <dsp:cNvPr id="0" name=""/>
        <dsp:cNvSpPr/>
      </dsp:nvSpPr>
      <dsp:spPr>
        <a:xfrm>
          <a:off x="4708875" y="2591748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A6EA8-2D05-C54B-8718-2F6746A1F5A1}">
      <dsp:nvSpPr>
        <dsp:cNvPr id="0" name=""/>
        <dsp:cNvSpPr/>
      </dsp:nvSpPr>
      <dsp:spPr>
        <a:xfrm>
          <a:off x="4252624" y="2755999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3366FF"/>
              </a:solidFill>
            </a:rPr>
            <a:t>Bicalutamide</a:t>
          </a:r>
          <a:endParaRPr lang="en-US" sz="2000" kern="1200" dirty="0">
            <a:solidFill>
              <a:srgbClr val="3366FF"/>
            </a:solidFill>
          </a:endParaRPr>
        </a:p>
      </dsp:txBody>
      <dsp:txXfrm>
        <a:off x="4252624" y="2755999"/>
        <a:ext cx="1825004" cy="584001"/>
      </dsp:txXfrm>
    </dsp:sp>
    <dsp:sp modelId="{DBF6D457-F612-C24F-A7CF-EAE4601CC6F5}">
      <dsp:nvSpPr>
        <dsp:cNvPr id="0" name=""/>
        <dsp:cNvSpPr/>
      </dsp:nvSpPr>
      <dsp:spPr>
        <a:xfrm>
          <a:off x="4708875" y="3887502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C54CE-0E3C-BA41-B363-FA6421C3DF42}">
      <dsp:nvSpPr>
        <dsp:cNvPr id="0" name=""/>
        <dsp:cNvSpPr/>
      </dsp:nvSpPr>
      <dsp:spPr>
        <a:xfrm>
          <a:off x="4708875" y="3887502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D009-3D20-6F4F-BE19-740FB80844ED}">
      <dsp:nvSpPr>
        <dsp:cNvPr id="0" name=""/>
        <dsp:cNvSpPr/>
      </dsp:nvSpPr>
      <dsp:spPr>
        <a:xfrm>
          <a:off x="4252624" y="405175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3366FF"/>
              </a:solidFill>
            </a:rPr>
            <a:t>Flutamide</a:t>
          </a:r>
          <a:endParaRPr lang="en-US" sz="2000" kern="1200" dirty="0">
            <a:solidFill>
              <a:srgbClr val="3366FF"/>
            </a:solidFill>
          </a:endParaRPr>
        </a:p>
      </dsp:txBody>
      <dsp:txXfrm>
        <a:off x="4252624" y="4051752"/>
        <a:ext cx="1825004" cy="584001"/>
      </dsp:txXfrm>
    </dsp:sp>
    <dsp:sp modelId="{EEF668BF-B95E-874D-BD40-CF7259A2D698}">
      <dsp:nvSpPr>
        <dsp:cNvPr id="0" name=""/>
        <dsp:cNvSpPr/>
      </dsp:nvSpPr>
      <dsp:spPr>
        <a:xfrm>
          <a:off x="4708875" y="518325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C8D8-29BF-FF44-9D7A-DE43D1E7F036}">
      <dsp:nvSpPr>
        <dsp:cNvPr id="0" name=""/>
        <dsp:cNvSpPr/>
      </dsp:nvSpPr>
      <dsp:spPr>
        <a:xfrm>
          <a:off x="4708875" y="518325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9AD9B-B9EF-BD44-83CA-7A95F9E6228C}">
      <dsp:nvSpPr>
        <dsp:cNvPr id="0" name=""/>
        <dsp:cNvSpPr/>
      </dsp:nvSpPr>
      <dsp:spPr>
        <a:xfrm>
          <a:off x="4252624" y="5347506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3366FF"/>
              </a:solidFill>
            </a:rPr>
            <a:t>Nilutamide</a:t>
          </a:r>
          <a:endParaRPr lang="en-US" sz="2000" kern="1200" dirty="0">
            <a:solidFill>
              <a:srgbClr val="3366FF"/>
            </a:solidFill>
          </a:endParaRPr>
        </a:p>
      </dsp:txBody>
      <dsp:txXfrm>
        <a:off x="4252624" y="5347506"/>
        <a:ext cx="1825004" cy="584001"/>
      </dsp:txXfrm>
    </dsp:sp>
    <dsp:sp modelId="{AF9693E6-849A-8448-854A-9855F5A1E7A2}">
      <dsp:nvSpPr>
        <dsp:cNvPr id="0" name=""/>
        <dsp:cNvSpPr/>
      </dsp:nvSpPr>
      <dsp:spPr>
        <a:xfrm>
          <a:off x="5730878" y="129599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4C972-D20A-EC40-8CBF-A020BDA08A9C}">
      <dsp:nvSpPr>
        <dsp:cNvPr id="0" name=""/>
        <dsp:cNvSpPr/>
      </dsp:nvSpPr>
      <dsp:spPr>
        <a:xfrm>
          <a:off x="5730878" y="129599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458AA-4E5F-6A4C-A493-BB48D2C7C091}">
      <dsp:nvSpPr>
        <dsp:cNvPr id="0" name=""/>
        <dsp:cNvSpPr/>
      </dsp:nvSpPr>
      <dsp:spPr>
        <a:xfrm>
          <a:off x="5274626" y="1460245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8000"/>
              </a:solidFill>
            </a:rPr>
            <a:t>Aromatase inhibitors</a:t>
          </a:r>
          <a:endParaRPr lang="en-US" sz="2000" kern="1200" dirty="0">
            <a:solidFill>
              <a:srgbClr val="008000"/>
            </a:solidFill>
          </a:endParaRPr>
        </a:p>
      </dsp:txBody>
      <dsp:txXfrm>
        <a:off x="5274626" y="1460245"/>
        <a:ext cx="1825004" cy="584001"/>
      </dsp:txXfrm>
    </dsp:sp>
    <dsp:sp modelId="{CA351A14-FAC9-F542-94F2-0B5B8A70A775}">
      <dsp:nvSpPr>
        <dsp:cNvPr id="0" name=""/>
        <dsp:cNvSpPr/>
      </dsp:nvSpPr>
      <dsp:spPr>
        <a:xfrm>
          <a:off x="6917131" y="2591748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E82AB-7E3C-BF44-B8E1-16F13A866E8D}">
      <dsp:nvSpPr>
        <dsp:cNvPr id="0" name=""/>
        <dsp:cNvSpPr/>
      </dsp:nvSpPr>
      <dsp:spPr>
        <a:xfrm>
          <a:off x="6917131" y="2591748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B305E-5EF0-C441-9A82-78CCCCF4586F}">
      <dsp:nvSpPr>
        <dsp:cNvPr id="0" name=""/>
        <dsp:cNvSpPr/>
      </dsp:nvSpPr>
      <dsp:spPr>
        <a:xfrm>
          <a:off x="6460880" y="2755999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8000"/>
              </a:solidFill>
            </a:rPr>
            <a:t>Anastrozole</a:t>
          </a:r>
          <a:endParaRPr lang="en-US" sz="2000" kern="1200" dirty="0">
            <a:solidFill>
              <a:srgbClr val="008000"/>
            </a:solidFill>
          </a:endParaRPr>
        </a:p>
      </dsp:txBody>
      <dsp:txXfrm>
        <a:off x="6460880" y="2755999"/>
        <a:ext cx="1825004" cy="584001"/>
      </dsp:txXfrm>
    </dsp:sp>
    <dsp:sp modelId="{EEE30220-C731-9040-B024-AFE2840E86A3}">
      <dsp:nvSpPr>
        <dsp:cNvPr id="0" name=""/>
        <dsp:cNvSpPr/>
      </dsp:nvSpPr>
      <dsp:spPr>
        <a:xfrm>
          <a:off x="6917131" y="3887502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FA40D-A31D-2347-A527-1538B8029D6D}">
      <dsp:nvSpPr>
        <dsp:cNvPr id="0" name=""/>
        <dsp:cNvSpPr/>
      </dsp:nvSpPr>
      <dsp:spPr>
        <a:xfrm>
          <a:off x="6917131" y="3887502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E58AF-E8C0-3D4A-AD81-CBEC74DC35E9}">
      <dsp:nvSpPr>
        <dsp:cNvPr id="0" name=""/>
        <dsp:cNvSpPr/>
      </dsp:nvSpPr>
      <dsp:spPr>
        <a:xfrm>
          <a:off x="6460880" y="4051752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8000"/>
              </a:solidFill>
            </a:rPr>
            <a:t>Letrozole</a:t>
          </a:r>
          <a:endParaRPr lang="en-US" sz="2000" kern="1200" dirty="0">
            <a:solidFill>
              <a:srgbClr val="008000"/>
            </a:solidFill>
          </a:endParaRPr>
        </a:p>
      </dsp:txBody>
      <dsp:txXfrm>
        <a:off x="6460880" y="4051752"/>
        <a:ext cx="1825004" cy="584001"/>
      </dsp:txXfrm>
    </dsp:sp>
    <dsp:sp modelId="{B35414AA-2F1D-D746-9A2F-F48EC6632A68}">
      <dsp:nvSpPr>
        <dsp:cNvPr id="0" name=""/>
        <dsp:cNvSpPr/>
      </dsp:nvSpPr>
      <dsp:spPr>
        <a:xfrm>
          <a:off x="6917131" y="5183255"/>
          <a:ext cx="912502" cy="91250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F225-ED01-0043-A91F-66A33B9F8CC8}">
      <dsp:nvSpPr>
        <dsp:cNvPr id="0" name=""/>
        <dsp:cNvSpPr/>
      </dsp:nvSpPr>
      <dsp:spPr>
        <a:xfrm>
          <a:off x="6917131" y="5183255"/>
          <a:ext cx="912502" cy="91250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81211-8665-774C-A80B-65057D7B7E62}">
      <dsp:nvSpPr>
        <dsp:cNvPr id="0" name=""/>
        <dsp:cNvSpPr/>
      </dsp:nvSpPr>
      <dsp:spPr>
        <a:xfrm>
          <a:off x="6460880" y="5347506"/>
          <a:ext cx="1825004" cy="5840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8000"/>
              </a:solidFill>
            </a:rPr>
            <a:t>Exemestane </a:t>
          </a:r>
          <a:endParaRPr lang="en-US" sz="2000" kern="1200" dirty="0">
            <a:solidFill>
              <a:srgbClr val="008000"/>
            </a:solidFill>
          </a:endParaRPr>
        </a:p>
      </dsp:txBody>
      <dsp:txXfrm>
        <a:off x="6460880" y="5347506"/>
        <a:ext cx="1825004" cy="584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F8DA7-BC42-7C49-9BBE-E338E2B28C7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4F8EF-D901-FD47-B07E-38BEF2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44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90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135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81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225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359" algn="l" defTabSz="6530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53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Gonadotropin-releasing hormone</a:t>
            </a:r>
            <a:r>
              <a: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GnRH</a:t>
            </a:r>
            <a:r>
              <a: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also known as </a:t>
            </a:r>
            <a:r>
              <a: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Luteinizing-hormone-releasing hormone</a:t>
            </a:r>
            <a:r>
              <a: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LHRH</a:t>
            </a:r>
            <a:r>
              <a: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luliberin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4F8EF-D901-FD47-B07E-38BEF2EC0C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5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0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70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1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4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2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3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3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70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1913470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44" indent="0">
              <a:buNone/>
              <a:defRPr sz="4000"/>
            </a:lvl2pPr>
            <a:lvl3pPr marL="1306090" indent="0">
              <a:buNone/>
              <a:defRPr sz="3400"/>
            </a:lvl3pPr>
            <a:lvl4pPr marL="1959135" indent="0">
              <a:buNone/>
              <a:defRPr sz="2900"/>
            </a:lvl4pPr>
            <a:lvl5pPr marL="2612181" indent="0">
              <a:buNone/>
              <a:defRPr sz="2900"/>
            </a:lvl5pPr>
            <a:lvl6pPr marL="3265225" indent="0">
              <a:buNone/>
              <a:defRPr sz="2900"/>
            </a:lvl6pPr>
            <a:lvl7pPr marL="3918270" indent="0">
              <a:buNone/>
              <a:defRPr sz="2900"/>
            </a:lvl7pPr>
            <a:lvl8pPr marL="4571314" indent="0">
              <a:buNone/>
              <a:defRPr sz="2900"/>
            </a:lvl8pPr>
            <a:lvl9pPr marL="5224359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09" tIns="65305" rIns="130609" bIns="653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4"/>
            <a:ext cx="12344400" cy="6034617"/>
          </a:xfrm>
          <a:prstGeom prst="rect">
            <a:avLst/>
          </a:prstGeom>
        </p:spPr>
        <p:txBody>
          <a:bodyPr vert="horz" lIns="130609" tIns="65305" rIns="130609" bIns="653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3200400" cy="486833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B9F96-2227-C74A-BA5D-4DC20E0993C2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7"/>
            <a:ext cx="4343400" cy="486833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7"/>
            <a:ext cx="3200400" cy="486833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EFE2-4D44-A843-8E42-EC384006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44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84" indent="-489784" algn="l" defTabSz="65304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98" indent="-408154" algn="l" defTabSz="653044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13" indent="-326522" algn="l" defTabSz="65304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7" indent="-326522" algn="l" defTabSz="65304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702" indent="-326522" algn="l" defTabSz="65304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746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91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837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882" indent="-326522" algn="l" defTabSz="65304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44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90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135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81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225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270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359" algn="l" defTabSz="65304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43368472"/>
              </p:ext>
            </p:extLst>
          </p:nvPr>
        </p:nvGraphicFramePr>
        <p:xfrm>
          <a:off x="0" y="0"/>
          <a:ext cx="13716000" cy="914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4334" y="454232"/>
            <a:ext cx="4043801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/>
              <a:t>Antineoplastic Classification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979468" y="3725333"/>
            <a:ext cx="1736531" cy="165532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9868048"/>
              </p:ext>
            </p:extLst>
          </p:nvPr>
        </p:nvGraphicFramePr>
        <p:xfrm>
          <a:off x="2286000" y="1524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280834" y="1333500"/>
            <a:ext cx="7238999" cy="649816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12578"/>
              </p:ext>
            </p:extLst>
          </p:nvPr>
        </p:nvGraphicFramePr>
        <p:xfrm>
          <a:off x="243180" y="351302"/>
          <a:ext cx="13071351" cy="47243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9721"/>
                <a:gridCol w="3547921"/>
                <a:gridCol w="1719580"/>
                <a:gridCol w="3136139"/>
                <a:gridCol w="2927990"/>
              </a:tblGrid>
              <a:tr h="41730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S/E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S/E 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Tamoxifen </a:t>
                      </a:r>
                    </a:p>
                    <a:p>
                      <a:r>
                        <a:rPr lang="en-US" dirty="0" smtClean="0"/>
                        <a:t>(Nolvadex)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Breast cancer Prevention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 mg daily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Hot flashes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Moody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Thromboembolism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Gabapentin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Venlafaxine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Eliminate other risks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Toremifene </a:t>
                      </a:r>
                    </a:p>
                    <a:p>
                      <a:r>
                        <a:rPr lang="en-US" dirty="0" smtClean="0"/>
                        <a:t>(Fareston)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Fulvestrant </a:t>
                      </a:r>
                    </a:p>
                    <a:p>
                      <a:r>
                        <a:rPr lang="en-US" dirty="0" smtClean="0"/>
                        <a:t>(Faslodex)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Metastatic breast cancer</a:t>
                      </a:r>
                    </a:p>
                    <a:p>
                      <a:r>
                        <a:rPr lang="en-US" dirty="0" smtClean="0"/>
                        <a:t>IM only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 flashes</a:t>
                      </a:r>
                    </a:p>
                    <a:p>
                      <a:r>
                        <a:rPr lang="en-US" dirty="0" smtClean="0"/>
                        <a:t>Nausea</a:t>
                      </a:r>
                    </a:p>
                    <a:p>
                      <a:r>
                        <a:rPr lang="en-US" dirty="0" smtClean="0"/>
                        <a:t>Hot flashes</a:t>
                      </a:r>
                    </a:p>
                    <a:p>
                      <a:r>
                        <a:rPr lang="en-US" dirty="0" smtClean="0"/>
                        <a:t>Insomnia</a:t>
                      </a:r>
                    </a:p>
                    <a:p>
                      <a:r>
                        <a:rPr lang="en-US" dirty="0" smtClean="0"/>
                        <a:t>Depression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Content Placeholder 11" descr="estrogen antagonist_1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4924" y="5356069"/>
            <a:ext cx="4128795" cy="3679839"/>
          </a:xfrm>
        </p:spPr>
      </p:pic>
    </p:spTree>
    <p:extLst>
      <p:ext uri="{BB962C8B-B14F-4D97-AF65-F5344CB8AC3E}">
        <p14:creationId xmlns:p14="http://schemas.microsoft.com/office/powerpoint/2010/main" val="13566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2176"/>
              </p:ext>
            </p:extLst>
          </p:nvPr>
        </p:nvGraphicFramePr>
        <p:xfrm>
          <a:off x="220134" y="1063609"/>
          <a:ext cx="8661767" cy="26926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00801"/>
                <a:gridCol w="3124827"/>
                <a:gridCol w="3136139"/>
              </a:tblGrid>
              <a:tr h="7427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Anti-Androgen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S/E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833">
                <a:tc>
                  <a:txBody>
                    <a:bodyPr/>
                    <a:lstStyle/>
                    <a:p>
                      <a:r>
                        <a:rPr lang="en-US" dirty="0" smtClean="0"/>
                        <a:t>Bicalutamide</a:t>
                      </a:r>
                    </a:p>
                    <a:p>
                      <a:r>
                        <a:rPr lang="en-US" dirty="0" smtClean="0"/>
                        <a:t>Flutamide</a:t>
                      </a:r>
                    </a:p>
                    <a:p>
                      <a:r>
                        <a:rPr lang="en-US" dirty="0" smtClean="0"/>
                        <a:t>Nilutamide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Prostate cancer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Loss of libido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Hot flashes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0134" y="348176"/>
            <a:ext cx="100539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Receptor antagonists for testosterone  on the prostate cancer cells</a:t>
            </a:r>
            <a:endParaRPr lang="en-US" dirty="0"/>
          </a:p>
        </p:txBody>
      </p:sp>
      <p:pic>
        <p:nvPicPr>
          <p:cNvPr id="11" name="Content Placeholder 6" descr="AI MOA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865" y="4578757"/>
            <a:ext cx="6235700" cy="3668712"/>
          </a:xfrm>
        </p:spPr>
      </p:pic>
      <p:cxnSp>
        <p:nvCxnSpPr>
          <p:cNvPr id="14" name="Straight Connector 13"/>
          <p:cNvCxnSpPr/>
          <p:nvPr/>
        </p:nvCxnSpPr>
        <p:spPr>
          <a:xfrm>
            <a:off x="5431009" y="5107399"/>
            <a:ext cx="1188878" cy="1053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31009" y="5107399"/>
            <a:ext cx="1188878" cy="78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7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3906"/>
              </p:ext>
            </p:extLst>
          </p:nvPr>
        </p:nvGraphicFramePr>
        <p:xfrm>
          <a:off x="464912" y="997892"/>
          <a:ext cx="11435637" cy="3931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169641"/>
                <a:gridCol w="4125531"/>
                <a:gridCol w="4140465"/>
              </a:tblGrid>
              <a:tr h="742793">
                <a:tc>
                  <a:txBody>
                    <a:bodyPr/>
                    <a:lstStyle/>
                    <a:p>
                      <a:r>
                        <a:rPr lang="en-US" dirty="0" smtClean="0"/>
                        <a:t>Aromatase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Inhibitor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7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Anastrozole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(Arimidex)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Breast Cancer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Weight loss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Bone loss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7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Letrozole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(Femara)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53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Breast Cancer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 “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7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Exemestane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(Aromasin)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Irreversible Inhibitor for</a:t>
                      </a:r>
                    </a:p>
                    <a:p>
                      <a:pPr marL="0" marR="0" indent="0" algn="l" defTabSz="653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Breast Cancer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 “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220888" y="492443"/>
            <a:ext cx="122915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dirty="0" smtClean="0"/>
              <a:t>Aromatase Inhibitor: Inhibits </a:t>
            </a:r>
            <a:r>
              <a:rPr lang="en-US" dirty="0"/>
              <a:t>conversion of adrenal androgens to estrogen. </a:t>
            </a:r>
            <a:endParaRPr lang="en-US" dirty="0" smtClean="0"/>
          </a:p>
        </p:txBody>
      </p:sp>
      <p:pic>
        <p:nvPicPr>
          <p:cNvPr id="7" name="Content Placeholder 11" descr="armidex_moa2a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0330" y="5148262"/>
            <a:ext cx="4572000" cy="3995738"/>
          </a:xfrm>
        </p:spPr>
      </p:pic>
    </p:spTree>
    <p:extLst>
      <p:ext uri="{BB962C8B-B14F-4D97-AF65-F5344CB8AC3E}">
        <p14:creationId xmlns:p14="http://schemas.microsoft.com/office/powerpoint/2010/main" val="35498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317</Words>
  <Application>Microsoft Macintosh PowerPoint</Application>
  <PresentationFormat>Custom</PresentationFormat>
  <Paragraphs>171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9</cp:revision>
  <dcterms:created xsi:type="dcterms:W3CDTF">2013-04-22T13:52:48Z</dcterms:created>
  <dcterms:modified xsi:type="dcterms:W3CDTF">2013-04-22T19:22:14Z</dcterms:modified>
</cp:coreProperties>
</file>