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2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3CA2-1890-F247-9D37-527AB218AEA4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2388-9118-344A-9DA0-D349E670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286" y="508000"/>
            <a:ext cx="6321767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Emesis </a:t>
            </a:r>
            <a:r>
              <a:rPr lang="en-US" dirty="0" smtClean="0"/>
              <a:t>2-24</a:t>
            </a:r>
          </a:p>
          <a:p>
            <a:endParaRPr lang="en-US" dirty="0"/>
          </a:p>
          <a:p>
            <a:r>
              <a:rPr lang="en-US" dirty="0" smtClean="0"/>
              <a:t>Myelosuppression: 26</a:t>
            </a:r>
          </a:p>
          <a:p>
            <a:r>
              <a:rPr lang="en-US" dirty="0" smtClean="0"/>
              <a:t>	thrombocytopenia 27 - 28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Neutropenia 28 - 45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Anemia 46 – 56</a:t>
            </a:r>
          </a:p>
          <a:p>
            <a:endParaRPr lang="en-US" dirty="0"/>
          </a:p>
          <a:p>
            <a:r>
              <a:rPr lang="en-US" dirty="0" smtClean="0"/>
              <a:t>GI </a:t>
            </a:r>
          </a:p>
          <a:p>
            <a:r>
              <a:rPr lang="en-US" dirty="0" smtClean="0"/>
              <a:t>	Mucositis 59 – 64</a:t>
            </a:r>
          </a:p>
          <a:p>
            <a:r>
              <a:rPr lang="en-US" dirty="0"/>
              <a:t>	</a:t>
            </a:r>
            <a:r>
              <a:rPr lang="en-US" dirty="0" smtClean="0"/>
              <a:t>Diarrhea 65</a:t>
            </a:r>
          </a:p>
          <a:p>
            <a:endParaRPr lang="en-US" dirty="0"/>
          </a:p>
          <a:p>
            <a:r>
              <a:rPr lang="en-US" dirty="0" smtClean="0"/>
              <a:t>Skin 67 - 81</a:t>
            </a:r>
          </a:p>
          <a:p>
            <a:r>
              <a:rPr lang="en-US" dirty="0"/>
              <a:t>	</a:t>
            </a:r>
            <a:r>
              <a:rPr lang="en-US" dirty="0" smtClean="0"/>
              <a:t>Alopecia, nails</a:t>
            </a:r>
          </a:p>
          <a:p>
            <a:r>
              <a:rPr lang="en-US" dirty="0"/>
              <a:t>	</a:t>
            </a:r>
            <a:r>
              <a:rPr lang="en-US" dirty="0" smtClean="0"/>
              <a:t>hyperpigmentation</a:t>
            </a:r>
          </a:p>
          <a:p>
            <a:r>
              <a:rPr lang="en-US" dirty="0"/>
              <a:t>	</a:t>
            </a:r>
            <a:r>
              <a:rPr lang="en-US" dirty="0" smtClean="0"/>
              <a:t>extravasation </a:t>
            </a:r>
          </a:p>
          <a:p>
            <a:endParaRPr lang="en-US" dirty="0"/>
          </a:p>
          <a:p>
            <a:r>
              <a:rPr lang="en-US" dirty="0" smtClean="0"/>
              <a:t>Peripheral neuropathy 82 - 86</a:t>
            </a:r>
          </a:p>
          <a:p>
            <a:endParaRPr lang="en-US" dirty="0"/>
          </a:p>
          <a:p>
            <a:r>
              <a:rPr lang="en-US" dirty="0" smtClean="0"/>
              <a:t>Renal 87 – 93</a:t>
            </a:r>
          </a:p>
          <a:p>
            <a:endParaRPr lang="en-US" dirty="0"/>
          </a:p>
          <a:p>
            <a:r>
              <a:rPr lang="en-US" smtClean="0"/>
              <a:t>Pulmonary 94 -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</cp:revision>
  <dcterms:created xsi:type="dcterms:W3CDTF">2013-05-03T14:29:42Z</dcterms:created>
  <dcterms:modified xsi:type="dcterms:W3CDTF">2013-05-04T14:55:17Z</dcterms:modified>
</cp:coreProperties>
</file>