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96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78CE-F20E-2E46-BD6A-10E4F036C236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9F3-6AED-C747-AF36-69869EF82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78CE-F20E-2E46-BD6A-10E4F036C236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9F3-6AED-C747-AF36-69869EF82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78CE-F20E-2E46-BD6A-10E4F036C236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9F3-6AED-C747-AF36-69869EF82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7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78CE-F20E-2E46-BD6A-10E4F036C236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9F3-6AED-C747-AF36-69869EF82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0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78CE-F20E-2E46-BD6A-10E4F036C236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9F3-6AED-C747-AF36-69869EF82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78CE-F20E-2E46-BD6A-10E4F036C236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9F3-6AED-C747-AF36-69869EF82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78CE-F20E-2E46-BD6A-10E4F036C236}" type="datetimeFigureOut">
              <a:rPr lang="en-US" smtClean="0"/>
              <a:t>5/5/13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9F3-6AED-C747-AF36-69869EF82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8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78CE-F20E-2E46-BD6A-10E4F036C236}" type="datetimeFigureOut">
              <a:rPr lang="en-US" smtClean="0"/>
              <a:t>5/5/13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9F3-6AED-C747-AF36-69869EF82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5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78CE-F20E-2E46-BD6A-10E4F036C236}" type="datetimeFigureOut">
              <a:rPr lang="en-US" smtClean="0"/>
              <a:t>5/5/13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9F3-6AED-C747-AF36-69869EF82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78CE-F20E-2E46-BD6A-10E4F036C236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9F3-6AED-C747-AF36-69869EF82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0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78CE-F20E-2E46-BD6A-10E4F036C236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9F3-6AED-C747-AF36-69869EF82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78CE-F20E-2E46-BD6A-10E4F036C236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99F3-6AED-C747-AF36-69869EF82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7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628"/>
            <a:ext cx="8229600" cy="4525963"/>
          </a:xfrm>
        </p:spPr>
        <p:txBody>
          <a:bodyPr/>
          <a:lstStyle/>
          <a:p>
            <a:r>
              <a:rPr lang="en-US" dirty="0" smtClean="0"/>
              <a:t>GI</a:t>
            </a:r>
            <a:endParaRPr lang="en-US" dirty="0" smtClean="0"/>
          </a:p>
          <a:p>
            <a:pPr lvl="1"/>
            <a:r>
              <a:rPr lang="en-US" dirty="0" smtClean="0"/>
              <a:t>Mucositis</a:t>
            </a:r>
          </a:p>
          <a:p>
            <a:pPr lvl="1"/>
            <a:r>
              <a:rPr lang="en-US" dirty="0" smtClean="0"/>
              <a:t>Diarrhea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0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715" y="24590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Mucositis</a:t>
            </a:r>
          </a:p>
        </p:txBody>
      </p:sp>
      <p:pic>
        <p:nvPicPr>
          <p:cNvPr id="5" name="Picture 2" descr="stomat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58" y="72572"/>
            <a:ext cx="1734470" cy="118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45387" y="1282728"/>
            <a:ext cx="107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mucositis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85992"/>
              </p:ext>
            </p:extLst>
          </p:nvPr>
        </p:nvGraphicFramePr>
        <p:xfrm>
          <a:off x="181429" y="832394"/>
          <a:ext cx="6604000" cy="4861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2857"/>
                <a:gridCol w="3701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Drugs that cause Mucositis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5-FU</a:t>
                      </a:r>
                    </a:p>
                    <a:p>
                      <a:r>
                        <a:rPr lang="en-US" dirty="0" smtClean="0"/>
                        <a:t>Anthracycline</a:t>
                      </a:r>
                    </a:p>
                    <a:p>
                      <a:r>
                        <a:rPr lang="en-US" dirty="0" smtClean="0"/>
                        <a:t>Cytarabine</a:t>
                      </a:r>
                    </a:p>
                    <a:p>
                      <a:r>
                        <a:rPr lang="en-US" dirty="0" smtClean="0"/>
                        <a:t>Methotrexate</a:t>
                      </a:r>
                    </a:p>
                    <a:p>
                      <a:r>
                        <a:rPr lang="en-US" dirty="0" smtClean="0"/>
                        <a:t>Taxanes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Occurs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week after chemo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Hold</a:t>
                      </a:r>
                      <a:r>
                        <a:rPr lang="en-US" baseline="0" dirty="0" smtClean="0"/>
                        <a:t> chemo 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 3 weeks until mucositis heals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Tx Mucositis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Magic Mouth Wash</a:t>
                      </a:r>
                    </a:p>
                    <a:p>
                      <a:r>
                        <a:rPr lang="en-US" dirty="0" smtClean="0"/>
                        <a:t>  Maalox</a:t>
                      </a:r>
                    </a:p>
                    <a:p>
                      <a:r>
                        <a:rPr lang="en-US" dirty="0" smtClean="0"/>
                        <a:t>  Benadryl</a:t>
                      </a:r>
                    </a:p>
                    <a:p>
                      <a:r>
                        <a:rPr lang="en-US" dirty="0" smtClean="0"/>
                        <a:t>  Lidocaine 2%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Nystatin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Steroids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Reduce chemo dose</a:t>
                      </a:r>
                      <a:r>
                        <a:rPr lang="en-US" baseline="0" dirty="0" smtClean="0"/>
                        <a:t> 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27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429" y="399143"/>
            <a:ext cx="99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Diarrhea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53352"/>
              </p:ext>
            </p:extLst>
          </p:nvPr>
        </p:nvGraphicFramePr>
        <p:xfrm>
          <a:off x="308429" y="1013823"/>
          <a:ext cx="5950857" cy="266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5857"/>
                <a:gridCol w="317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Drugs that cause Diarrhea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5-FU</a:t>
                      </a:r>
                    </a:p>
                    <a:p>
                      <a:r>
                        <a:rPr lang="en-US" dirty="0" err="1" smtClean="0"/>
                        <a:t>Irotecan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Occurs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Anytime after therapy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Hold</a:t>
                      </a:r>
                      <a:r>
                        <a:rPr lang="en-US" baseline="0" dirty="0" smtClean="0"/>
                        <a:t> chemo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Until full recovery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Tx Diarrhea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Loperamide 4 mg PO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now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 then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Loperamide 2 mg PO q2h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r>
                        <a:rPr lang="en-US" baseline="0" dirty="0" smtClean="0"/>
                        <a:t> chemo dose 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25%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838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90</Words>
  <Application>Microsoft Macintosh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9</cp:revision>
  <dcterms:created xsi:type="dcterms:W3CDTF">2013-05-05T17:48:47Z</dcterms:created>
  <dcterms:modified xsi:type="dcterms:W3CDTF">2013-05-06T00:12:12Z</dcterms:modified>
</cp:coreProperties>
</file>