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ECD1-07DE-994F-9007-7ADF95DDFCC9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24C-9192-2044-9C74-AE6AADA2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ECD1-07DE-994F-9007-7ADF95DDFCC9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24C-9192-2044-9C74-AE6AADA2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6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ECD1-07DE-994F-9007-7ADF95DDFCC9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24C-9192-2044-9C74-AE6AADA2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ECD1-07DE-994F-9007-7ADF95DDFCC9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24C-9192-2044-9C74-AE6AADA2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ECD1-07DE-994F-9007-7ADF95DDFCC9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24C-9192-2044-9C74-AE6AADA2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ECD1-07DE-994F-9007-7ADF95DDFCC9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24C-9192-2044-9C74-AE6AADA2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3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ECD1-07DE-994F-9007-7ADF95DDFCC9}" type="datetimeFigureOut">
              <a:rPr lang="en-US" smtClean="0"/>
              <a:t>5/5/13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24C-9192-2044-9C74-AE6AADA2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4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ECD1-07DE-994F-9007-7ADF95DDFCC9}" type="datetimeFigureOut">
              <a:rPr lang="en-US" smtClean="0"/>
              <a:t>5/5/13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24C-9192-2044-9C74-AE6AADA2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ECD1-07DE-994F-9007-7ADF95DDFCC9}" type="datetimeFigureOut">
              <a:rPr lang="en-US" smtClean="0"/>
              <a:t>5/5/13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24C-9192-2044-9C74-AE6AADA2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ECD1-07DE-994F-9007-7ADF95DDFCC9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24C-9192-2044-9C74-AE6AADA2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8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ECD1-07DE-994F-9007-7ADF95DDFCC9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24C-9192-2044-9C74-AE6AADA2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5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8ECD1-07DE-994F-9007-7ADF95DDFCC9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A24C-9192-2044-9C74-AE6AADA2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429" y="2475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/>
              <a:t>Skin: Alopecia</a:t>
            </a:r>
            <a:endParaRPr lang="en-US" u="sng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9682"/>
              </p:ext>
            </p:extLst>
          </p:nvPr>
        </p:nvGraphicFramePr>
        <p:xfrm>
          <a:off x="399143" y="870857"/>
          <a:ext cx="6096000" cy="275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Alopecia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Anthracyclines</a:t>
                      </a:r>
                    </a:p>
                    <a:p>
                      <a:r>
                        <a:rPr lang="en-US" dirty="0" smtClean="0"/>
                        <a:t>Bleomycin</a:t>
                      </a:r>
                    </a:p>
                    <a:p>
                      <a:r>
                        <a:rPr lang="en-US" dirty="0" smtClean="0"/>
                        <a:t>Carboplatin</a:t>
                      </a:r>
                    </a:p>
                    <a:p>
                      <a:r>
                        <a:rPr lang="en-US" dirty="0" smtClean="0"/>
                        <a:t>Oxaliplatin</a:t>
                      </a:r>
                    </a:p>
                    <a:p>
                      <a:r>
                        <a:rPr lang="en-US" dirty="0" smtClean="0"/>
                        <a:t>Cyclophosphamide</a:t>
                      </a:r>
                    </a:p>
                    <a:p>
                      <a:r>
                        <a:rPr lang="en-US" dirty="0" smtClean="0"/>
                        <a:t>Irinotecan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Taxanes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it occurs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 2 cycles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81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829107"/>
              </p:ext>
            </p:extLst>
          </p:nvPr>
        </p:nvGraphicFramePr>
        <p:xfrm>
          <a:off x="380999" y="767078"/>
          <a:ext cx="7093856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9855"/>
                <a:gridCol w="2379855"/>
                <a:gridCol w="23341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Vesicant</a:t>
                      </a:r>
                      <a:r>
                        <a:rPr lang="en-US" baseline="0" dirty="0" smtClean="0"/>
                        <a:t> Agents </a:t>
                      </a:r>
                    </a:p>
                    <a:p>
                      <a:r>
                        <a:rPr lang="en-US" baseline="0" dirty="0" smtClean="0"/>
                        <a:t>(cause blisters)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Warm </a:t>
                      </a:r>
                      <a:r>
                        <a:rPr lang="en-US" dirty="0" err="1" smtClean="0"/>
                        <a:t>Vs</a:t>
                      </a:r>
                      <a:r>
                        <a:rPr lang="en-US" dirty="0" smtClean="0"/>
                        <a:t> Cold 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Etoposide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Warm</a:t>
                      </a:r>
                      <a:endParaRPr lang="en-US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60066"/>
                          </a:solidFill>
                        </a:rPr>
                        <a:t>Hyaluronidase</a:t>
                      </a:r>
                      <a:endParaRPr lang="en-US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Vinca alkaloids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Warm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60066"/>
                          </a:solidFill>
                        </a:rPr>
                        <a:t>Hyaluronidase</a:t>
                      </a:r>
                      <a:endParaRPr lang="en-US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Paclitaxel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Cold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60066"/>
                          </a:solidFill>
                        </a:rPr>
                        <a:t>Hyaluronidase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Anthracyclines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Cold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DSMO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Mitomycin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DMSO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Nitrogen Mustard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Na Thiosulfate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Oxaliplatin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Na Thiosulfate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0999" y="235855"/>
            <a:ext cx="1678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Vesicant</a:t>
            </a:r>
            <a:r>
              <a:rPr lang="en-US" u="sng" baseline="0" dirty="0" smtClean="0"/>
              <a:t> Agents </a:t>
            </a:r>
          </a:p>
        </p:txBody>
      </p:sp>
      <p:pic>
        <p:nvPicPr>
          <p:cNvPr id="6" name="Picture 8" descr="doxo extravasation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998" y="4274454"/>
            <a:ext cx="3138715" cy="2103727"/>
          </a:xfrm>
          <a:noFill/>
        </p:spPr>
      </p:pic>
    </p:spTree>
    <p:extLst>
      <p:ext uri="{BB962C8B-B14F-4D97-AF65-F5344CB8AC3E}">
        <p14:creationId xmlns:p14="http://schemas.microsoft.com/office/powerpoint/2010/main" val="229202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63375"/>
              </p:ext>
            </p:extLst>
          </p:nvPr>
        </p:nvGraphicFramePr>
        <p:xfrm>
          <a:off x="399143" y="544285"/>
          <a:ext cx="6096000" cy="274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Peripheral Neuropathy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Bortezomib</a:t>
                      </a:r>
                      <a:endParaRPr lang="en-US" dirty="0" smtClean="0"/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Cisplatin (Platinol)</a:t>
                      </a:r>
                    </a:p>
                    <a:p>
                      <a:r>
                        <a:rPr lang="en-US" dirty="0" smtClean="0"/>
                        <a:t>Taxanes</a:t>
                      </a:r>
                    </a:p>
                    <a:p>
                      <a:r>
                        <a:rPr lang="en-US" dirty="0" smtClean="0"/>
                        <a:t>Thalidomide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Vinca Alkaloids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Narcotics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Anticonvulsants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86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78</Words>
  <Application>Microsoft Macintosh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14</cp:revision>
  <dcterms:created xsi:type="dcterms:W3CDTF">2013-05-06T00:13:09Z</dcterms:created>
  <dcterms:modified xsi:type="dcterms:W3CDTF">2013-05-06T00:52:44Z</dcterms:modified>
</cp:coreProperties>
</file>