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1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76D5E-C85F-6F43-A523-9B150B8DEB86}" type="datetimeFigureOut">
              <a:rPr lang="en-US" smtClean="0"/>
              <a:t>5/8/13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AE645-5082-DB46-9E5E-791B0340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56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AE645-5082-DB46-9E5E-791B034085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1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A330-8AEC-3D46-85E7-3417885A5F7A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A59C-57E9-DB4A-9F41-2E0C7A08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3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A330-8AEC-3D46-85E7-3417885A5F7A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A59C-57E9-DB4A-9F41-2E0C7A08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A330-8AEC-3D46-85E7-3417885A5F7A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A59C-57E9-DB4A-9F41-2E0C7A08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1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A330-8AEC-3D46-85E7-3417885A5F7A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A59C-57E9-DB4A-9F41-2E0C7A08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6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A330-8AEC-3D46-85E7-3417885A5F7A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A59C-57E9-DB4A-9F41-2E0C7A08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0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A330-8AEC-3D46-85E7-3417885A5F7A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A59C-57E9-DB4A-9F41-2E0C7A08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4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A330-8AEC-3D46-85E7-3417885A5F7A}" type="datetimeFigureOut">
              <a:rPr lang="en-US" smtClean="0"/>
              <a:t>5/8/13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A59C-57E9-DB4A-9F41-2E0C7A08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5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A330-8AEC-3D46-85E7-3417885A5F7A}" type="datetimeFigureOut">
              <a:rPr lang="en-US" smtClean="0"/>
              <a:t>5/8/13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A59C-57E9-DB4A-9F41-2E0C7A08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A330-8AEC-3D46-85E7-3417885A5F7A}" type="datetimeFigureOut">
              <a:rPr lang="en-US" smtClean="0"/>
              <a:t>5/8/13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A59C-57E9-DB4A-9F41-2E0C7A08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5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A330-8AEC-3D46-85E7-3417885A5F7A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A59C-57E9-DB4A-9F41-2E0C7A08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9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A330-8AEC-3D46-85E7-3417885A5F7A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A59C-57E9-DB4A-9F41-2E0C7A08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4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BA330-8AEC-3D46-85E7-3417885A5F7A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FA59C-57E9-DB4A-9F41-2E0C7A08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0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ovarian-cancer-metastasi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3156" y="1115230"/>
            <a:ext cx="6104899" cy="488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8607" y="361931"/>
            <a:ext cx="161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Ovarian Cancer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1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 descr="ovarian cancer staging.gif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78844" y="76200"/>
            <a:ext cx="7382717" cy="6781800"/>
          </a:xfrm>
        </p:spPr>
      </p:pic>
      <p:sp>
        <p:nvSpPr>
          <p:cNvPr id="7" name="TextBox 6"/>
          <p:cNvSpPr txBox="1"/>
          <p:nvPr/>
        </p:nvSpPr>
        <p:spPr>
          <a:xfrm>
            <a:off x="128580" y="99144"/>
            <a:ext cx="293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Classify Ovarian Cancer 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Ovarian cancer treatment.gif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6808" y="115887"/>
            <a:ext cx="7684536" cy="6613389"/>
          </a:xfrm>
        </p:spPr>
      </p:pic>
      <p:sp>
        <p:nvSpPr>
          <p:cNvPr id="5" name="TextBox 4"/>
          <p:cNvSpPr txBox="1"/>
          <p:nvPr/>
        </p:nvSpPr>
        <p:spPr>
          <a:xfrm>
            <a:off x="0" y="0"/>
            <a:ext cx="2393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CR: complete remission</a:t>
            </a:r>
          </a:p>
          <a:p>
            <a:r>
              <a:rPr lang="en-US" dirty="0" smtClean="0"/>
              <a:t>PD: progressive disease</a:t>
            </a:r>
          </a:p>
        </p:txBody>
      </p:sp>
    </p:spTree>
    <p:extLst>
      <p:ext uri="{BB962C8B-B14F-4D97-AF65-F5344CB8AC3E}">
        <p14:creationId xmlns:p14="http://schemas.microsoft.com/office/powerpoint/2010/main" val="138910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635169"/>
              </p:ext>
            </p:extLst>
          </p:nvPr>
        </p:nvGraphicFramePr>
        <p:xfrm>
          <a:off x="390523" y="1595813"/>
          <a:ext cx="4284894" cy="4292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8928"/>
                <a:gridCol w="1255966"/>
              </a:tblGrid>
              <a:tr h="3066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</a:rPr>
                        <a:t>Drugs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</a:rPr>
                        <a:t>Cycle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65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</a:rPr>
                        <a:t>Carboplatin AUC 5-7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</a:rPr>
                        <a:t>  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</a:rPr>
                        <a:t>Paclitaxel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</a:rPr>
                        <a:t>175mg/m2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</a:rPr>
                        <a:t>Q 21 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</a:rPr>
                        <a:t>  or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65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</a:rPr>
                        <a:t>Cisplatin 75mg/m2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</a:rPr>
                        <a:t>  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</a:rPr>
                        <a:t>Paclitaxel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</a:rPr>
                        <a:t>135mg/m2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</a:rPr>
                        <a:t>Q21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</a:rPr>
                        <a:t>  or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</a:rPr>
                        <a:t>Cisplatin 50-100 mg/m2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</a:rPr>
                        <a:t>  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</a:rPr>
                        <a:t>Cyclophosphamide 600 mg/m2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</a:rPr>
                        <a:t>Q 21-28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0523" y="334046"/>
            <a:ext cx="3390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Chemotherapy for Ovarian Cancer</a:t>
            </a:r>
          </a:p>
          <a:p>
            <a:endParaRPr lang="en-US" u="sng" dirty="0"/>
          </a:p>
          <a:p>
            <a:r>
              <a:rPr lang="en-US" dirty="0" smtClean="0"/>
              <a:t>Taxane + Platinum</a:t>
            </a:r>
            <a:endParaRPr lang="en-US" dirty="0"/>
          </a:p>
        </p:txBody>
      </p:sp>
      <p:pic>
        <p:nvPicPr>
          <p:cNvPr id="12" name="Picture 11" descr="Screen Shot 2013-05-07 at 10.54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537" y="0"/>
            <a:ext cx="4414463" cy="29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3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5-07 at 10.48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648" y="96220"/>
            <a:ext cx="4210632" cy="177521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61344"/>
              </p:ext>
            </p:extLst>
          </p:nvPr>
        </p:nvGraphicFramePr>
        <p:xfrm>
          <a:off x="500250" y="2059077"/>
          <a:ext cx="8297183" cy="3194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5894"/>
                <a:gridCol w="2345936"/>
                <a:gridCol w="3385353"/>
              </a:tblGrid>
              <a:tr h="3993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highlight>
                            <a:srgbClr val="000000"/>
                          </a:highlight>
                          <a:latin typeface="+mn-lt"/>
                        </a:rPr>
                        <a:t>Drug</a:t>
                      </a:r>
                      <a:endParaRPr lang="en-US" sz="18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highlight>
                            <a:srgbClr val="000000"/>
                          </a:highlight>
                          <a:latin typeface="+mn-lt"/>
                        </a:rPr>
                        <a:t>Dose</a:t>
                      </a:r>
                      <a:endParaRPr lang="en-US" sz="18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+mn-lt"/>
                        </a:rPr>
                        <a:t>Cycle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93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</a:rPr>
                        <a:t>Docetaxel 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</a:rPr>
                        <a:t>60 mg/m2 IV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</a:rPr>
                        <a:t>Q21 days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93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</a:rPr>
                        <a:t>Gemcitabine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</a:rPr>
                        <a:t>800-1,000 </a:t>
                      </a:r>
                      <a:r>
                        <a:rPr lang="en-US" sz="1800" dirty="0" smtClean="0">
                          <a:latin typeface="+mn-lt"/>
                        </a:rPr>
                        <a:t>IV mg/m2 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</a:rPr>
                        <a:t>weekly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93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</a:rPr>
                        <a:t>Liposomal doxorubicin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</a:rPr>
                        <a:t>50mg/m2 IV  q21d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</a:rPr>
                        <a:t>Q21 days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93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</a:rPr>
                        <a:t>Topotecan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</a:rPr>
                        <a:t>1.5mg/m2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</a:rPr>
                        <a:t>IV q day x 5 days, q21 days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93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</a:rPr>
                        <a:t>Etoposide 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</a:rPr>
                        <a:t>50mg/m2 </a:t>
                      </a:r>
                      <a:r>
                        <a:rPr lang="en-US" sz="1800" dirty="0" smtClean="0">
                          <a:latin typeface="+mn-lt"/>
                        </a:rPr>
                        <a:t>PO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</a:rPr>
                        <a:t>Daily x 21 days cycle</a:t>
                      </a:r>
                      <a:r>
                        <a:rPr lang="en-US" sz="1800" baseline="0" dirty="0" smtClean="0">
                          <a:latin typeface="+mn-lt"/>
                        </a:rPr>
                        <a:t> q 28 days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93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</a:rPr>
                        <a:t>Paclitaxel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</a:rPr>
                        <a:t>60-80 </a:t>
                      </a:r>
                      <a:r>
                        <a:rPr lang="en-US" sz="1800" dirty="0" smtClean="0">
                          <a:latin typeface="+mn-lt"/>
                        </a:rPr>
                        <a:t>mg/m2 IV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</a:rPr>
                        <a:t>weekly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93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</a:rPr>
                        <a:t>Bevacizumab**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</a:rPr>
                        <a:t>investigational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</a:rPr>
                        <a:t>weekly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250" y="727284"/>
            <a:ext cx="340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Salvage Therapy:</a:t>
            </a:r>
          </a:p>
          <a:p>
            <a:r>
              <a:rPr lang="en-US" dirty="0" smtClean="0"/>
              <a:t>When pts relapse within 6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5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151</Words>
  <Application>Microsoft Macintosh PowerPoint</Application>
  <PresentationFormat>On-screen Show (4:3)</PresentationFormat>
  <Paragraphs>51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18</cp:revision>
  <dcterms:created xsi:type="dcterms:W3CDTF">2013-05-07T20:57:32Z</dcterms:created>
  <dcterms:modified xsi:type="dcterms:W3CDTF">2013-05-08T13:26:07Z</dcterms:modified>
</cp:coreProperties>
</file>