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96" d="100"/>
          <a:sy n="96" d="100"/>
        </p:scale>
        <p:origin x="3088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EE03-532E-854D-AF46-0B12B062C34D}" type="datetimeFigureOut">
              <a:rPr lang="en-DE" smtClean="0"/>
              <a:t>28.11.23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F8AB-17B5-B44D-8B71-9396D0DC7C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482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EE03-532E-854D-AF46-0B12B062C34D}" type="datetimeFigureOut">
              <a:rPr lang="en-DE" smtClean="0"/>
              <a:t>28.11.23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F8AB-17B5-B44D-8B71-9396D0DC7C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953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EE03-532E-854D-AF46-0B12B062C34D}" type="datetimeFigureOut">
              <a:rPr lang="en-DE" smtClean="0"/>
              <a:t>28.11.23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F8AB-17B5-B44D-8B71-9396D0DC7C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70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EE03-532E-854D-AF46-0B12B062C34D}" type="datetimeFigureOut">
              <a:rPr lang="en-DE" smtClean="0"/>
              <a:t>28.11.23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F8AB-17B5-B44D-8B71-9396D0DC7C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67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EE03-532E-854D-AF46-0B12B062C34D}" type="datetimeFigureOut">
              <a:rPr lang="en-DE" smtClean="0"/>
              <a:t>28.11.23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F8AB-17B5-B44D-8B71-9396D0DC7C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9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EE03-532E-854D-AF46-0B12B062C34D}" type="datetimeFigureOut">
              <a:rPr lang="en-DE" smtClean="0"/>
              <a:t>28.11.23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F8AB-17B5-B44D-8B71-9396D0DC7C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20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EE03-532E-854D-AF46-0B12B062C34D}" type="datetimeFigureOut">
              <a:rPr lang="en-DE" smtClean="0"/>
              <a:t>28.11.23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F8AB-17B5-B44D-8B71-9396D0DC7C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147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EE03-532E-854D-AF46-0B12B062C34D}" type="datetimeFigureOut">
              <a:rPr lang="en-DE" smtClean="0"/>
              <a:t>28.11.23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F8AB-17B5-B44D-8B71-9396D0DC7C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892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EE03-532E-854D-AF46-0B12B062C34D}" type="datetimeFigureOut">
              <a:rPr lang="en-DE" smtClean="0"/>
              <a:t>28.11.23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F8AB-17B5-B44D-8B71-9396D0DC7C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4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EE03-532E-854D-AF46-0B12B062C34D}" type="datetimeFigureOut">
              <a:rPr lang="en-DE" smtClean="0"/>
              <a:t>28.11.23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F8AB-17B5-B44D-8B71-9396D0DC7C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28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EE03-532E-854D-AF46-0B12B062C34D}" type="datetimeFigureOut">
              <a:rPr lang="en-DE" smtClean="0"/>
              <a:t>28.11.23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F8AB-17B5-B44D-8B71-9396D0DC7C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314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4EE03-532E-854D-AF46-0B12B062C34D}" type="datetimeFigureOut">
              <a:rPr lang="en-DE" smtClean="0"/>
              <a:t>28.11.23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F8AB-17B5-B44D-8B71-9396D0DC7C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357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6D54666-71F8-7D30-E083-623EF1A27A26}"/>
              </a:ext>
            </a:extLst>
          </p:cNvPr>
          <p:cNvGrpSpPr/>
          <p:nvPr/>
        </p:nvGrpSpPr>
        <p:grpSpPr>
          <a:xfrm>
            <a:off x="-10255" y="258702"/>
            <a:ext cx="3620959" cy="3165868"/>
            <a:chOff x="-10255" y="345128"/>
            <a:chExt cx="3620959" cy="316586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6F5D25-86FF-76CA-B54F-A875F68CD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345128"/>
              <a:ext cx="3600450" cy="256564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344D5F-7164-9DD3-A512-BF25728846F5}"/>
                </a:ext>
              </a:extLst>
            </p:cNvPr>
            <p:cNvSpPr txBox="1"/>
            <p:nvPr/>
          </p:nvSpPr>
          <p:spPr>
            <a:xfrm>
              <a:off x="-10255" y="2926221"/>
              <a:ext cx="362095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3200" spc="81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DE" sz="3200" spc="81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ifti:tools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524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4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Martin</dc:creator>
  <cp:lastModifiedBy>Leon Martin</cp:lastModifiedBy>
  <cp:revision>2</cp:revision>
  <dcterms:created xsi:type="dcterms:W3CDTF">2023-11-28T17:03:11Z</dcterms:created>
  <dcterms:modified xsi:type="dcterms:W3CDTF">2023-11-28T17:22:36Z</dcterms:modified>
</cp:coreProperties>
</file>