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6" r:id="rId6"/>
    <p:sldId id="301" r:id="rId7"/>
    <p:sldId id="302" r:id="rId8"/>
    <p:sldId id="318" r:id="rId9"/>
    <p:sldId id="305" r:id="rId10"/>
    <p:sldId id="299" r:id="rId11"/>
    <p:sldId id="304" r:id="rId12"/>
    <p:sldId id="306" r:id="rId13"/>
    <p:sldId id="308" r:id="rId14"/>
    <p:sldId id="307" r:id="rId15"/>
    <p:sldId id="319" r:id="rId16"/>
    <p:sldId id="311" r:id="rId17"/>
    <p:sldId id="310" r:id="rId18"/>
    <p:sldId id="312" r:id="rId19"/>
    <p:sldId id="313" r:id="rId20"/>
    <p:sldId id="315" r:id="rId21"/>
    <p:sldId id="316" r:id="rId22"/>
    <p:sldId id="314" r:id="rId23"/>
    <p:sldId id="320" r:id="rId24"/>
    <p:sldId id="324" r:id="rId25"/>
    <p:sldId id="325" r:id="rId26"/>
    <p:sldId id="326" r:id="rId27"/>
    <p:sldId id="327" r:id="rId28"/>
    <p:sldId id="328" r:id="rId29"/>
    <p:sldId id="296" r:id="rId3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3BEA4-B70C-EA6F-7C6D-C202625A4C70}" v="130" dt="2025-02-27T14:48:49.010"/>
    <p1510:client id="{69738D64-1BE5-4298-A893-DCBA4DD911C7}" v="3836" dt="2025-02-28T08:59:15.759"/>
    <p1510:client id="{8C9863C6-6D0B-4C65-AD03-059E8447C37D}" v="265" dt="2025-02-28T08:59:25.175"/>
    <p1510:client id="{BE9BBD18-AA52-4340-9946-0288BB4BE5B4}" v="1" dt="2025-02-28T08:40:58.141"/>
    <p1510:client id="{FC7CC242-432A-3041-4380-D90E437033AF}" v="3" dt="2025-02-28T07:12:09.35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 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 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64C4DC0-9876-4E6F-9F41-5927D213A67E}" type="datetime1">
              <a:rPr lang="de-DE" smtClean="0"/>
              <a:t>28.02.2025</a:t>
            </a:fld>
            <a:endParaRPr lang="de-DE"/>
          </a:p>
        </p:txBody>
      </p:sp>
      <p:sp>
        <p:nvSpPr>
          <p:cNvPr id="4" name="Fußzeilenplatzhalter 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 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AFF3A6F-DEFA-45E0-9496-BEE7C2C6F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C2EA0FA-C0C7-43B0-9915-13FE01CBAEE6}" type="datetime1">
              <a:rPr lang="de-DE" smtClean="0"/>
              <a:t>28.02.2025</a:t>
            </a:fld>
            <a:endParaRPr lang="de-DE"/>
          </a:p>
        </p:txBody>
      </p:sp>
      <p:sp>
        <p:nvSpPr>
          <p:cNvPr id="4" name="Folienbildplatzhalter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5" name="Notizenplatzhalter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Klicken, um Mastertextformatvorlagen zu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F97DC217-DF71-1A49-B3EA-559F1F43B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97DC217-DF71-1A49-B3EA-559F1F43B0F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97DC217-DF71-1A49-B3EA-559F1F43B0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 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4" name="Foliennummernplatzhalter 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97DC217-DF71-1A49-B3EA-559F1F43B0F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 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grpSp>
        <p:nvGrpSpPr>
          <p:cNvPr id="7" name="Gruppe 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 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1" name="Freihandform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9" name="Freihandform 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6" name="Gruppe 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ihandform 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  <p:sp>
            <p:nvSpPr>
              <p:cNvPr id="16" name="Freihandform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</p:grpSp>
        <p:sp>
          <p:nvSpPr>
            <p:cNvPr id="22" name="Freihandform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8" name="Freihandform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de-DE" sz="60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 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ihandform 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5" name="Freihandform 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>
                <a:latin typeface="+mn-lt"/>
              </a:endParaRPr>
            </a:p>
          </p:txBody>
        </p:sp>
        <p:sp>
          <p:nvSpPr>
            <p:cNvPr id="6" name="Freihandform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9" name="Gruppe 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ihandform 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  <p:sp>
            <p:nvSpPr>
              <p:cNvPr id="8" name="Freihandform 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</p:grp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de-DE" sz="42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 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de-DE">
                <a:latin typeface="+mn-lt"/>
              </a:defRPr>
            </a:lvl1pPr>
            <a:lvl2pPr marL="457200" indent="0">
              <a:buNone/>
              <a:defRPr lang="de-DE">
                <a:latin typeface="+mn-lt"/>
              </a:defRPr>
            </a:lvl2pPr>
            <a:lvl3pPr marL="914400" indent="0">
              <a:buNone/>
              <a:defRPr lang="de-DE">
                <a:latin typeface="+mn-lt"/>
              </a:defRPr>
            </a:lvl3pPr>
            <a:lvl4pPr marL="1371600" indent="0">
              <a:buNone/>
              <a:defRPr lang="de-DE">
                <a:latin typeface="+mn-lt"/>
              </a:defRPr>
            </a:lvl4pPr>
            <a:lvl5pPr marL="1828800" indent="0">
              <a:buNone/>
              <a:defRPr lang="de-DE"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Datumsplatzhalter 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11" name="Fußzeilenplatzhalter 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12" name="Foliennummernplatzhalter 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rech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 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ihandform 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5" name="Freihandform 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>
                <a:latin typeface="+mn-lt"/>
              </a:endParaRPr>
            </a:p>
          </p:txBody>
        </p:sp>
        <p:sp>
          <p:nvSpPr>
            <p:cNvPr id="6" name="Freihandform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9" name="Gruppe 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ihandform 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  <p:sp>
            <p:nvSpPr>
              <p:cNvPr id="8" name="Freihandform 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</p:grp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de-DE" sz="60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5" name="Bildplatzhalter 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Datumsplatzhalter 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11" name="Fußzeilenplatzhalter 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12" name="Foliennummernplatzhalter 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 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hteck 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2" name="Freihandform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4" name="Freihandform 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5" name="Freihandform 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13" name="Titel 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de-DE" sz="42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 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 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5" name="Fußzeilenplatzhalter 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de-DE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 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de-DE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 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ihandform 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6" name="Gruppe 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ihandform 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  <p:sp>
            <p:nvSpPr>
              <p:cNvPr id="16" name="Freihandform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</p:grpSp>
        <p:sp>
          <p:nvSpPr>
            <p:cNvPr id="17" name="Freihandform 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8" name="Freihandform 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de-DE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Untertitel 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hinzuzufügen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e 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ihandform 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5" name="Freihandform 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6" name="Freihandform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9" name="Gruppe 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ihandform 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  <p:sp>
            <p:nvSpPr>
              <p:cNvPr id="8" name="Freihandform 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>
                  <a:latin typeface="+mn-lt"/>
                </a:endParaRPr>
              </a:p>
            </p:txBody>
          </p:sp>
        </p:grp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de-DE" sz="42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 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de-DE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Inhaltsplatzhalter 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de-DE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Datumsplatzhalter 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11" name="Fußzeilenplatzhalter 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12" name="Foliennummernplatzhalter 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e 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ihandform 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5" name="Freihandform 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de-DE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4" name="Inhaltsplatzhalter 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de-DE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de-DE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de-DE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de-DE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de-DE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9" name="Inhaltsplatzhalter 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de-DE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de-DE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Datumsplatzhalter 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11" name="Fußzeilenplatzhalter 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12" name="Foliennummernplatzhalter 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gramm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 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ihandform 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4" name="Freihandform 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de-DE" sz="42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 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de-DE">
                <a:latin typeface="+mn-lt"/>
              </a:defRPr>
            </a:lvl1pPr>
            <a:lvl2pPr marL="457200" indent="0">
              <a:buNone/>
              <a:defRPr lang="de-DE">
                <a:latin typeface="+mn-lt"/>
              </a:defRPr>
            </a:lvl2pPr>
            <a:lvl3pPr marL="914400" indent="0">
              <a:buNone/>
              <a:defRPr lang="de-DE">
                <a:latin typeface="+mn-lt"/>
              </a:defRPr>
            </a:lvl3pPr>
            <a:lvl4pPr marL="1371600" indent="0">
              <a:buNone/>
              <a:defRPr lang="de-DE">
                <a:latin typeface="+mn-lt"/>
              </a:defRPr>
            </a:lvl4pPr>
            <a:lvl5pPr marL="1828800" indent="0">
              <a:buNone/>
              <a:defRPr lang="de-DE">
                <a:latin typeface="+mn-lt"/>
              </a:defRPr>
            </a:lvl5pPr>
          </a:lstStyle>
          <a:p>
            <a:pPr lvl="0" rtl="0"/>
            <a:r>
              <a:rPr lang="de-DE"/>
              <a:t>Text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Datumsplatzhalter 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11" name="Fußzeilenplatzhalter 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12" name="Foliennummernplatzhalter 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 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hteck 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6" name="Gruppe 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ihandform 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  <p:sp>
            <p:nvSpPr>
              <p:cNvPr id="16" name="Freihandform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</p:grpSp>
        <p:sp>
          <p:nvSpPr>
            <p:cNvPr id="22" name="Freihandform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7" name="Freihandform 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 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de-DE" sz="6000" b="1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Untertitel 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de-DE" sz="2800">
                <a:latin typeface="+mn-lt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lvl="0" rtl="0"/>
            <a:r>
              <a:rPr lang="de-DE"/>
              <a:t>Text durch Klicken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 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Klicken, um Mastertitelstil zu bearbeiten</a:t>
            </a:r>
          </a:p>
        </p:txBody>
      </p:sp>
      <p:sp>
        <p:nvSpPr>
          <p:cNvPr id="3" name="Textplatzhalter 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Klicken, um Mastertextformatvorlagen zu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 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de-DE"/>
              <a:t>08.09.20XX</a:t>
            </a:r>
          </a:p>
        </p:txBody>
      </p:sp>
      <p:sp>
        <p:nvSpPr>
          <p:cNvPr id="5" name="Fußzeilenplatzhalter 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 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/>
              <a:t>SNACKAUTOMAT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4AE73-F72F-1123-AAF2-3B872BC9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Team-Entscheidungen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AAE3CF-7180-8DEB-AF87-69EBC04E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Flexible </a:t>
            </a:r>
            <a:r>
              <a:rPr lang="de-CH" b="1"/>
              <a:t>Rollenverteilung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Häufige </a:t>
            </a:r>
            <a:r>
              <a:rPr lang="de-CH" b="1"/>
              <a:t>Besprechungen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Kommunikation</a:t>
            </a:r>
            <a:r>
              <a:rPr lang="de-CH"/>
              <a:t> über Teams-Chat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Zusammenarbeiten</a:t>
            </a:r>
            <a:r>
              <a:rPr lang="de-CH"/>
              <a:t> an einem Platz</a:t>
            </a:r>
          </a:p>
        </p:txBody>
      </p:sp>
    </p:spTree>
    <p:extLst>
      <p:ext uri="{BB962C8B-B14F-4D97-AF65-F5344CB8AC3E}">
        <p14:creationId xmlns:p14="http://schemas.microsoft.com/office/powerpoint/2010/main" val="180407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B00DE-B534-1E14-51A2-1F96246F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UI in der </a:t>
            </a:r>
            <a:r>
              <a:rPr lang="de-CH" b="1"/>
              <a:t>Konsole</a:t>
            </a:r>
            <a:r>
              <a:rPr lang="de-CH"/>
              <a:t> (</a:t>
            </a:r>
            <a:r>
              <a:rPr lang="de-CH" strike="sngStrike"/>
              <a:t>GUI mit Swing</a:t>
            </a:r>
            <a:r>
              <a:rPr lang="de-CH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IntelliJ IDE </a:t>
            </a:r>
            <a:r>
              <a:rPr lang="de-CH"/>
              <a:t>zum Programmieren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Miro</a:t>
            </a:r>
            <a:r>
              <a:rPr lang="de-CH"/>
              <a:t> für </a:t>
            </a:r>
            <a:r>
              <a:rPr lang="de-CH" b="1"/>
              <a:t>Mindmaps</a:t>
            </a:r>
            <a:r>
              <a:rPr lang="de-CH"/>
              <a:t> und Diagramme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Notion</a:t>
            </a:r>
            <a:r>
              <a:rPr lang="de-CH"/>
              <a:t> für </a:t>
            </a:r>
            <a:r>
              <a:rPr lang="de-CH" b="1"/>
              <a:t>Tasks</a:t>
            </a:r>
            <a:r>
              <a:rPr lang="de-CH"/>
              <a:t> und Kanban-Board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A572377-833C-81E8-E269-93D28453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101600"/>
            <a:ext cx="9779000" cy="1744663"/>
          </a:xfrm>
        </p:spPr>
        <p:txBody>
          <a:bodyPr/>
          <a:lstStyle/>
          <a:p>
            <a:r>
              <a:rPr lang="de-CH"/>
              <a:t>Aufbau &amp; </a:t>
            </a:r>
            <a:r>
              <a:rPr lang="de-CH" err="1"/>
              <a:t>Toolwahl</a:t>
            </a:r>
            <a:r>
              <a:rPr lang="de-CH"/>
              <a:t>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6063C53-1958-C0BE-3263-939E5E2D98BA}"/>
              </a:ext>
            </a:extLst>
          </p:cNvPr>
          <p:cNvGrpSpPr/>
          <p:nvPr/>
        </p:nvGrpSpPr>
        <p:grpSpPr>
          <a:xfrm>
            <a:off x="7775441" y="1169027"/>
            <a:ext cx="3551466" cy="3721179"/>
            <a:chOff x="7528553" y="937355"/>
            <a:chExt cx="3551466" cy="3721179"/>
          </a:xfrm>
        </p:grpSpPr>
        <p:pic>
          <p:nvPicPr>
            <p:cNvPr id="10" name="Grafik 9" descr="Ein Bild, das Grafiken, Grafikdesign, Schrift, Screenshot enthält.&#10;&#10;Automatisch generierte Beschreibung">
              <a:extLst>
                <a:ext uri="{FF2B5EF4-FFF2-40B4-BE49-F238E27FC236}">
                  <a16:creationId xmlns:a16="http://schemas.microsoft.com/office/drawing/2014/main" id="{EB59DE6C-7C30-368C-A1A8-302153D8F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3794" y="937355"/>
              <a:ext cx="2329274" cy="2329274"/>
            </a:xfrm>
            <a:prstGeom prst="rect">
              <a:avLst/>
            </a:prstGeom>
          </p:spPr>
        </p:pic>
        <p:pic>
          <p:nvPicPr>
            <p:cNvPr id="6" name="Grafik 5" descr="Ein Bild, das Logo, Symbol, Schrift, gelb enthält.&#10;&#10;Automatisch generierte Beschreibung">
              <a:extLst>
                <a:ext uri="{FF2B5EF4-FFF2-40B4-BE49-F238E27FC236}">
                  <a16:creationId xmlns:a16="http://schemas.microsoft.com/office/drawing/2014/main" id="{5D2D1916-54E4-6EA3-F9AF-63EC6802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553" y="2682018"/>
              <a:ext cx="1891588" cy="1891588"/>
            </a:xfrm>
            <a:prstGeom prst="rect">
              <a:avLst/>
            </a:prstGeom>
          </p:spPr>
        </p:pic>
        <p:pic>
          <p:nvPicPr>
            <p:cNvPr id="8" name="Grafik 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2C30B28-8C23-3C8E-3887-749801631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431" y="2682018"/>
              <a:ext cx="1891588" cy="1976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9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820B0-4B9D-9382-12AB-8AD8C3A4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994" y="2846650"/>
            <a:ext cx="6245912" cy="1164700"/>
          </a:xfrm>
        </p:spPr>
        <p:txBody>
          <a:bodyPr/>
          <a:lstStyle/>
          <a:p>
            <a:r>
              <a:rPr lang="de-CH" sz="8800"/>
              <a:t>Realisieren</a:t>
            </a:r>
          </a:p>
        </p:txBody>
      </p:sp>
    </p:spTree>
    <p:extLst>
      <p:ext uri="{BB962C8B-B14F-4D97-AF65-F5344CB8AC3E}">
        <p14:creationId xmlns:p14="http://schemas.microsoft.com/office/powerpoint/2010/main" val="360583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BF40-278C-1173-E41B-6611677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Vorbereitung (Phase 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6CA6-0995-D630-41BF-C4A464A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452247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Erstellen der </a:t>
            </a:r>
            <a:r>
              <a:rPr lang="de-CH" b="1"/>
              <a:t>GitHub </a:t>
            </a:r>
            <a:r>
              <a:rPr lang="de-CH" b="1" err="1"/>
              <a:t>Branches</a:t>
            </a:r>
            <a:r>
              <a:rPr lang="de-CH" b="1"/>
              <a:t> </a:t>
            </a:r>
            <a:r>
              <a:rPr lang="de-CH"/>
              <a:t>(Main, </a:t>
            </a:r>
            <a:r>
              <a:rPr lang="de-CH" err="1"/>
              <a:t>develop</a:t>
            </a:r>
            <a:r>
              <a:rPr lang="de-CH"/>
              <a:t>, feature)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UML-Diagramm</a:t>
            </a:r>
            <a:r>
              <a:rPr lang="de-CH"/>
              <a:t> erstellen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Einrichten der </a:t>
            </a:r>
            <a:r>
              <a:rPr lang="de-CH" b="1"/>
              <a:t>Codeumgebung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Verteilen der </a:t>
            </a:r>
            <a:r>
              <a:rPr lang="de-CH" b="1"/>
              <a:t>ersten Aufgaben</a:t>
            </a:r>
          </a:p>
        </p:txBody>
      </p:sp>
    </p:spTree>
    <p:extLst>
      <p:ext uri="{BB962C8B-B14F-4D97-AF65-F5344CB8AC3E}">
        <p14:creationId xmlns:p14="http://schemas.microsoft.com/office/powerpoint/2010/main" val="99886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BF40-278C-1173-E41B-6611677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Grundbausteine (Phase 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6CA6-0995-D630-41BF-C4A464A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452247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Grundbausteine</a:t>
            </a:r>
            <a:r>
              <a:rPr lang="de-CH"/>
              <a:t> Programmieren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Alle </a:t>
            </a:r>
            <a:r>
              <a:rPr lang="de-CH" b="1"/>
              <a:t>Hauptmenü-Funktionen</a:t>
            </a:r>
            <a:r>
              <a:rPr lang="de-CH"/>
              <a:t> implementieren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Weitere Menüs </a:t>
            </a:r>
            <a:r>
              <a:rPr lang="de-CH"/>
              <a:t>erstellen (Produktkauf, Guthaben usw.)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D6D5F8-6FEC-120A-6924-BB13AE15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56" y="1278084"/>
            <a:ext cx="3046977" cy="37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BF40-278C-1173-E41B-6611677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Anforderungen erfüllen (Phase 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6CA6-0995-D630-41BF-C4A464A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452247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Alle </a:t>
            </a:r>
            <a:r>
              <a:rPr lang="de-CH" b="1"/>
              <a:t>Muss-Anforderungen</a:t>
            </a:r>
            <a:r>
              <a:rPr lang="de-CH"/>
              <a:t> einbauen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Secret Menu </a:t>
            </a:r>
            <a:r>
              <a:rPr lang="de-CH"/>
              <a:t>implementieren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Codeeffizienz</a:t>
            </a:r>
            <a:r>
              <a:rPr lang="de-CH"/>
              <a:t> verbessern (</a:t>
            </a:r>
            <a:r>
              <a:rPr lang="de-CH" err="1"/>
              <a:t>Hardcoding</a:t>
            </a:r>
            <a:r>
              <a:rPr lang="de-CH"/>
              <a:t> -&gt; Array-List)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D6D5F8-6FEC-120A-6924-BB13AE15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805" y="1846436"/>
            <a:ext cx="2843788" cy="34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BF40-278C-1173-E41B-6611677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UI &amp; Verbesserungen (Phase 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6CA6-0995-D630-41BF-C4A464A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892175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Abspeichern &amp; Abrufen von </a:t>
            </a:r>
            <a:r>
              <a:rPr lang="de-CH" b="1"/>
              <a:t>Stock</a:t>
            </a:r>
            <a:r>
              <a:rPr lang="de-CH"/>
              <a:t> in .</a:t>
            </a:r>
            <a:r>
              <a:rPr lang="de-CH" err="1"/>
              <a:t>txt</a:t>
            </a:r>
            <a:r>
              <a:rPr lang="de-CH"/>
              <a:t>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UI</a:t>
            </a:r>
            <a:r>
              <a:rPr lang="de-CH"/>
              <a:t> verschönern (</a:t>
            </a:r>
            <a:r>
              <a:rPr lang="de-CH" err="1"/>
              <a:t>z.b</a:t>
            </a:r>
            <a:r>
              <a:rPr lang="de-CH"/>
              <a:t> mit ASCII Art)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Soll-Funktionen</a:t>
            </a:r>
            <a:r>
              <a:rPr lang="de-CH"/>
              <a:t> realisieren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09675D-319C-334E-2CD5-0A9EFD20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27" y="1937176"/>
            <a:ext cx="4149345" cy="322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4978F-2A9E-FABB-8D83-9A0BC4491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Kontrollieren</a:t>
            </a:r>
          </a:p>
        </p:txBody>
      </p:sp>
    </p:spTree>
    <p:extLst>
      <p:ext uri="{BB962C8B-B14F-4D97-AF65-F5344CB8AC3E}">
        <p14:creationId xmlns:p14="http://schemas.microsoft.com/office/powerpoint/2010/main" val="75258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FC2EF-B9A0-8323-4CE2-49C609C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BD077-FA55-3BF8-DEF1-3D91198F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972080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Ist das Programm </a:t>
            </a:r>
            <a:r>
              <a:rPr lang="de-CH" b="1"/>
              <a:t>abgeschlossen</a:t>
            </a:r>
            <a:r>
              <a:rPr lang="de-CH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Hat das Programm noch </a:t>
            </a:r>
            <a:r>
              <a:rPr lang="de-CH" b="1"/>
              <a:t>Fehler</a:t>
            </a:r>
            <a:r>
              <a:rPr lang="de-CH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Sind alle </a:t>
            </a:r>
            <a:r>
              <a:rPr lang="de-CH" b="1"/>
              <a:t>Grundanforderungen</a:t>
            </a:r>
            <a:r>
              <a:rPr lang="de-CH"/>
              <a:t> erfüllt?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Welche Soll-Funktionen konnten wir </a:t>
            </a:r>
            <a:r>
              <a:rPr lang="de-CH" b="1"/>
              <a:t>realisieren</a:t>
            </a:r>
            <a:r>
              <a:rPr lang="de-CH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Gibt es noch </a:t>
            </a:r>
            <a:r>
              <a:rPr lang="de-CH" b="1"/>
              <a:t>offene Tasks</a:t>
            </a:r>
            <a:r>
              <a:rPr lang="de-CH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DA471-16CE-342F-C3EC-763B781A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1" y="1987532"/>
            <a:ext cx="4284364" cy="28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3BF40-278C-1173-E41B-6611677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Debugging &amp; Testing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6CA6-0995-D630-41BF-C4A464A8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892175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Programmtests</a:t>
            </a:r>
            <a:r>
              <a:rPr lang="de-CH"/>
              <a:t> durchführen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defensive </a:t>
            </a:r>
            <a:r>
              <a:rPr lang="de-CH" b="1" err="1"/>
              <a:t>Programming</a:t>
            </a:r>
            <a:r>
              <a:rPr lang="de-CH" b="1"/>
              <a:t> </a:t>
            </a:r>
            <a:r>
              <a:rPr lang="de-CH"/>
              <a:t>(Eingabekontrolle)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Codeeffizienz</a:t>
            </a:r>
            <a:r>
              <a:rPr lang="de-CH"/>
              <a:t> weiter verbessern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pic>
        <p:nvPicPr>
          <p:cNvPr id="1030" name="Picture 6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4D961FE6-0EE1-7C52-AB37-90C477B9A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46260" r="62620" b="4430"/>
          <a:stretch/>
        </p:blipFill>
        <p:spPr bwMode="auto">
          <a:xfrm>
            <a:off x="7998171" y="1992983"/>
            <a:ext cx="3349134" cy="287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910" y="2798208"/>
            <a:ext cx="6245912" cy="1261584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8800"/>
              <a:t>IPERKA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820B0-4B9D-9382-12AB-8AD8C3A4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994" y="2846650"/>
            <a:ext cx="6245912" cy="1164700"/>
          </a:xfrm>
        </p:spPr>
        <p:txBody>
          <a:bodyPr/>
          <a:lstStyle/>
          <a:p>
            <a:r>
              <a:rPr lang="de-CH" sz="8800"/>
              <a:t>Auswerten</a:t>
            </a:r>
          </a:p>
        </p:txBody>
      </p:sp>
    </p:spTree>
    <p:extLst>
      <p:ext uri="{BB962C8B-B14F-4D97-AF65-F5344CB8AC3E}">
        <p14:creationId xmlns:p14="http://schemas.microsoft.com/office/powerpoint/2010/main" val="63877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A0E19-0DDA-B5F5-0F94-31C968D2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Konnten wir nicht Realisieren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0D87C-8EED-B6FB-A0DB-60DB2167A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800" b="1"/>
              <a:t>GUI</a:t>
            </a:r>
            <a:r>
              <a:rPr lang="de-CH" sz="2800"/>
              <a:t> mit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800"/>
              <a:t>Warenkorb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/>
              <a:t>Mehrere </a:t>
            </a:r>
            <a:r>
              <a:rPr lang="de-CH" b="1"/>
              <a:t>Produkte</a:t>
            </a:r>
            <a:r>
              <a:rPr lang="de-CH"/>
              <a:t> kaufen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800"/>
              <a:t>Max </a:t>
            </a:r>
            <a:r>
              <a:rPr lang="de-CH" sz="2800" b="1" err="1"/>
              <a:t>Purse</a:t>
            </a:r>
            <a:r>
              <a:rPr lang="de-CH" sz="2800" b="1"/>
              <a:t> Balance </a:t>
            </a:r>
            <a:r>
              <a:rPr lang="de-CH" sz="2800"/>
              <a:t>Verändern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800"/>
              <a:t>Neue </a:t>
            </a:r>
            <a:r>
              <a:rPr lang="de-CH" sz="2800" b="1"/>
              <a:t>Produkte</a:t>
            </a:r>
            <a:r>
              <a:rPr lang="de-CH" sz="2800"/>
              <a:t> hinzufügen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85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1A548-003D-86B2-CDA7-C23BDBB5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Probleme/Schwierigkeiten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0AF57-B700-188B-295C-C3F272EE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Übergeben einiger </a:t>
            </a:r>
            <a:r>
              <a:rPr lang="de-CH" b="1" err="1"/>
              <a:t>Variabeln</a:t>
            </a:r>
            <a:r>
              <a:rPr lang="de-CH"/>
              <a:t> zwischen Klassen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 err="1"/>
              <a:t>NullPointerExpections</a:t>
            </a:r>
            <a:r>
              <a:rPr lang="de-CH"/>
              <a:t> &amp; </a:t>
            </a:r>
            <a:r>
              <a:rPr lang="de-CH" b="1" err="1"/>
              <a:t>StackOverflow</a:t>
            </a:r>
            <a:r>
              <a:rPr lang="de-CH"/>
              <a:t> 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Komplizierte </a:t>
            </a:r>
            <a:r>
              <a:rPr lang="de-CH" b="1" err="1"/>
              <a:t>Merge</a:t>
            </a:r>
            <a:r>
              <a:rPr lang="de-CH" b="1"/>
              <a:t>-Konflikte</a:t>
            </a:r>
            <a:r>
              <a:rPr lang="de-CH"/>
              <a:t> Lösen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595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EC28-E02E-0BA1-D358-A580D2AE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CC89B-F28E-2E64-7812-8669ADB7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Positives/Erfolge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AD17D-E779-5244-DA3F-A1B558C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err="1"/>
              <a:t>Git</a:t>
            </a:r>
            <a:r>
              <a:rPr lang="de-CH" dirty="0"/>
              <a:t>-Knowledge </a:t>
            </a:r>
            <a:r>
              <a:rPr lang="de-CH" b="1" dirty="0"/>
              <a:t>erweitert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Gute </a:t>
            </a:r>
            <a:r>
              <a:rPr lang="de-CH" b="1" dirty="0"/>
              <a:t>Team-Absprache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Arbeit fair </a:t>
            </a:r>
            <a:r>
              <a:rPr lang="de-CH" b="1" dirty="0"/>
              <a:t>aufgeteilt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Effiziente </a:t>
            </a:r>
            <a:r>
              <a:rPr lang="de-CH" b="1"/>
              <a:t>Organisation</a:t>
            </a:r>
            <a:r>
              <a:rPr lang="de-CH"/>
              <a:t> per Notion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Viele </a:t>
            </a:r>
            <a:r>
              <a:rPr lang="de-CH" b="1"/>
              <a:t>Soll-Ziele</a:t>
            </a:r>
            <a:r>
              <a:rPr lang="de-CH"/>
              <a:t> eingehalten</a:t>
            </a:r>
          </a:p>
        </p:txBody>
      </p:sp>
    </p:spTree>
    <p:extLst>
      <p:ext uri="{BB962C8B-B14F-4D97-AF65-F5344CB8AC3E}">
        <p14:creationId xmlns:p14="http://schemas.microsoft.com/office/powerpoint/2010/main" val="158439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A4552-DC94-DF57-1382-1DB74BDF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B595-95B1-40EA-2422-5FEC8D2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 dirty="0"/>
              <a:t>Tests</a:t>
            </a:r>
            <a:r>
              <a:rPr lang="de-CH" dirty="0"/>
              <a:t> früher machen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 dirty="0"/>
              <a:t>Zeitplanung</a:t>
            </a:r>
            <a:r>
              <a:rPr lang="de-CH" dirty="0"/>
              <a:t> genauer Einhalten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/>
              <a:t>Tasks </a:t>
            </a:r>
            <a:r>
              <a:rPr lang="de-CH" b="1" dirty="0"/>
              <a:t>Priorisieren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 dirty="0"/>
              <a:t>Kanban-</a:t>
            </a:r>
            <a:r>
              <a:rPr lang="de-CH"/>
              <a:t>Board</a:t>
            </a:r>
            <a:r>
              <a:rPr lang="de-CH" b="1" dirty="0"/>
              <a:t> </a:t>
            </a:r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89656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D644C-2523-F87A-A95A-3D5CEFDB1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A5106-13D0-F5F6-FD42-8E2A9FDF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994" y="2846650"/>
            <a:ext cx="6245912" cy="1164700"/>
          </a:xfrm>
        </p:spPr>
        <p:txBody>
          <a:bodyPr/>
          <a:lstStyle/>
          <a:p>
            <a:r>
              <a:rPr lang="de-CH" sz="8800" dirty="0"/>
              <a:t>Code Vorzeigen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F10BA-47C0-EAE7-EFA0-350CD41862BB}"/>
              </a:ext>
            </a:extLst>
          </p:cNvPr>
          <p:cNvSpPr txBox="1">
            <a:spLocks/>
          </p:cNvSpPr>
          <p:nvPr/>
        </p:nvSpPr>
        <p:spPr>
          <a:xfrm>
            <a:off x="1297450" y="3554167"/>
            <a:ext cx="5859000" cy="116470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i="1"/>
              <a:t>Mit Thomas</a:t>
            </a:r>
          </a:p>
        </p:txBody>
      </p:sp>
    </p:spTree>
    <p:extLst>
      <p:ext uri="{BB962C8B-B14F-4D97-AF65-F5344CB8AC3E}">
        <p14:creationId xmlns:p14="http://schemas.microsoft.com/office/powerpoint/2010/main" val="259441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 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5" name="Untertitel 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43C2A-4473-204B-5F4E-D4811B805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Informieren</a:t>
            </a:r>
          </a:p>
        </p:txBody>
      </p:sp>
    </p:spTree>
    <p:extLst>
      <p:ext uri="{BB962C8B-B14F-4D97-AF65-F5344CB8AC3E}">
        <p14:creationId xmlns:p14="http://schemas.microsoft.com/office/powerpoint/2010/main" val="18442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50618-DF1E-2134-337A-870DE72B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658495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Durchlesen des PDF’s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Anforderungen </a:t>
            </a:r>
            <a:r>
              <a:rPr lang="de-CH" b="1"/>
              <a:t>markieren &amp; Aufschreiben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Recherchen</a:t>
            </a:r>
            <a:r>
              <a:rPr lang="de-CH"/>
              <a:t> im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Mind-Map</a:t>
            </a:r>
            <a:r>
              <a:rPr lang="de-CH"/>
              <a:t> mit allen Anforderungen erstellen (Miro)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46698C0-E616-34F0-F8FF-0F14F8E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101600"/>
            <a:ext cx="9779000" cy="1744663"/>
          </a:xfrm>
        </p:spPr>
        <p:txBody>
          <a:bodyPr/>
          <a:lstStyle/>
          <a:p>
            <a:r>
              <a:rPr lang="de-CH"/>
              <a:t>Informieren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5B7F5B-6C19-0282-597C-5BE5A02F5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/>
          <a:stretch/>
        </p:blipFill>
        <p:spPr>
          <a:xfrm>
            <a:off x="7132320" y="1855968"/>
            <a:ext cx="4147246" cy="32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820B0-4B9D-9382-12AB-8AD8C3A4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994" y="2846650"/>
            <a:ext cx="6245912" cy="1164700"/>
          </a:xfrm>
        </p:spPr>
        <p:txBody>
          <a:bodyPr/>
          <a:lstStyle/>
          <a:p>
            <a:r>
              <a:rPr lang="de-CH" sz="8800"/>
              <a:t>Planen</a:t>
            </a:r>
          </a:p>
        </p:txBody>
      </p:sp>
    </p:spTree>
    <p:extLst>
      <p:ext uri="{BB962C8B-B14F-4D97-AF65-F5344CB8AC3E}">
        <p14:creationId xmlns:p14="http://schemas.microsoft.com/office/powerpoint/2010/main" val="7126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BE739-2399-0AC2-408F-0B12FFB7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C090B-B46A-5161-6AEC-344E4D51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810895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Anforderungsliste</a:t>
            </a:r>
            <a:r>
              <a:rPr lang="de-CH"/>
              <a:t> erstellen (Kanban)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Muss</a:t>
            </a:r>
            <a:r>
              <a:rPr lang="de-CH"/>
              <a:t> &amp; </a:t>
            </a:r>
            <a:r>
              <a:rPr lang="de-CH" b="1"/>
              <a:t>Soll</a:t>
            </a:r>
            <a:r>
              <a:rPr lang="de-CH"/>
              <a:t> </a:t>
            </a:r>
            <a:r>
              <a:rPr lang="de-CH" b="1"/>
              <a:t>Ziele</a:t>
            </a:r>
            <a:r>
              <a:rPr lang="de-CH"/>
              <a:t> festlegen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Aufgabenverteilung</a:t>
            </a:r>
            <a:r>
              <a:rPr lang="de-CH"/>
              <a:t> per Notion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b="1"/>
              <a:t>Git-Repository</a:t>
            </a:r>
            <a:r>
              <a:rPr lang="de-CH"/>
              <a:t> erstellen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70F6B8-60D1-9CDE-92AD-6D08C191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3" r="2407"/>
          <a:stretch/>
        </p:blipFill>
        <p:spPr>
          <a:xfrm>
            <a:off x="7196328" y="1771258"/>
            <a:ext cx="4315968" cy="33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A053A-DA03-67B1-832A-E6FE5289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Verkaufsprozess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Produktlager und Guthaben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Produkte anzeigen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Wartungsarbeiten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6" name="Titel 1">
            <a:extLst>
              <a:ext uri="{FF2B5EF4-FFF2-40B4-BE49-F238E27FC236}">
                <a16:creationId xmlns:a16="http://schemas.microsoft.com/office/drawing/2014/main" id="{E90B2E4F-E0D7-9E52-7B5D-534A43A8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101600"/>
            <a:ext cx="9779000" cy="1744663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MUSS-Ziele</a:t>
            </a:r>
          </a:p>
        </p:txBody>
      </p:sp>
    </p:spTree>
    <p:extLst>
      <p:ext uri="{BB962C8B-B14F-4D97-AF65-F5344CB8AC3E}">
        <p14:creationId xmlns:p14="http://schemas.microsoft.com/office/powerpoint/2010/main" val="699703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A053A-DA03-67B1-832A-E6FE5289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GUI mit Swing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Produktauswahl (Mind. 10 Produkte)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Warenkorb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Keine Input-Errors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/>
              <a:t>Lokales Abspeichern des Stocks</a:t>
            </a:r>
          </a:p>
          <a:p>
            <a:endParaRPr lang="de-CH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/>
          </a:p>
        </p:txBody>
      </p:sp>
      <p:sp>
        <p:nvSpPr>
          <p:cNvPr id="6" name="Titel 1">
            <a:extLst>
              <a:ext uri="{FF2B5EF4-FFF2-40B4-BE49-F238E27FC236}">
                <a16:creationId xmlns:a16="http://schemas.microsoft.com/office/drawing/2014/main" id="{E90B2E4F-E0D7-9E52-7B5D-534A43A8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101600"/>
            <a:ext cx="9779000" cy="1744663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SOLL-Ziele</a:t>
            </a:r>
          </a:p>
        </p:txBody>
      </p:sp>
    </p:spTree>
    <p:extLst>
      <p:ext uri="{BB962C8B-B14F-4D97-AF65-F5344CB8AC3E}">
        <p14:creationId xmlns:p14="http://schemas.microsoft.com/office/powerpoint/2010/main" val="596277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BD76F-C3B7-7F45-9105-4BDBBA9F4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Entscheiden</a:t>
            </a:r>
          </a:p>
        </p:txBody>
      </p:sp>
    </p:spTree>
    <p:extLst>
      <p:ext uri="{BB962C8B-B14F-4D97-AF65-F5344CB8AC3E}">
        <p14:creationId xmlns:p14="http://schemas.microsoft.com/office/powerpoint/2010/main" val="8841611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5_TF45331398_Win32" id="{9D3188D0-B86D-486B-9830-95DFADCF2EE9}" vid="{424F2616-77EF-4C02-9493-4B1C440B406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cef077-0e15-4b8b-ad90-b6e7be439c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93512163165342975108353BCCA987" ma:contentTypeVersion="10" ma:contentTypeDescription="Ein neues Dokument erstellen." ma:contentTypeScope="" ma:versionID="d24f3e61a6fbad6162241486c798f46e">
  <xsd:schema xmlns:xsd="http://www.w3.org/2001/XMLSchema" xmlns:xs="http://www.w3.org/2001/XMLSchema" xmlns:p="http://schemas.microsoft.com/office/2006/metadata/properties" xmlns:ns3="c7cef077-0e15-4b8b-ad90-b6e7be439ce2" targetNamespace="http://schemas.microsoft.com/office/2006/metadata/properties" ma:root="true" ma:fieldsID="cea5ffdbfc39555802d84106854bf0b7" ns3:_="">
    <xsd:import namespace="c7cef077-0e15-4b8b-ad90-b6e7be439ce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ef077-0e15-4b8b-ad90-b6e7be439ce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7cef077-0e15-4b8b-ad90-b6e7be439ce2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0E338-8824-4A56-BB0A-56B1FCE6090F}">
  <ds:schemaRefs>
    <ds:schemaRef ds:uri="c7cef077-0e15-4b8b-ad90-b6e7be439c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Universelle Präsentation</Template>
  <TotalTime>0</TotalTime>
  <Words>309</Words>
  <Application>Microsoft Office PowerPoint</Application>
  <PresentationFormat>Breitbild</PresentationFormat>
  <Paragraphs>94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Benutzerdefinierte</vt:lpstr>
      <vt:lpstr>SNACKAUTOMAT</vt:lpstr>
      <vt:lpstr>IPERKA</vt:lpstr>
      <vt:lpstr>Informieren</vt:lpstr>
      <vt:lpstr>Informieren</vt:lpstr>
      <vt:lpstr>Planen</vt:lpstr>
      <vt:lpstr>Vorgehen</vt:lpstr>
      <vt:lpstr>MUSS-Ziele</vt:lpstr>
      <vt:lpstr>SOLL-Ziele</vt:lpstr>
      <vt:lpstr>Entscheiden</vt:lpstr>
      <vt:lpstr>Team-Entscheidungen</vt:lpstr>
      <vt:lpstr>Aufbau &amp; Toolwahl </vt:lpstr>
      <vt:lpstr>Realisieren</vt:lpstr>
      <vt:lpstr>Vorbereitung (Phase 1)</vt:lpstr>
      <vt:lpstr>Grundbausteine (Phase 2)</vt:lpstr>
      <vt:lpstr>Anforderungen erfüllen (Phase 3)</vt:lpstr>
      <vt:lpstr>UI &amp; Verbesserungen (Phase 4)</vt:lpstr>
      <vt:lpstr>Kontrollieren</vt:lpstr>
      <vt:lpstr>Vorgehen</vt:lpstr>
      <vt:lpstr>Debugging &amp; Testing </vt:lpstr>
      <vt:lpstr>Auswerten</vt:lpstr>
      <vt:lpstr>Konnten wir nicht Realisieren</vt:lpstr>
      <vt:lpstr>Probleme/Schwierigkeiten</vt:lpstr>
      <vt:lpstr>Positives/Erfolge</vt:lpstr>
      <vt:lpstr>Fazit</vt:lpstr>
      <vt:lpstr>Code Vorzeigen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Probst</dc:creator>
  <cp:lastModifiedBy>Leon Probst</cp:lastModifiedBy>
  <cp:revision>2</cp:revision>
  <dcterms:created xsi:type="dcterms:W3CDTF">2025-02-27T14:29:37Z</dcterms:created>
  <dcterms:modified xsi:type="dcterms:W3CDTF">2025-02-28T08:59:25Z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0x0101009193512163165342975108353BCCA987</vt:lpwstr>
  </property>
</Properties>
</file>