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58FF62"/>
    <a:srgbClr val="996600"/>
    <a:srgbClr val="FF9900"/>
    <a:srgbClr val="663300"/>
    <a:srgbClr val="894400"/>
    <a:srgbClr val="A45100"/>
    <a:srgbClr val="B75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E7F8411-6E5A-2B47-9272-BBE77FDAC13B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D9B5A9F-44FB-D74A-85B4-9D8BEC7EF37B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FB031B9-35FE-664A-A9E2-C56AD467A940}" type="slidenum">
              <a:rPr lang="en-US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398A2C1-DD29-0B48-97D0-1134A9905836}" type="slidenum">
              <a:rPr lang="en-US"/>
              <a:pPr/>
              <a:t>12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05A4BA3-12FB-E445-ABA3-22F327A628F4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FB3BB89C-4C6B-AE45-9623-D5C599AC9182}" type="slidenum">
              <a:rPr lang="en-US"/>
              <a:pPr/>
              <a:t>14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EC00D1F8-A06A-2840-9A91-AB6EC9A1577F}" type="slidenum">
              <a:rPr lang="en-US"/>
              <a:pPr/>
              <a:t>15</a:t>
            </a:fld>
            <a:endParaRPr lang="en-US"/>
          </a:p>
        </p:txBody>
      </p:sp>
      <p:sp>
        <p:nvSpPr>
          <p:cNvPr id="296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0A74699-92A4-5A47-B6AE-6BD98D677245}" type="slidenum">
              <a:rPr lang="en-US"/>
              <a:pPr/>
              <a:t>16</a:t>
            </a:fld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708030B-B6CB-BB48-A24C-F1EE9F72352D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A174F3B-1DAC-5F4F-906D-98FC2303C802}" type="slidenum">
              <a:rPr lang="en-US"/>
              <a:pPr/>
              <a:t>18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8A83198-B6F9-724D-9B6D-A5366821DA68}" type="slidenum">
              <a:rPr lang="en-US"/>
              <a:pPr/>
              <a:t>19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CB0C2B2-9B3E-CF47-ADD7-10FCA65B683C}" type="slidenum">
              <a:rPr lang="en-US"/>
              <a:pPr/>
              <a:t>2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10E064A-8704-DF49-90D9-075D00D8FB7C}" type="slidenum">
              <a:rPr lang="en-US"/>
              <a:pPr/>
              <a:t>20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917B90F-0866-174A-A4FF-EAB086DC9C0E}" type="slidenum">
              <a:rPr lang="en-US"/>
              <a:pPr/>
              <a:t>21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88C3ED3-5547-0241-AC19-37E36ADB50E9}" type="slidenum">
              <a:rPr lang="en-US"/>
              <a:pPr/>
              <a:t>22</a:t>
            </a:fld>
            <a:endParaRPr lang="en-US"/>
          </a:p>
        </p:txBody>
      </p:sp>
      <p:sp>
        <p:nvSpPr>
          <p:cNvPr id="71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3B79398-0298-6240-8BE5-258C94073828}" type="slidenum">
              <a:rPr lang="en-US"/>
              <a:pPr/>
              <a:t>23</a:t>
            </a:fld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6EF0518-0C09-D049-93F0-EEC343882FF5}" type="slidenum">
              <a:rPr lang="en-US"/>
              <a:pPr/>
              <a:t>24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43D3BAA-1185-5749-B951-2D8E558CC2F7}" type="slidenum">
              <a:rPr lang="en-US"/>
              <a:pPr/>
              <a:t>25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EB55F1A-06A9-914D-849C-ABF636A08437}" type="slidenum">
              <a:rPr lang="en-US"/>
              <a:pPr/>
              <a:t>26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CA20AC8-9866-A244-89A5-A3D246F0C2D3}" type="slidenum">
              <a:rPr lang="en-US"/>
              <a:pPr/>
              <a:t>27</a:t>
            </a:fld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0F35584-0722-1343-9C4E-E9DD2C97078A}" type="slidenum">
              <a:rPr lang="en-US"/>
              <a:pPr/>
              <a:t>28</a:t>
            </a:fld>
            <a:endParaRPr lang="en-US"/>
          </a:p>
        </p:txBody>
      </p:sp>
      <p:sp>
        <p:nvSpPr>
          <p:cNvPr id="563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493ACC9-7BD5-2340-9E2D-E4480C2834E7}" type="slidenum">
              <a:rPr lang="en-US"/>
              <a:pPr/>
              <a:t>29</a:t>
            </a:fld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DC681C5-9E9B-AF48-9F27-AD8E41B41815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44B5DE4D-8754-4E40-A62C-E98E74734FD7}" type="slidenum">
              <a:rPr lang="en-US"/>
              <a:pPr/>
              <a:t>30</a:t>
            </a:fld>
            <a:endParaRPr lang="en-US"/>
          </a:p>
        </p:txBody>
      </p:sp>
      <p:sp>
        <p:nvSpPr>
          <p:cNvPr id="583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C922A6C3-22F2-3744-9C20-D9DE9B82B936}" type="slidenum">
              <a:rPr lang="en-US"/>
              <a:pPr/>
              <a:t>31</a:t>
            </a:fld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69F920C4-517B-7446-9F6D-F7721082A814}" type="slidenum">
              <a:rPr lang="en-US"/>
              <a:pPr/>
              <a:t>32</a:t>
            </a:fld>
            <a:endParaRPr lang="en-US"/>
          </a:p>
        </p:txBody>
      </p:sp>
      <p:sp>
        <p:nvSpPr>
          <p:cNvPr id="604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0A02AE8-95A8-7043-B320-D781613DAD6B}" type="slidenum">
              <a:rPr lang="en-US"/>
              <a:pPr/>
              <a:t>4</a:t>
            </a:fld>
            <a:endParaRPr lang="en-US"/>
          </a:p>
        </p:txBody>
      </p:sp>
      <p:sp>
        <p:nvSpPr>
          <p:cNvPr id="624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7F3DD6C-A575-1E4F-B098-235DC15F38EB}" type="slidenum">
              <a:rPr lang="en-US"/>
              <a:pPr/>
              <a:t>5</a:t>
            </a:fld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D363F950-DF3F-6749-97E7-17337EA36057}" type="slidenum">
              <a:rPr lang="en-US"/>
              <a:pPr/>
              <a:t>6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ECCE510-537F-644C-95DE-3AB1F3619F8A}" type="slidenum">
              <a:rPr lang="en-US"/>
              <a:pPr/>
              <a:t>7</a:t>
            </a:fld>
            <a:endParaRPr lang="en-US"/>
          </a:p>
        </p:txBody>
      </p:sp>
      <p:sp>
        <p:nvSpPr>
          <p:cNvPr id="686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0F9B61BD-EB2B-EF48-866E-C023ECD94C8A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83BB1C36-6EC6-EB44-8336-B9F71D1A10D5}" type="slidenum">
              <a:rPr lang="en-US"/>
              <a:pPr/>
              <a:t>9</a:t>
            </a:fld>
            <a:endParaRPr lang="en-US"/>
          </a:p>
        </p:txBody>
      </p:sp>
      <p:sp>
        <p:nvSpPr>
          <p:cNvPr id="645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8" name="Group 1030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3074" name="Arc 1026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-1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-1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Arc 1027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-1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-1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Arc 1028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-1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-1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AutoShape 1029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79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081" name="Rectangle 103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713DE5-9E4F-A84F-BEE6-B3ADC5177F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606E07-5553-094C-AD13-98C8854302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4F6861-8804-0549-B207-A524FD4715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F918C0-BE7E-0540-83CE-053A7528D2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C7DB2-8A2F-FD42-A718-7C7E3C6148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7310D7-B30D-BF4B-A71B-66543E31E3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06C7D9-B4D7-B24E-A1B1-58AC1FAB0C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22DD1D-12DB-504A-A14D-77BBC808D3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CF25BF-7F7B-B644-B5B0-DC612479B5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A4B90F-8474-8E41-BE4E-0C5EB37B63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B90D5E-9D9C-9046-8881-E2E1203D19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26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-1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-1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-1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-1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-1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-1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" charset="0"/>
              </a:defRPr>
            </a:lvl1pPr>
          </a:lstStyle>
          <a:p>
            <a:endParaRPr lang="en-US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" charset="0"/>
              </a:defRPr>
            </a:lvl1pPr>
          </a:lstStyle>
          <a:p>
            <a:endParaRPr lang="en-US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" charset="0"/>
              </a:defRPr>
            </a:lvl1pPr>
          </a:lstStyle>
          <a:p>
            <a:fld id="{39223E1A-AA2F-4A4B-B3C9-EA69D95736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-1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-1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-1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-1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-1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-1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-1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sz="5000" dirty="0"/>
              <a:t>Hast du </a:t>
            </a:r>
            <a:r>
              <a:rPr lang="en-US" sz="5000" dirty="0" err="1"/>
              <a:t>unsere</a:t>
            </a:r>
            <a:r>
              <a:rPr lang="en-US" sz="5000" dirty="0"/>
              <a:t> </a:t>
            </a:r>
            <a:r>
              <a:rPr lang="en-US" sz="5000" dirty="0" err="1"/>
              <a:t>Uhr</a:t>
            </a:r>
            <a:r>
              <a:rPr lang="en-US" sz="5000" dirty="0"/>
              <a:t>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z="4500" dirty="0">
              <a:solidFill>
                <a:schemeClr val="tx2"/>
              </a:solidFill>
            </a:endParaRPr>
          </a:p>
          <a:p>
            <a:r>
              <a:rPr lang="en-US" sz="4500" dirty="0" err="1">
                <a:solidFill>
                  <a:schemeClr val="tx2"/>
                </a:solidFill>
              </a:rPr>
              <a:t>Ja</a:t>
            </a:r>
            <a:r>
              <a:rPr lang="en-US" sz="4500" dirty="0">
                <a:solidFill>
                  <a:schemeClr val="tx2"/>
                </a:solidFill>
              </a:rPr>
              <a:t>, </a:t>
            </a:r>
            <a:r>
              <a:rPr lang="en-US" sz="4500" dirty="0" err="1">
                <a:solidFill>
                  <a:schemeClr val="tx2"/>
                </a:solidFill>
              </a:rPr>
              <a:t>ich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habe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eure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Uhr</a:t>
            </a:r>
            <a:r>
              <a:rPr lang="en-US" sz="4500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 sz="4500" dirty="0">
                <a:solidFill>
                  <a:srgbClr val="FFCC66"/>
                </a:solidFill>
              </a:rPr>
              <a:t>Hast du Hans’ und </a:t>
            </a:r>
            <a:r>
              <a:rPr lang="en-US" sz="4500" dirty="0" err="1">
                <a:solidFill>
                  <a:srgbClr val="FFCC66"/>
                </a:solidFill>
              </a:rPr>
              <a:t>Eriks</a:t>
            </a:r>
            <a:r>
              <a:rPr lang="en-US" sz="4500" dirty="0">
                <a:solidFill>
                  <a:srgbClr val="FFCC66"/>
                </a:solidFill>
              </a:rPr>
              <a:t> BMW?</a:t>
            </a:r>
            <a:endParaRPr lang="en-US" sz="5000" dirty="0">
              <a:solidFill>
                <a:srgbClr val="FFCC66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sz="4500" dirty="0" err="1">
                <a:solidFill>
                  <a:srgbClr val="FFCC66"/>
                </a:solidFill>
              </a:rPr>
              <a:t>Ja</a:t>
            </a:r>
            <a:r>
              <a:rPr lang="en-US" sz="4500" dirty="0">
                <a:solidFill>
                  <a:srgbClr val="FFCC66"/>
                </a:solidFill>
              </a:rPr>
              <a:t>, </a:t>
            </a:r>
            <a:r>
              <a:rPr lang="en-US" sz="4500" dirty="0" err="1">
                <a:solidFill>
                  <a:srgbClr val="FFCC66"/>
                </a:solidFill>
              </a:rPr>
              <a:t>ich</a:t>
            </a:r>
            <a:r>
              <a:rPr lang="en-US" sz="4500" dirty="0">
                <a:solidFill>
                  <a:srgbClr val="FFCC66"/>
                </a:solidFill>
              </a:rPr>
              <a:t> </a:t>
            </a:r>
            <a:r>
              <a:rPr lang="en-US" sz="4500" dirty="0" err="1">
                <a:solidFill>
                  <a:srgbClr val="FFCC66"/>
                </a:solidFill>
              </a:rPr>
              <a:t>habe</a:t>
            </a:r>
            <a:r>
              <a:rPr lang="en-US" sz="4500" dirty="0">
                <a:solidFill>
                  <a:srgbClr val="FFCC66"/>
                </a:solidFill>
              </a:rPr>
              <a:t> </a:t>
            </a:r>
            <a:r>
              <a:rPr lang="en-US" sz="4500" dirty="0" err="1">
                <a:solidFill>
                  <a:srgbClr val="FFCC66"/>
                </a:solidFill>
              </a:rPr>
              <a:t>ihren</a:t>
            </a:r>
            <a:r>
              <a:rPr lang="en-US" sz="4500" dirty="0">
                <a:solidFill>
                  <a:srgbClr val="FFCC66"/>
                </a:solidFill>
              </a:rPr>
              <a:t> BMW.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r>
              <a:rPr lang="en-US" sz="4500" dirty="0" err="1"/>
              <a:t>Isst</a:t>
            </a:r>
            <a:r>
              <a:rPr lang="en-US" sz="4500" dirty="0"/>
              <a:t> du </a:t>
            </a:r>
            <a:r>
              <a:rPr lang="en-US" sz="4500" dirty="0" err="1"/>
              <a:t>unsere</a:t>
            </a:r>
            <a:r>
              <a:rPr lang="en-US" sz="4500" dirty="0"/>
              <a:t> Pizza?</a:t>
            </a:r>
            <a:endParaRPr lang="en-US" sz="5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 dirty="0" err="1">
                <a:solidFill>
                  <a:schemeClr val="tx2"/>
                </a:solidFill>
              </a:rPr>
              <a:t>Ja</a:t>
            </a:r>
            <a:r>
              <a:rPr lang="en-US" sz="4500" dirty="0">
                <a:solidFill>
                  <a:schemeClr val="tx2"/>
                </a:solidFill>
              </a:rPr>
              <a:t>, </a:t>
            </a:r>
            <a:r>
              <a:rPr lang="en-US" sz="4500" dirty="0" err="1">
                <a:solidFill>
                  <a:schemeClr val="tx2"/>
                </a:solidFill>
              </a:rPr>
              <a:t>ich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esse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eure</a:t>
            </a:r>
            <a:r>
              <a:rPr lang="en-US" sz="4500" dirty="0">
                <a:solidFill>
                  <a:schemeClr val="tx2"/>
                </a:solidFill>
              </a:rPr>
              <a:t> Pizza.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sz="5000" dirty="0" err="1"/>
              <a:t>Esst</a:t>
            </a:r>
            <a:r>
              <a:rPr lang="en-US" sz="5000" dirty="0"/>
              <a:t> </a:t>
            </a:r>
            <a:r>
              <a:rPr lang="en-US" sz="5000" dirty="0" err="1"/>
              <a:t>ihr</a:t>
            </a:r>
            <a:r>
              <a:rPr lang="en-US" sz="5000" dirty="0"/>
              <a:t> Peters </a:t>
            </a:r>
            <a:r>
              <a:rPr lang="en-US" sz="5000" dirty="0" err="1"/>
              <a:t>Brot</a:t>
            </a:r>
            <a:r>
              <a:rPr lang="en-US" sz="5000" dirty="0"/>
              <a:t>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wir essen sein Brot.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sz="4500" dirty="0" err="1"/>
              <a:t>Hasst</a:t>
            </a:r>
            <a:r>
              <a:rPr lang="en-US" sz="4500" dirty="0"/>
              <a:t> </a:t>
            </a:r>
            <a:r>
              <a:rPr lang="en-US" sz="4500" dirty="0" err="1"/>
              <a:t>er</a:t>
            </a:r>
            <a:r>
              <a:rPr lang="en-US" sz="4500" dirty="0"/>
              <a:t> </a:t>
            </a:r>
            <a:r>
              <a:rPr lang="en-US" sz="4500" dirty="0" err="1"/>
              <a:t>unseren</a:t>
            </a:r>
            <a:r>
              <a:rPr lang="en-US" sz="4500" dirty="0"/>
              <a:t> </a:t>
            </a:r>
            <a:r>
              <a:rPr lang="en-US" sz="4500" dirty="0" err="1"/>
              <a:t>Mathelehrer</a:t>
            </a:r>
            <a:r>
              <a:rPr lang="en-US" sz="4500" dirty="0"/>
              <a:t>?</a:t>
            </a:r>
            <a:endParaRPr lang="en-US" sz="50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 dirty="0">
                <a:solidFill>
                  <a:schemeClr val="tx2"/>
                </a:solidFill>
              </a:rPr>
              <a:t>Nein, </a:t>
            </a:r>
            <a:r>
              <a:rPr lang="en-US" sz="4500" dirty="0" err="1">
                <a:solidFill>
                  <a:schemeClr val="tx2"/>
                </a:solidFill>
              </a:rPr>
              <a:t>er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liebt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euren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Mathelehrer</a:t>
            </a:r>
            <a:r>
              <a:rPr lang="en-US" sz="4500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9144000" cy="1371600"/>
          </a:xfrm>
        </p:spPr>
        <p:txBody>
          <a:bodyPr/>
          <a:lstStyle/>
          <a:p>
            <a:r>
              <a:rPr lang="en-US" sz="5000" dirty="0" err="1"/>
              <a:t>Treffen</a:t>
            </a:r>
            <a:r>
              <a:rPr lang="en-US" sz="5000" dirty="0"/>
              <a:t> </a:t>
            </a:r>
            <a:r>
              <a:rPr lang="en-US" sz="5000" dirty="0" err="1" smtClean="0"/>
              <a:t>wir</a:t>
            </a:r>
            <a:r>
              <a:rPr lang="en-US" sz="5000" dirty="0" smtClean="0"/>
              <a:t> Hans’s </a:t>
            </a:r>
            <a:r>
              <a:rPr lang="en-US" sz="5000" dirty="0" err="1"/>
              <a:t>Vater</a:t>
            </a:r>
            <a:r>
              <a:rPr lang="en-US" sz="5000" dirty="0"/>
              <a:t> </a:t>
            </a:r>
            <a:r>
              <a:rPr lang="en-US" sz="5000" dirty="0" err="1"/>
              <a:t>heute</a:t>
            </a:r>
            <a:r>
              <a:rPr lang="en-US" sz="5000" dirty="0"/>
              <a:t>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ihr trefft seinen Vater.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66800"/>
            <a:ext cx="8458200" cy="1143000"/>
          </a:xfrm>
        </p:spPr>
        <p:txBody>
          <a:bodyPr/>
          <a:lstStyle/>
          <a:p>
            <a:r>
              <a:rPr lang="en-US" sz="4500" dirty="0" err="1"/>
              <a:t>Rufst</a:t>
            </a:r>
            <a:r>
              <a:rPr lang="en-US" sz="4500" dirty="0"/>
              <a:t> du Martins und Franks </a:t>
            </a:r>
            <a:r>
              <a:rPr lang="en-US" sz="4500" dirty="0" err="1"/>
              <a:t>Schwester</a:t>
            </a:r>
            <a:r>
              <a:rPr lang="en-US" sz="4500" dirty="0"/>
              <a:t> an. </a:t>
            </a:r>
            <a:endParaRPr lang="en-US" sz="50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>
                <a:solidFill>
                  <a:schemeClr val="tx2"/>
                </a:solidFill>
              </a:rPr>
              <a:t>Ja, ich rufe ihre Schwester 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 sz="5000" dirty="0" err="1"/>
              <a:t>Kaufst</a:t>
            </a:r>
            <a:r>
              <a:rPr lang="en-US" sz="5000" dirty="0"/>
              <a:t> du Peters Mercedes?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ich kaufe seinen Mercedes.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sz="4500" dirty="0" err="1"/>
              <a:t>L</a:t>
            </a:r>
            <a:r>
              <a:rPr lang="en-US" altLang="ja-JP" sz="4500" dirty="0" err="1"/>
              <a:t>ädst</a:t>
            </a:r>
            <a:r>
              <a:rPr lang="en-US" altLang="ja-JP" sz="4500" dirty="0"/>
              <a:t> du </a:t>
            </a:r>
            <a:r>
              <a:rPr lang="en-US" altLang="ja-JP" sz="4500" dirty="0" err="1"/>
              <a:t>unseren</a:t>
            </a:r>
            <a:r>
              <a:rPr lang="en-US" altLang="ja-JP" sz="4500" dirty="0"/>
              <a:t> </a:t>
            </a:r>
            <a:r>
              <a:rPr lang="en-US" altLang="ja-JP" sz="4500" dirty="0" err="1"/>
              <a:t>Nachbarn</a:t>
            </a:r>
            <a:r>
              <a:rPr lang="en-US" altLang="ja-JP" sz="4500" dirty="0"/>
              <a:t> </a:t>
            </a:r>
            <a:r>
              <a:rPr lang="en-US" altLang="ja-JP" sz="4500" dirty="0" err="1"/>
              <a:t>ein</a:t>
            </a:r>
            <a:r>
              <a:rPr lang="en-US" altLang="ja-JP" sz="4500" dirty="0"/>
              <a:t>?</a:t>
            </a:r>
            <a:endParaRPr lang="en-US" sz="50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>
                <a:solidFill>
                  <a:schemeClr val="tx2"/>
                </a:solidFill>
              </a:rPr>
              <a:t>Ja, ich lade euren Nachbarn ein.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500">
                <a:solidFill>
                  <a:srgbClr val="3D1499"/>
                </a:solidFill>
              </a:rPr>
              <a:t>Vergisst du unser Geld?</a:t>
            </a:r>
            <a:endParaRPr lang="en-US" sz="50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>
                <a:solidFill>
                  <a:srgbClr val="3D1499"/>
                </a:solidFill>
              </a:rPr>
              <a:t>Ja, ich vergesse euer Geld.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5000"/>
              <a:t>Hast du Martins Spitzer?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ich habe seinen Spitzer.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762000"/>
            <a:ext cx="7772400" cy="1143000"/>
          </a:xfrm>
        </p:spPr>
        <p:txBody>
          <a:bodyPr/>
          <a:lstStyle/>
          <a:p>
            <a:r>
              <a:rPr lang="en-US" sz="5000" dirty="0" err="1"/>
              <a:t>Liest</a:t>
            </a:r>
            <a:r>
              <a:rPr lang="en-US" sz="5000" dirty="0"/>
              <a:t> du</a:t>
            </a:r>
            <a:r>
              <a:rPr lang="en-US" sz="5000" dirty="0" smtClean="0"/>
              <a:t> </a:t>
            </a:r>
            <a:r>
              <a:rPr lang="en-US" sz="5000" dirty="0" err="1" smtClean="0"/>
              <a:t>Anjas</a:t>
            </a:r>
            <a:r>
              <a:rPr lang="en-US" sz="5000" dirty="0" smtClean="0"/>
              <a:t> </a:t>
            </a:r>
            <a:r>
              <a:rPr lang="en-US" sz="5000" dirty="0" err="1"/>
              <a:t>Zeitung</a:t>
            </a:r>
            <a:r>
              <a:rPr lang="en-US" sz="5000" dirty="0"/>
              <a:t>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 dirty="0" err="1"/>
              <a:t>Ja</a:t>
            </a:r>
            <a:r>
              <a:rPr lang="en-US" sz="5000" dirty="0"/>
              <a:t>, </a:t>
            </a:r>
            <a:r>
              <a:rPr lang="en-US" sz="5000" dirty="0" err="1"/>
              <a:t>ich</a:t>
            </a:r>
            <a:r>
              <a:rPr lang="en-US" sz="5000" dirty="0"/>
              <a:t> </a:t>
            </a:r>
            <a:r>
              <a:rPr lang="en-US" sz="5000" dirty="0" err="1"/>
              <a:t>lese</a:t>
            </a:r>
            <a:r>
              <a:rPr lang="en-US" sz="5000" dirty="0"/>
              <a:t> </a:t>
            </a:r>
            <a:r>
              <a:rPr lang="en-US" sz="5000" dirty="0" err="1"/>
              <a:t>ihre</a:t>
            </a:r>
            <a:r>
              <a:rPr lang="en-US" sz="5000" dirty="0"/>
              <a:t> </a:t>
            </a:r>
            <a:r>
              <a:rPr lang="en-US" sz="5000" dirty="0" err="1"/>
              <a:t>Zeitung</a:t>
            </a:r>
            <a:r>
              <a:rPr lang="en-US" sz="50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5000"/>
              <a:t>Siehst du Elisas Mutter?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ich sehe ihre Mutter.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5000"/>
              <a:t>Isst du meine Pizza?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/>
              <a:t>Ja, ich esse deine Pizza. Sie schmeckt gut!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r>
              <a:rPr lang="en-US" sz="4500" dirty="0" err="1"/>
              <a:t>Sieht</a:t>
            </a:r>
            <a:r>
              <a:rPr lang="en-US" sz="4500" dirty="0"/>
              <a:t> </a:t>
            </a:r>
            <a:r>
              <a:rPr lang="en-US" sz="4500" dirty="0" err="1"/>
              <a:t>er</a:t>
            </a:r>
            <a:r>
              <a:rPr lang="en-US" sz="4500" dirty="0"/>
              <a:t> </a:t>
            </a:r>
            <a:r>
              <a:rPr lang="en-US" sz="4500" dirty="0" err="1"/>
              <a:t>euren</a:t>
            </a:r>
            <a:r>
              <a:rPr lang="en-US" sz="4500" dirty="0"/>
              <a:t> </a:t>
            </a:r>
            <a:r>
              <a:rPr lang="en-US" sz="4500" dirty="0" err="1"/>
              <a:t>Sohn</a:t>
            </a:r>
            <a:r>
              <a:rPr lang="en-US" sz="4500" dirty="0"/>
              <a:t> </a:t>
            </a:r>
            <a:r>
              <a:rPr lang="en-US" sz="4500" dirty="0" err="1"/>
              <a:t>heute</a:t>
            </a:r>
            <a:r>
              <a:rPr lang="en-US" sz="4500" dirty="0"/>
              <a:t>?</a:t>
            </a:r>
            <a:endParaRPr lang="en-US" sz="5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 dirty="0" err="1">
                <a:solidFill>
                  <a:srgbClr val="3D1499"/>
                </a:solidFill>
              </a:rPr>
              <a:t>Ja</a:t>
            </a:r>
            <a:r>
              <a:rPr lang="en-US" sz="4500" dirty="0">
                <a:solidFill>
                  <a:srgbClr val="3D1499"/>
                </a:solidFill>
              </a:rPr>
              <a:t>, </a:t>
            </a:r>
            <a:r>
              <a:rPr lang="en-US" sz="4500" dirty="0" err="1">
                <a:solidFill>
                  <a:srgbClr val="3D1499"/>
                </a:solidFill>
              </a:rPr>
              <a:t>er</a:t>
            </a:r>
            <a:r>
              <a:rPr lang="en-US" sz="4500" dirty="0">
                <a:solidFill>
                  <a:srgbClr val="3D1499"/>
                </a:solidFill>
              </a:rPr>
              <a:t> </a:t>
            </a:r>
            <a:r>
              <a:rPr lang="en-US" sz="4500" dirty="0" err="1">
                <a:solidFill>
                  <a:srgbClr val="3D1499"/>
                </a:solidFill>
              </a:rPr>
              <a:t>sieht</a:t>
            </a:r>
            <a:r>
              <a:rPr lang="en-US" sz="4500" dirty="0">
                <a:solidFill>
                  <a:srgbClr val="3D1499"/>
                </a:solidFill>
              </a:rPr>
              <a:t> </a:t>
            </a:r>
            <a:r>
              <a:rPr lang="en-US" sz="4500" dirty="0" err="1">
                <a:solidFill>
                  <a:srgbClr val="3D1499"/>
                </a:solidFill>
              </a:rPr>
              <a:t>unseren</a:t>
            </a:r>
            <a:r>
              <a:rPr lang="en-US" sz="4500" dirty="0">
                <a:solidFill>
                  <a:srgbClr val="3D1499"/>
                </a:solidFill>
              </a:rPr>
              <a:t> </a:t>
            </a:r>
            <a:r>
              <a:rPr lang="en-US" sz="4500" dirty="0" err="1">
                <a:solidFill>
                  <a:srgbClr val="3D1499"/>
                </a:solidFill>
              </a:rPr>
              <a:t>Sohn</a:t>
            </a:r>
            <a:r>
              <a:rPr lang="en-US" sz="4500" dirty="0">
                <a:solidFill>
                  <a:srgbClr val="3D1499"/>
                </a:solidFill>
              </a:rPr>
              <a:t> </a:t>
            </a:r>
            <a:r>
              <a:rPr lang="en-US" sz="4500" dirty="0" err="1">
                <a:solidFill>
                  <a:srgbClr val="3D1499"/>
                </a:solidFill>
              </a:rPr>
              <a:t>heute</a:t>
            </a:r>
            <a:r>
              <a:rPr lang="en-US" sz="4500" dirty="0">
                <a:solidFill>
                  <a:srgbClr val="3D1499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sz="4500" dirty="0" err="1"/>
              <a:t>H</a:t>
            </a:r>
            <a:r>
              <a:rPr lang="en-US" altLang="ja-JP" sz="4500" dirty="0" err="1"/>
              <a:t>örst</a:t>
            </a:r>
            <a:r>
              <a:rPr lang="en-US" altLang="ja-JP" sz="4500" dirty="0"/>
              <a:t> du </a:t>
            </a:r>
            <a:r>
              <a:rPr lang="en-US" altLang="ja-JP" sz="4500" dirty="0" err="1"/>
              <a:t>unseren</a:t>
            </a:r>
            <a:r>
              <a:rPr lang="en-US" altLang="ja-JP" sz="4500" dirty="0"/>
              <a:t> </a:t>
            </a:r>
            <a:r>
              <a:rPr lang="en-US" altLang="ja-JP" sz="4500" dirty="0" err="1"/>
              <a:t>Vater</a:t>
            </a:r>
            <a:r>
              <a:rPr lang="en-US" altLang="ja-JP" sz="4500" dirty="0"/>
              <a:t> </a:t>
            </a:r>
            <a:r>
              <a:rPr lang="en-US" altLang="ja-JP" sz="4500" dirty="0" err="1"/>
              <a:t>zu</a:t>
            </a:r>
            <a:r>
              <a:rPr lang="en-US" altLang="ja-JP" sz="4500" dirty="0"/>
              <a:t>?</a:t>
            </a:r>
            <a:endParaRPr lang="en-US" sz="5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3962400"/>
            <a:ext cx="7086600" cy="1676400"/>
          </a:xfrm>
        </p:spPr>
        <p:txBody>
          <a:bodyPr/>
          <a:lstStyle/>
          <a:p>
            <a:r>
              <a:rPr lang="en-US" sz="4500" dirty="0" err="1">
                <a:solidFill>
                  <a:schemeClr val="tx2"/>
                </a:solidFill>
              </a:rPr>
              <a:t>Ja</a:t>
            </a:r>
            <a:r>
              <a:rPr lang="en-US" sz="4500" dirty="0">
                <a:solidFill>
                  <a:schemeClr val="tx2"/>
                </a:solidFill>
              </a:rPr>
              <a:t>, </a:t>
            </a:r>
            <a:r>
              <a:rPr lang="en-US" sz="4500" dirty="0" err="1">
                <a:solidFill>
                  <a:schemeClr val="tx2"/>
                </a:solidFill>
              </a:rPr>
              <a:t>ich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h</a:t>
            </a:r>
            <a:r>
              <a:rPr lang="en-US" altLang="ja-JP" sz="4500" dirty="0" err="1">
                <a:solidFill>
                  <a:schemeClr val="tx2"/>
                </a:solidFill>
              </a:rPr>
              <a:t>öre</a:t>
            </a:r>
            <a:r>
              <a:rPr lang="en-US" altLang="ja-JP" sz="4500" dirty="0">
                <a:solidFill>
                  <a:schemeClr val="tx2"/>
                </a:solidFill>
              </a:rPr>
              <a:t> </a:t>
            </a:r>
            <a:r>
              <a:rPr lang="en-US" altLang="ja-JP" sz="4500" dirty="0" err="1">
                <a:solidFill>
                  <a:schemeClr val="tx2"/>
                </a:solidFill>
              </a:rPr>
              <a:t>eueren</a:t>
            </a:r>
            <a:r>
              <a:rPr lang="en-US" altLang="ja-JP" sz="4500" dirty="0">
                <a:solidFill>
                  <a:schemeClr val="tx2"/>
                </a:solidFill>
              </a:rPr>
              <a:t> </a:t>
            </a:r>
            <a:r>
              <a:rPr lang="en-US" altLang="ja-JP" sz="4500" dirty="0" err="1">
                <a:solidFill>
                  <a:schemeClr val="tx2"/>
                </a:solidFill>
              </a:rPr>
              <a:t>Vater</a:t>
            </a:r>
            <a:r>
              <a:rPr lang="en-US" altLang="ja-JP" sz="4500" dirty="0">
                <a:solidFill>
                  <a:schemeClr val="tx2"/>
                </a:solidFill>
              </a:rPr>
              <a:t> </a:t>
            </a:r>
            <a:r>
              <a:rPr lang="en-US" altLang="ja-JP" sz="4500" dirty="0" err="1">
                <a:solidFill>
                  <a:schemeClr val="tx2"/>
                </a:solidFill>
              </a:rPr>
              <a:t>zu</a:t>
            </a:r>
            <a:r>
              <a:rPr lang="en-US" altLang="ja-JP" sz="4500" dirty="0">
                <a:solidFill>
                  <a:schemeClr val="tx2"/>
                </a:solidFill>
              </a:rPr>
              <a:t>.</a:t>
            </a:r>
            <a:endParaRPr lang="en-US" sz="4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533400"/>
            <a:ext cx="7772400" cy="1143000"/>
          </a:xfrm>
        </p:spPr>
        <p:txBody>
          <a:bodyPr/>
          <a:lstStyle/>
          <a:p>
            <a:r>
              <a:rPr lang="en-US" sz="5000" dirty="0" err="1"/>
              <a:t>F</a:t>
            </a:r>
            <a:r>
              <a:rPr lang="en-US" altLang="ja-JP" sz="5000" dirty="0" err="1"/>
              <a:t>ährst</a:t>
            </a:r>
            <a:r>
              <a:rPr lang="en-US" altLang="ja-JP" sz="5000" dirty="0"/>
              <a:t> du </a:t>
            </a:r>
            <a:r>
              <a:rPr lang="en-US" altLang="ja-JP" sz="5000" dirty="0" err="1"/>
              <a:t>Jakobs</a:t>
            </a:r>
            <a:r>
              <a:rPr lang="en-US" altLang="ja-JP" sz="5000" dirty="0"/>
              <a:t> BMW.</a:t>
            </a:r>
            <a:endParaRPr lang="en-US" sz="50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ich fahre seinen BMW.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sz="4500" dirty="0" err="1"/>
              <a:t>Liest</a:t>
            </a:r>
            <a:r>
              <a:rPr lang="en-US" sz="4500" dirty="0"/>
              <a:t> du </a:t>
            </a:r>
            <a:r>
              <a:rPr lang="en-US" sz="4500" dirty="0" err="1"/>
              <a:t>Annas</a:t>
            </a:r>
            <a:r>
              <a:rPr lang="en-US" sz="4500" dirty="0"/>
              <a:t> und </a:t>
            </a:r>
            <a:r>
              <a:rPr lang="en-US" sz="4500" dirty="0" err="1"/>
              <a:t>Ilsas</a:t>
            </a:r>
            <a:r>
              <a:rPr lang="en-US" sz="4500" dirty="0"/>
              <a:t> </a:t>
            </a:r>
            <a:r>
              <a:rPr lang="en-US" sz="4500" dirty="0" err="1"/>
              <a:t>Buch</a:t>
            </a:r>
            <a:r>
              <a:rPr lang="en-US" sz="4500" dirty="0"/>
              <a:t>?</a:t>
            </a:r>
            <a:endParaRPr lang="en-US" sz="50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/>
          <a:p>
            <a:r>
              <a:rPr lang="en-US" sz="4500" dirty="0" err="1">
                <a:solidFill>
                  <a:schemeClr val="tx2"/>
                </a:solidFill>
              </a:rPr>
              <a:t>Ja</a:t>
            </a:r>
            <a:r>
              <a:rPr lang="en-US" sz="4500" dirty="0">
                <a:solidFill>
                  <a:schemeClr val="tx2"/>
                </a:solidFill>
              </a:rPr>
              <a:t>, </a:t>
            </a:r>
            <a:r>
              <a:rPr lang="en-US" sz="4500" dirty="0" err="1">
                <a:solidFill>
                  <a:schemeClr val="tx2"/>
                </a:solidFill>
              </a:rPr>
              <a:t>ich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lese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ihr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Buch</a:t>
            </a:r>
            <a:r>
              <a:rPr lang="en-US" sz="4500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sz="5000" dirty="0" err="1"/>
              <a:t>Triffst</a:t>
            </a:r>
            <a:r>
              <a:rPr lang="en-US" sz="5000" dirty="0"/>
              <a:t> du </a:t>
            </a:r>
            <a:r>
              <a:rPr lang="en-US" sz="5000" dirty="0" err="1"/>
              <a:t>Alexs</a:t>
            </a:r>
            <a:r>
              <a:rPr lang="en-US" sz="5000" dirty="0"/>
              <a:t> </a:t>
            </a:r>
            <a:r>
              <a:rPr lang="en-US" sz="5000" dirty="0" err="1"/>
              <a:t>Freundin</a:t>
            </a:r>
            <a:r>
              <a:rPr lang="en-US" sz="5000" dirty="0"/>
              <a:t>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ich treffe seine Freundin.  Sie ist sehr nett.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914400"/>
            <a:ext cx="7772400" cy="1143000"/>
          </a:xfrm>
        </p:spPr>
        <p:txBody>
          <a:bodyPr/>
          <a:lstStyle/>
          <a:p>
            <a:r>
              <a:rPr lang="en-US" sz="4500" dirty="0" err="1"/>
              <a:t>Bringt</a:t>
            </a:r>
            <a:r>
              <a:rPr lang="en-US" sz="4500" dirty="0"/>
              <a:t> </a:t>
            </a:r>
            <a:r>
              <a:rPr lang="en-US" sz="4500" dirty="0" err="1"/>
              <a:t>er</a:t>
            </a:r>
            <a:r>
              <a:rPr lang="en-US" sz="4500" dirty="0"/>
              <a:t> </a:t>
            </a:r>
            <a:r>
              <a:rPr lang="en-US" sz="4500" dirty="0" err="1"/>
              <a:t>unseren</a:t>
            </a:r>
            <a:r>
              <a:rPr lang="en-US" sz="4500" dirty="0"/>
              <a:t> Film </a:t>
            </a:r>
            <a:r>
              <a:rPr lang="en-US" sz="4500" dirty="0" err="1"/>
              <a:t>mit</a:t>
            </a:r>
            <a:r>
              <a:rPr lang="en-US" sz="4500" dirty="0"/>
              <a:t>?</a:t>
            </a:r>
            <a:endParaRPr lang="en-US" sz="5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>
                <a:solidFill>
                  <a:schemeClr val="tx2"/>
                </a:solidFill>
              </a:rPr>
              <a:t>Ja, er bringt eueren Film mit.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sz="5000" dirty="0" err="1"/>
              <a:t>Siehst</a:t>
            </a:r>
            <a:r>
              <a:rPr lang="en-US" sz="5000" dirty="0"/>
              <a:t> du </a:t>
            </a:r>
            <a:r>
              <a:rPr lang="en-US" sz="5000" dirty="0" err="1"/>
              <a:t>Elisas</a:t>
            </a:r>
            <a:r>
              <a:rPr lang="en-US" sz="5000" dirty="0"/>
              <a:t> </a:t>
            </a:r>
            <a:r>
              <a:rPr lang="en-US" sz="5000" dirty="0" err="1"/>
              <a:t>Discmann</a:t>
            </a:r>
            <a:r>
              <a:rPr lang="en-US" sz="5000" dirty="0"/>
              <a:t>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ich sehe ihren Discmann.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8686800" cy="1600200"/>
          </a:xfrm>
        </p:spPr>
        <p:txBody>
          <a:bodyPr/>
          <a:lstStyle/>
          <a:p>
            <a:r>
              <a:rPr lang="en-US" sz="4500" dirty="0" err="1"/>
              <a:t>Kennst</a:t>
            </a:r>
            <a:r>
              <a:rPr lang="en-US" sz="4500" dirty="0"/>
              <a:t> du </a:t>
            </a:r>
            <a:r>
              <a:rPr lang="en-US" sz="4500" dirty="0" err="1"/>
              <a:t>Annas</a:t>
            </a:r>
            <a:r>
              <a:rPr lang="en-US" sz="4500" dirty="0"/>
              <a:t> und </a:t>
            </a:r>
            <a:r>
              <a:rPr lang="en-US" sz="4500" dirty="0" err="1"/>
              <a:t>Inges</a:t>
            </a:r>
            <a:r>
              <a:rPr lang="en-US" sz="4500" dirty="0"/>
              <a:t> </a:t>
            </a:r>
            <a:r>
              <a:rPr lang="en-US" sz="4500" dirty="0" err="1"/>
              <a:t>Bruder</a:t>
            </a:r>
            <a:r>
              <a:rPr lang="en-US" sz="4500" dirty="0"/>
              <a:t>?</a:t>
            </a:r>
            <a:endParaRPr lang="en-US" sz="5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 dirty="0" err="1">
                <a:solidFill>
                  <a:schemeClr val="tx2"/>
                </a:solidFill>
              </a:rPr>
              <a:t>Ja</a:t>
            </a:r>
            <a:r>
              <a:rPr lang="en-US" sz="4500" dirty="0">
                <a:solidFill>
                  <a:schemeClr val="tx2"/>
                </a:solidFill>
              </a:rPr>
              <a:t>, </a:t>
            </a:r>
            <a:r>
              <a:rPr lang="en-US" sz="4500" dirty="0" err="1">
                <a:solidFill>
                  <a:schemeClr val="tx2"/>
                </a:solidFill>
              </a:rPr>
              <a:t>ich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kenne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ihren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Bruder</a:t>
            </a:r>
            <a:r>
              <a:rPr lang="en-US" sz="4500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838200"/>
            <a:ext cx="8458200" cy="1143000"/>
          </a:xfrm>
        </p:spPr>
        <p:txBody>
          <a:bodyPr/>
          <a:lstStyle/>
          <a:p>
            <a:r>
              <a:rPr lang="en-US" sz="4500" dirty="0" err="1"/>
              <a:t>Kennt</a:t>
            </a:r>
            <a:r>
              <a:rPr lang="en-US" sz="4500" dirty="0"/>
              <a:t> </a:t>
            </a:r>
            <a:r>
              <a:rPr lang="en-US" sz="4500" dirty="0" err="1"/>
              <a:t>sie</a:t>
            </a:r>
            <a:r>
              <a:rPr lang="en-US" sz="4500" dirty="0"/>
              <a:t> </a:t>
            </a:r>
            <a:r>
              <a:rPr lang="en-US" sz="4500" dirty="0" err="1"/>
              <a:t>Eriks</a:t>
            </a:r>
            <a:r>
              <a:rPr lang="en-US" sz="4500" dirty="0"/>
              <a:t> und </a:t>
            </a:r>
            <a:r>
              <a:rPr lang="en-US" sz="4500" dirty="0" err="1"/>
              <a:t>Uwes</a:t>
            </a:r>
            <a:r>
              <a:rPr lang="en-US" sz="4500" dirty="0"/>
              <a:t> Mutter?</a:t>
            </a:r>
            <a:endParaRPr lang="en-US" sz="5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 dirty="0" err="1">
                <a:solidFill>
                  <a:schemeClr val="tx2"/>
                </a:solidFill>
              </a:rPr>
              <a:t>Ja</a:t>
            </a:r>
            <a:r>
              <a:rPr lang="en-US" sz="4500" dirty="0">
                <a:solidFill>
                  <a:schemeClr val="tx2"/>
                </a:solidFill>
              </a:rPr>
              <a:t>, </a:t>
            </a:r>
            <a:r>
              <a:rPr lang="en-US" sz="4500" dirty="0" err="1">
                <a:solidFill>
                  <a:schemeClr val="tx2"/>
                </a:solidFill>
              </a:rPr>
              <a:t>sie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kennt</a:t>
            </a:r>
            <a:r>
              <a:rPr lang="en-US" sz="4500" dirty="0">
                <a:solidFill>
                  <a:schemeClr val="tx2"/>
                </a:solidFill>
              </a:rPr>
              <a:t> </a:t>
            </a:r>
            <a:r>
              <a:rPr lang="en-US" sz="4500" dirty="0" err="1">
                <a:solidFill>
                  <a:schemeClr val="tx2"/>
                </a:solidFill>
              </a:rPr>
              <a:t>ihre</a:t>
            </a:r>
            <a:r>
              <a:rPr lang="en-US" sz="4500" dirty="0">
                <a:solidFill>
                  <a:schemeClr val="tx2"/>
                </a:solidFill>
              </a:rPr>
              <a:t> Mutter.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33400"/>
            <a:ext cx="8763000" cy="1905000"/>
          </a:xfrm>
        </p:spPr>
        <p:txBody>
          <a:bodyPr/>
          <a:lstStyle/>
          <a:p>
            <a:r>
              <a:rPr lang="en-US" sz="5000" dirty="0" err="1"/>
              <a:t>Haben</a:t>
            </a:r>
            <a:r>
              <a:rPr lang="en-US" sz="5000" dirty="0"/>
              <a:t> </a:t>
            </a:r>
            <a:r>
              <a:rPr lang="en-US" sz="5000" dirty="0" err="1"/>
              <a:t>wir</a:t>
            </a:r>
            <a:r>
              <a:rPr lang="en-US" sz="5000" dirty="0"/>
              <a:t> </a:t>
            </a:r>
            <a:r>
              <a:rPr lang="en-US" sz="5000" dirty="0" err="1"/>
              <a:t>Johanns</a:t>
            </a:r>
            <a:r>
              <a:rPr lang="en-US" sz="5000" dirty="0"/>
              <a:t> </a:t>
            </a:r>
            <a:r>
              <a:rPr lang="en-US" sz="5000" dirty="0" err="1"/>
              <a:t>Geldbeutel</a:t>
            </a:r>
            <a:r>
              <a:rPr lang="en-US" sz="5000" dirty="0"/>
              <a:t>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ihr habt seinen Geldbeutel.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z="4500" dirty="0" err="1"/>
              <a:t>F</a:t>
            </a:r>
            <a:r>
              <a:rPr lang="en-US" altLang="ja-JP" sz="4500" dirty="0" err="1"/>
              <a:t>ährt</a:t>
            </a:r>
            <a:r>
              <a:rPr lang="en-US" altLang="ja-JP" sz="4500" dirty="0"/>
              <a:t> </a:t>
            </a:r>
            <a:r>
              <a:rPr lang="en-US" altLang="ja-JP" sz="4500" dirty="0" err="1"/>
              <a:t>er</a:t>
            </a:r>
            <a:r>
              <a:rPr lang="en-US" altLang="ja-JP" sz="4500" dirty="0"/>
              <a:t> </a:t>
            </a:r>
            <a:r>
              <a:rPr lang="en-US" altLang="ja-JP" sz="4500" dirty="0" err="1"/>
              <a:t>euer</a:t>
            </a:r>
            <a:r>
              <a:rPr lang="en-US" altLang="ja-JP" sz="4500" dirty="0"/>
              <a:t> </a:t>
            </a:r>
            <a:r>
              <a:rPr lang="en-US" altLang="ja-JP" sz="4500" dirty="0" err="1"/>
              <a:t>Rad</a:t>
            </a:r>
            <a:r>
              <a:rPr lang="en-US" sz="4500" dirty="0"/>
              <a:t>?</a:t>
            </a:r>
            <a:endParaRPr lang="en-US" sz="5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>
                <a:solidFill>
                  <a:schemeClr val="tx2"/>
                </a:solidFill>
              </a:rPr>
              <a:t>Ja, er f</a:t>
            </a:r>
            <a:r>
              <a:rPr lang="en-US" altLang="ja-JP" sz="4500">
                <a:solidFill>
                  <a:schemeClr val="tx2"/>
                </a:solidFill>
              </a:rPr>
              <a:t>ährt unser Rad.</a:t>
            </a:r>
            <a:endParaRPr lang="en-US" sz="45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8458200" cy="1524000"/>
          </a:xfrm>
        </p:spPr>
        <p:txBody>
          <a:bodyPr/>
          <a:lstStyle/>
          <a:p>
            <a:r>
              <a:rPr lang="en-US" sz="5000" dirty="0" err="1"/>
              <a:t>Habe</a:t>
            </a:r>
            <a:r>
              <a:rPr lang="en-US" sz="5000" dirty="0"/>
              <a:t> </a:t>
            </a:r>
            <a:r>
              <a:rPr lang="en-US" sz="5000" dirty="0" err="1"/>
              <a:t>ich</a:t>
            </a:r>
            <a:r>
              <a:rPr lang="en-US" sz="5000" dirty="0"/>
              <a:t> </a:t>
            </a:r>
            <a:r>
              <a:rPr lang="en-US" sz="5000" dirty="0" err="1"/>
              <a:t>deine</a:t>
            </a:r>
            <a:r>
              <a:rPr lang="en-US" sz="5000" dirty="0"/>
              <a:t> </a:t>
            </a:r>
            <a:r>
              <a:rPr lang="en-US" sz="5000" dirty="0" err="1"/>
              <a:t>Hausaufgabe</a:t>
            </a:r>
            <a:r>
              <a:rPr lang="en-US" sz="5000" dirty="0"/>
              <a:t>?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du hast meine Hausaufgabe.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 sz="5000" dirty="0" err="1"/>
              <a:t>Trinkst</a:t>
            </a:r>
            <a:r>
              <a:rPr lang="en-US" sz="5000" dirty="0"/>
              <a:t> du</a:t>
            </a:r>
            <a:r>
              <a:rPr lang="en-US" sz="5000" dirty="0" smtClean="0"/>
              <a:t> </a:t>
            </a:r>
            <a:r>
              <a:rPr lang="en-US" sz="5000" dirty="0" err="1" smtClean="0"/>
              <a:t>Stefans</a:t>
            </a:r>
            <a:r>
              <a:rPr lang="en-US" sz="5000" dirty="0" smtClean="0"/>
              <a:t> </a:t>
            </a:r>
            <a:r>
              <a:rPr lang="en-US" sz="5000" dirty="0"/>
              <a:t>Cola?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ich trinke seine Cola.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sz="4500" dirty="0" err="1"/>
              <a:t>Kaufst</a:t>
            </a:r>
            <a:r>
              <a:rPr lang="en-US" sz="4500" dirty="0"/>
              <a:t> du </a:t>
            </a:r>
            <a:r>
              <a:rPr lang="en-US" sz="4500" dirty="0" err="1"/>
              <a:t>unser</a:t>
            </a:r>
            <a:r>
              <a:rPr lang="en-US" sz="4500" dirty="0"/>
              <a:t> </a:t>
            </a:r>
            <a:r>
              <a:rPr lang="en-US" sz="4500" dirty="0" err="1"/>
              <a:t>Haus</a:t>
            </a:r>
            <a:r>
              <a:rPr lang="en-US" sz="4500" dirty="0"/>
              <a:t>?</a:t>
            </a:r>
            <a:endParaRPr lang="en-US" sz="5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>
                <a:solidFill>
                  <a:schemeClr val="tx2"/>
                </a:solidFill>
              </a:rPr>
              <a:t>Ja, ich kaufe euer Haus.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sz="5000" dirty="0" err="1"/>
              <a:t>Lesen</a:t>
            </a:r>
            <a:r>
              <a:rPr lang="en-US" sz="5000" dirty="0"/>
              <a:t> </a:t>
            </a:r>
            <a:r>
              <a:rPr lang="en-US" sz="5000" dirty="0" err="1"/>
              <a:t>wir</a:t>
            </a:r>
            <a:r>
              <a:rPr lang="en-US" sz="5000" dirty="0" smtClean="0"/>
              <a:t> </a:t>
            </a:r>
            <a:r>
              <a:rPr lang="en-US" sz="5000" dirty="0" err="1" smtClean="0"/>
              <a:t>Reinharts</a:t>
            </a:r>
            <a:r>
              <a:rPr lang="en-US" sz="5000" dirty="0" smtClean="0"/>
              <a:t> </a:t>
            </a:r>
            <a:r>
              <a:rPr lang="en-US" sz="5000" dirty="0"/>
              <a:t>Brief?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ihr lest seinen Brief.  Er ist sehr interessant.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5000"/>
              <a:t>Lesen wir Jakobs Brief?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ihr lest seinen Brief.  Er ist sehr interessant.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500">
                <a:solidFill>
                  <a:srgbClr val="3D1499"/>
                </a:solidFill>
              </a:rPr>
              <a:t>Kaufst du unser Haus?</a:t>
            </a:r>
            <a:endParaRPr lang="en-US" sz="5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500">
                <a:solidFill>
                  <a:srgbClr val="3D1499"/>
                </a:solidFill>
              </a:rPr>
              <a:t>Ja, ich kaufe euer Haus.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5000"/>
              <a:t>Verstehst du deinen Mathelehrer?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000"/>
              <a:t>Ja, ich verstehe meinen Mathelehrer.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theme1.xml><?xml version="1.0" encoding="utf-8"?>
<a:theme xmlns:a="http://schemas.openxmlformats.org/drawingml/2006/main" name=" Fireball (good)">
  <a:themeElements>
    <a:clrScheme name="Office Theme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" charset="0"/>
          </a:defRPr>
        </a:defPPr>
      </a:lstStyle>
    </a:lnDef>
  </a:objectDefaults>
  <a:extraClrSchemeLst>
    <a:extraClrScheme>
      <a:clrScheme name="Office Theme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Fireball (good)</Template>
  <TotalTime>18</TotalTime>
  <Words>457</Words>
  <Application>Microsoft Macintosh PowerPoint</Application>
  <PresentationFormat>On-screen Show (4:3)</PresentationFormat>
  <Paragraphs>97</Paragraphs>
  <Slides>32</Slides>
  <Notes>32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 Fireball (good)</vt:lpstr>
      <vt:lpstr>Hast du unsere Uhr?</vt:lpstr>
      <vt:lpstr>Liest du Anjas Zeitung?</vt:lpstr>
      <vt:lpstr>Kennt sie Eriks und Uwes Mutter?</vt:lpstr>
      <vt:lpstr>Trinkst du Stefans Cola?</vt:lpstr>
      <vt:lpstr>Kaufst du unser Haus?</vt:lpstr>
      <vt:lpstr>Lesen wir Reinharts Brief?</vt:lpstr>
      <vt:lpstr>Lesen wir Jakobs Brief?</vt:lpstr>
      <vt:lpstr>Kaufst du unser Haus?</vt:lpstr>
      <vt:lpstr>Verstehst du deinen Mathelehrer?</vt:lpstr>
      <vt:lpstr>Hast du Hans’ und Eriks BMW?</vt:lpstr>
      <vt:lpstr>Isst du unsere Pizza?</vt:lpstr>
      <vt:lpstr>Esst ihr Peters Brot?</vt:lpstr>
      <vt:lpstr>Hasst er unseren Mathelehrer?</vt:lpstr>
      <vt:lpstr>Treffen wir Hans’s Vater heute?</vt:lpstr>
      <vt:lpstr>Rufst du Martins und Franks Schwester an. </vt:lpstr>
      <vt:lpstr>Kaufst du Peters Mercedes?</vt:lpstr>
      <vt:lpstr>Lädst du unseren Nachbarn ein?</vt:lpstr>
      <vt:lpstr>Vergisst du unser Geld?</vt:lpstr>
      <vt:lpstr>Hast du Martins Spitzer?</vt:lpstr>
      <vt:lpstr>Siehst du Elisas Mutter?</vt:lpstr>
      <vt:lpstr>Isst du meine Pizza?</vt:lpstr>
      <vt:lpstr>Sieht er euren Sohn heute?</vt:lpstr>
      <vt:lpstr>Hörst du unseren Vater zu?</vt:lpstr>
      <vt:lpstr>Fährst du Jakobs BMW.</vt:lpstr>
      <vt:lpstr>Liest du Annas und Ilsas Buch?</vt:lpstr>
      <vt:lpstr>Triffst du Alexs Freundin?</vt:lpstr>
      <vt:lpstr>Bringt er unseren Film mit?</vt:lpstr>
      <vt:lpstr>Siehst du Elisas Discmann?</vt:lpstr>
      <vt:lpstr>Kennst du Annas und Inges Bruder?</vt:lpstr>
      <vt:lpstr>Haben wir Johanns Geldbeutel?</vt:lpstr>
      <vt:lpstr>Fährt er euer Rad?</vt:lpstr>
      <vt:lpstr>Habe ich deine Hausaufgabe?</vt:lpstr>
    </vt:vector>
  </TitlesOfParts>
  <Company>St. Mark's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have to, must</dc:title>
  <dc:creator>Lee Wells</dc:creator>
  <cp:lastModifiedBy>Lee Wells</cp:lastModifiedBy>
  <cp:revision>13</cp:revision>
  <dcterms:created xsi:type="dcterms:W3CDTF">2014-01-27T01:51:53Z</dcterms:created>
  <dcterms:modified xsi:type="dcterms:W3CDTF">2014-01-27T01:59:43Z</dcterms:modified>
</cp:coreProperties>
</file>