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58" r:id="rId4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D031725F-F74D-478D-8055-46A65EAAE9E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868C0F27-9CC0-4C83-828C-9BCAF984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8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AB87-6ACB-403C-8525-8EE4FCEDB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3758F-EBD7-4DEA-95B8-45FD36137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299DA-A7C5-4824-BFA7-C769AC9B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6C2-B1C6-4D1C-A96A-B87DEBE5F275}" type="datetime1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30D0A-24B3-4A1D-AACA-E1CAC8EF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D4BE0-086E-4D13-BBCC-DA1B89AE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A414-C08A-4F6F-B40D-9D020300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0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E748-4B5D-4D4D-AD53-E651A714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122A9-6913-4BE0-8A86-103BF61C0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48F20-C17C-4148-B7CD-764B5CA7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A410-2F80-47C7-B35B-758BA6C09F0E}" type="datetime1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C0523-9049-4434-9A0A-2863C6E3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65BCC-E0FC-4564-9AAF-1A5E20FC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A414-C08A-4F6F-B40D-9D020300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5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D40EB0-3DF9-4C14-ACB4-5A3CEAA08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3F24F-37F9-4C8E-98B6-A55BF046F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F906A-6D11-4CAF-8023-C0206066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68EB-918B-4AD2-BB2C-104703F67A82}" type="datetime1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D7952-926D-4990-8995-90121914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FA168-6213-4249-9022-14F09F4E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A414-C08A-4F6F-B40D-9D020300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4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006B-1EAD-44D8-A1EA-1B9FD663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2542C-2D6D-4637-8AC5-7B172CD23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4CBEC-FECC-40D4-A578-69551509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21AE-E7D8-42F2-B621-679060DA6A2F}" type="datetime1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86C9D-9E84-4959-88A1-73C8E70E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10848-00BD-4F94-9978-30E3BBE2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A414-C08A-4F6F-B40D-9D020300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34E2-BDF2-4725-A35A-CE999EE2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FB1EA-B32F-444E-A88E-41D15A2CF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E0D4A-8831-42AC-8D84-B0B75C8F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4260-AE98-47FC-8FDF-6A4A4AE0C077}" type="datetime1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596D7-B4B1-4898-81A0-76650990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048AE-7BE2-4DA5-9832-B3470F00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A414-C08A-4F6F-B40D-9D020300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9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665D-4B7D-4FEA-BAA6-44C3555A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9AC9-951C-4B98-A132-B7F5CE3CC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9C5B4-DF96-4128-BE21-E82D83E75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553AB-D2E0-44A2-8275-A2D88ECD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2099-294C-4795-916C-6087AFB00A55}" type="datetime1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CE1D6-B184-4D66-9487-C5983CFF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7CE6E-CA47-432C-887E-2332DF00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A414-C08A-4F6F-B40D-9D020300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3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C4DD-D6A7-452B-BEE6-C2673185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D592D-89F5-40DB-B646-B9D84B735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DFB52-0F6D-44CB-906E-2C4457A16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9ED43-97EE-42BE-A7A4-612A1407C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57874-7F4C-4654-B3F9-4A332056E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BFC2F-978F-43F7-B9BB-D16501B4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9740-A02A-4EC6-B39F-75E76380527F}" type="datetime1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7AA6D-14BD-4A8C-9354-2C05EA41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E1588-F7A7-494B-BA2F-6EBEA4D5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A414-C08A-4F6F-B40D-9D020300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5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6D69-3130-4841-A636-0447C87F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D10E7-3C1B-4F8C-BDD0-C85BA71B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EB4-7AF9-41C0-A2C3-F45F646494D4}" type="datetime1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EB32C-D7D3-44AC-85D7-5222ECFF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BD2B4-A3F1-4A5D-A188-5344DCA0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A414-C08A-4F6F-B40D-9D020300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9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C7FFB-2BEC-4A24-A2A3-7D93F48C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7E67-C6B7-4422-8FA3-E6BBA63839F1}" type="datetime1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F66CB-0339-4C1D-A20E-F99BD576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FB988-6EE9-41E1-808D-43E51165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A414-C08A-4F6F-B40D-9D020300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5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9E3C-091F-43D7-BD4F-FF53CABD0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030C-81AB-4A4D-BFDC-7CBF71103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A0BEF-C93D-45DE-B024-4C0AEB5FA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E90E3-23A7-4C3E-8516-4C56EA6A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AB5-12D3-4E04-B5C7-CE3606E5C03D}" type="datetime1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2B2EA-7931-49B2-A656-C40C9B84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47A4C-3ED8-46DD-8E84-82A86095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A414-C08A-4F6F-B40D-9D020300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1296-07F4-418A-A876-75EFD459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2F28E-3A3E-4C2C-A3B7-2BC7A58BC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50CB0-BFC7-4B1F-B21E-5A545563B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EC43F-27FE-4BA6-8EF9-DDA0B74C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9220-36ED-43AE-9B1E-F848C4FFC426}" type="datetime1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1C1A8-B0D1-4B28-B98C-620583CF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53F6A-33F7-45AF-919A-F2C2C1AB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A414-C08A-4F6F-B40D-9D020300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7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99A0D1-B318-49FC-82F9-35590A11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5B1CD-074B-4BD2-8D20-B1E4FAB23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5407-EF6A-4785-AECC-F2D120D0A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FE4AD-2E2E-408C-A945-399C5A30BD51}" type="datetime1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AF32E-E94C-4B27-8268-E71718E34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181E3-1153-4625-A54A-B654B957F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A414-C08A-4F6F-B40D-9D020300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3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A sign on the side of the street&#10;&#10;Description generated with very high confidence">
            <a:extLst>
              <a:ext uri="{FF2B5EF4-FFF2-40B4-BE49-F238E27FC236}">
                <a16:creationId xmlns:a16="http://schemas.microsoft.com/office/drawing/2014/main" id="{B2C95AEE-2A5D-4AE7-9678-EACDD41A19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88"/>
          <a:stretch/>
        </p:blipFill>
        <p:spPr>
          <a:xfrm>
            <a:off x="-318707" y="-2749880"/>
            <a:ext cx="12605066" cy="46268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9AC758-20B3-4639-B9E5-2AC4CA88BE9B}"/>
              </a:ext>
            </a:extLst>
          </p:cNvPr>
          <p:cNvSpPr/>
          <p:nvPr/>
        </p:nvSpPr>
        <p:spPr>
          <a:xfrm>
            <a:off x="10074671" y="8112405"/>
            <a:ext cx="4989550" cy="3089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10000">
                <a:schemeClr val="accent1">
                  <a:lumMod val="97000"/>
                  <a:lumOff val="3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D460AA-B559-4BC7-9EC9-8A7BF04713B6}"/>
              </a:ext>
            </a:extLst>
          </p:cNvPr>
          <p:cNvSpPr/>
          <p:nvPr/>
        </p:nvSpPr>
        <p:spPr>
          <a:xfrm>
            <a:off x="4269012" y="6385392"/>
            <a:ext cx="36653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b="1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8595 Bayview Boulevard – Norfolk, VA 23503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5A6DA0-A269-4805-B2E6-32B26B687A98}"/>
              </a:ext>
            </a:extLst>
          </p:cNvPr>
          <p:cNvCxnSpPr>
            <a:cxnSpLocks/>
          </p:cNvCxnSpPr>
          <p:nvPr/>
        </p:nvCxnSpPr>
        <p:spPr>
          <a:xfrm flipV="1">
            <a:off x="2499383" y="-1174354"/>
            <a:ext cx="411455" cy="46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4EDC6E3-4EB3-4133-8573-BF4A91DD473F}"/>
              </a:ext>
            </a:extLst>
          </p:cNvPr>
          <p:cNvSpPr/>
          <p:nvPr/>
        </p:nvSpPr>
        <p:spPr>
          <a:xfrm>
            <a:off x="2584350" y="7095982"/>
            <a:ext cx="1701196" cy="1753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E02E7F-41D6-4456-9E68-17D905DD42F9}"/>
              </a:ext>
            </a:extLst>
          </p:cNvPr>
          <p:cNvGrpSpPr/>
          <p:nvPr/>
        </p:nvGrpSpPr>
        <p:grpSpPr>
          <a:xfrm>
            <a:off x="-3639619" y="6926145"/>
            <a:ext cx="4019892" cy="1153701"/>
            <a:chOff x="49177" y="-32612"/>
            <a:chExt cx="5491976" cy="301538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6C7494-1BA4-41B4-AF3A-88DB1AD965EF}"/>
                </a:ext>
              </a:extLst>
            </p:cNvPr>
            <p:cNvSpPr txBox="1"/>
            <p:nvPr/>
          </p:nvSpPr>
          <p:spPr>
            <a:xfrm>
              <a:off x="49177" y="-32612"/>
              <a:ext cx="12250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Video of Owner</a:t>
              </a:r>
            </a:p>
            <a:p>
              <a:r>
                <a:rPr lang="en-US" sz="1200" b="1" dirty="0"/>
                <a:t>On what her customer service focus is?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D550277-8D32-4636-A6D4-AC02DC895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9698" y="2522080"/>
              <a:ext cx="411455" cy="460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AAA52CB-706D-4E65-B7A1-C2D0F1AAE353}"/>
              </a:ext>
            </a:extLst>
          </p:cNvPr>
          <p:cNvSpPr/>
          <p:nvPr/>
        </p:nvSpPr>
        <p:spPr>
          <a:xfrm>
            <a:off x="2705110" y="8859032"/>
            <a:ext cx="5475819" cy="12545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38EECF-67DA-4106-BA41-947136A5D37D}"/>
              </a:ext>
            </a:extLst>
          </p:cNvPr>
          <p:cNvSpPr txBox="1"/>
          <p:nvPr/>
        </p:nvSpPr>
        <p:spPr>
          <a:xfrm>
            <a:off x="-560334" y="9038149"/>
            <a:ext cx="4654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Testimonials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E0EB57-7EE6-4802-A3D3-A452BAEC1AA8}"/>
              </a:ext>
            </a:extLst>
          </p:cNvPr>
          <p:cNvSpPr/>
          <p:nvPr/>
        </p:nvSpPr>
        <p:spPr>
          <a:xfrm>
            <a:off x="7363735" y="7707542"/>
            <a:ext cx="1701196" cy="1753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301F57-22D9-4D2F-BD37-3C9A7CE504BD}"/>
              </a:ext>
            </a:extLst>
          </p:cNvPr>
          <p:cNvSpPr/>
          <p:nvPr/>
        </p:nvSpPr>
        <p:spPr>
          <a:xfrm>
            <a:off x="4861361" y="7095982"/>
            <a:ext cx="1701196" cy="1753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63272E-F132-45D3-A3C7-DFC9D86C5B97}"/>
              </a:ext>
            </a:extLst>
          </p:cNvPr>
          <p:cNvSpPr txBox="1"/>
          <p:nvPr/>
        </p:nvSpPr>
        <p:spPr>
          <a:xfrm>
            <a:off x="4235338" y="7335371"/>
            <a:ext cx="4654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Address and Contact Information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4F96EFB5-3824-4DD5-AF8B-0B9756EA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74A414-C08A-4F6F-B40D-9D0203005221}" type="slidenum">
              <a:rPr lang="en-US" smtClean="0"/>
              <a:t>1</a:t>
            </a:fld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3E3CBF-5360-4F2C-B83B-255347FD746B}"/>
              </a:ext>
            </a:extLst>
          </p:cNvPr>
          <p:cNvSpPr txBox="1"/>
          <p:nvPr/>
        </p:nvSpPr>
        <p:spPr>
          <a:xfrm>
            <a:off x="-4176588" y="8453065"/>
            <a:ext cx="4654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Address and Contact Information &amp; Hours of Operation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542DA97-96E9-4604-BDF8-32438E27B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73" y="1857653"/>
            <a:ext cx="11551845" cy="63753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7D31A3B-803E-47B2-A078-BBA783868712}"/>
              </a:ext>
            </a:extLst>
          </p:cNvPr>
          <p:cNvSpPr/>
          <p:nvPr/>
        </p:nvSpPr>
        <p:spPr>
          <a:xfrm>
            <a:off x="1055732" y="1976612"/>
            <a:ext cx="1566908" cy="3089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10000">
                <a:schemeClr val="accent1">
                  <a:lumMod val="97000"/>
                  <a:lumOff val="3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Rounded MT Bold" panose="020F0704030504030204" pitchFamily="34" charset="0"/>
              </a:rPr>
              <a:t>Home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553EE4-BA3D-47F7-BF8D-FE87904C6630}"/>
              </a:ext>
            </a:extLst>
          </p:cNvPr>
          <p:cNvSpPr/>
          <p:nvPr/>
        </p:nvSpPr>
        <p:spPr>
          <a:xfrm>
            <a:off x="3232721" y="1993195"/>
            <a:ext cx="1566908" cy="3089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10000">
                <a:schemeClr val="accent1">
                  <a:lumMod val="97000"/>
                  <a:lumOff val="3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Rounded MT Bold" panose="020F0704030504030204" pitchFamily="34" charset="0"/>
              </a:rPr>
              <a:t>Appointments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A417A0-498C-4634-BC44-4D95771748E8}"/>
              </a:ext>
            </a:extLst>
          </p:cNvPr>
          <p:cNvSpPr/>
          <p:nvPr/>
        </p:nvSpPr>
        <p:spPr>
          <a:xfrm>
            <a:off x="5392667" y="1993195"/>
            <a:ext cx="1566908" cy="3089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10000">
                <a:schemeClr val="accent1">
                  <a:lumMod val="97000"/>
                  <a:lumOff val="3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Rounded MT Bold" panose="020F0704030504030204" pitchFamily="34" charset="0"/>
              </a:rPr>
              <a:t>Social Media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3DFB79-BC33-43D9-9AB1-80AAF47E9226}"/>
              </a:ext>
            </a:extLst>
          </p:cNvPr>
          <p:cNvSpPr/>
          <p:nvPr/>
        </p:nvSpPr>
        <p:spPr>
          <a:xfrm>
            <a:off x="9685978" y="1997882"/>
            <a:ext cx="1566908" cy="3089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10000">
                <a:schemeClr val="accent1">
                  <a:lumMod val="97000"/>
                  <a:lumOff val="3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Rounded MT Bold" panose="020F0704030504030204" pitchFamily="34" charset="0"/>
              </a:rPr>
              <a:t>Links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FF7B1CB-A8D5-494E-93AA-8FF3EA0C11E1}"/>
              </a:ext>
            </a:extLst>
          </p:cNvPr>
          <p:cNvSpPr/>
          <p:nvPr/>
        </p:nvSpPr>
        <p:spPr>
          <a:xfrm>
            <a:off x="7526032" y="1983006"/>
            <a:ext cx="1783191" cy="3089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10000">
                <a:schemeClr val="accent1">
                  <a:lumMod val="97000"/>
                  <a:lumOff val="3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Rounded MT Bold" panose="020F0704030504030204" pitchFamily="34" charset="0"/>
              </a:rPr>
              <a:t>About Us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3AF125-4A8D-4ED7-B1D2-2CFD4F94EC30}"/>
              </a:ext>
            </a:extLst>
          </p:cNvPr>
          <p:cNvSpPr txBox="1"/>
          <p:nvPr/>
        </p:nvSpPr>
        <p:spPr>
          <a:xfrm>
            <a:off x="504030" y="319280"/>
            <a:ext cx="3987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Appointments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761833D3-3A7A-4A3C-A7FE-3979C086B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5124" y="5021402"/>
            <a:ext cx="1252845" cy="165795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60DBBD3-108F-48AA-A577-68E568FEF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183" y="5556856"/>
            <a:ext cx="870522" cy="115200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42D8A06-60D8-44A9-AFE7-C44E42CB0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041" y="5805122"/>
            <a:ext cx="668340" cy="88445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B27D253-4F36-4696-9996-DC1116BDA203}"/>
              </a:ext>
            </a:extLst>
          </p:cNvPr>
          <p:cNvCxnSpPr>
            <a:cxnSpLocks/>
          </p:cNvCxnSpPr>
          <p:nvPr/>
        </p:nvCxnSpPr>
        <p:spPr>
          <a:xfrm>
            <a:off x="1115708" y="6408805"/>
            <a:ext cx="9259476" cy="3185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39A33FF-A91E-4DB2-8323-85DF9656AD70}"/>
              </a:ext>
            </a:extLst>
          </p:cNvPr>
          <p:cNvSpPr txBox="1"/>
          <p:nvPr/>
        </p:nvSpPr>
        <p:spPr>
          <a:xfrm>
            <a:off x="10127320" y="5581276"/>
            <a:ext cx="264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Bayview</a:t>
            </a:r>
          </a:p>
        </p:txBody>
      </p:sp>
      <p:pic>
        <p:nvPicPr>
          <p:cNvPr id="1077" name="Picture 107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A6B2745-F154-41A3-A434-C1F6EDAC8B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88" y="2301036"/>
            <a:ext cx="9664624" cy="398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8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A sign on the side of the street&#10;&#10;Description generated with very high confidence">
            <a:extLst>
              <a:ext uri="{FF2B5EF4-FFF2-40B4-BE49-F238E27FC236}">
                <a16:creationId xmlns:a16="http://schemas.microsoft.com/office/drawing/2014/main" id="{B2C95AEE-2A5D-4AE7-9678-EACDD41A19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88"/>
          <a:stretch/>
        </p:blipFill>
        <p:spPr>
          <a:xfrm>
            <a:off x="-318707" y="-2749880"/>
            <a:ext cx="12605066" cy="46268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9AC758-20B3-4639-B9E5-2AC4CA88BE9B}"/>
              </a:ext>
            </a:extLst>
          </p:cNvPr>
          <p:cNvSpPr/>
          <p:nvPr/>
        </p:nvSpPr>
        <p:spPr>
          <a:xfrm>
            <a:off x="10074671" y="8112405"/>
            <a:ext cx="4989550" cy="3089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10000">
                <a:schemeClr val="accent1">
                  <a:lumMod val="97000"/>
                  <a:lumOff val="3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D460AA-B559-4BC7-9EC9-8A7BF04713B6}"/>
              </a:ext>
            </a:extLst>
          </p:cNvPr>
          <p:cNvSpPr/>
          <p:nvPr/>
        </p:nvSpPr>
        <p:spPr>
          <a:xfrm>
            <a:off x="4269012" y="6385392"/>
            <a:ext cx="36653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b="1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8595 Bayview Boulevard – Norfolk, VA 23503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C508CF-12C6-4664-88EB-533E22229F95}"/>
              </a:ext>
            </a:extLst>
          </p:cNvPr>
          <p:cNvSpPr txBox="1"/>
          <p:nvPr/>
        </p:nvSpPr>
        <p:spPr>
          <a:xfrm>
            <a:off x="4830517" y="2972855"/>
            <a:ext cx="1225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Images here may be placed as a </a:t>
            </a:r>
            <a:r>
              <a:rPr lang="en-US" sz="1200" b="1" dirty="0" err="1"/>
              <a:t>accordian</a:t>
            </a:r>
            <a:r>
              <a:rPr lang="en-US" sz="1200" b="1" dirty="0"/>
              <a:t>, or on a timed swipe photo presentation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5A6DA0-A269-4805-B2E6-32B26B687A98}"/>
              </a:ext>
            </a:extLst>
          </p:cNvPr>
          <p:cNvCxnSpPr>
            <a:cxnSpLocks/>
          </p:cNvCxnSpPr>
          <p:nvPr/>
        </p:nvCxnSpPr>
        <p:spPr>
          <a:xfrm flipV="1">
            <a:off x="2499383" y="-1174354"/>
            <a:ext cx="411455" cy="46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4EDC6E3-4EB3-4133-8573-BF4A91DD473F}"/>
              </a:ext>
            </a:extLst>
          </p:cNvPr>
          <p:cNvSpPr/>
          <p:nvPr/>
        </p:nvSpPr>
        <p:spPr>
          <a:xfrm>
            <a:off x="2584350" y="7095982"/>
            <a:ext cx="1701196" cy="1753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E02E7F-41D6-4456-9E68-17D905DD42F9}"/>
              </a:ext>
            </a:extLst>
          </p:cNvPr>
          <p:cNvGrpSpPr/>
          <p:nvPr/>
        </p:nvGrpSpPr>
        <p:grpSpPr>
          <a:xfrm>
            <a:off x="-3639619" y="6926145"/>
            <a:ext cx="4019892" cy="1153701"/>
            <a:chOff x="49177" y="-32612"/>
            <a:chExt cx="5491976" cy="301538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6C7494-1BA4-41B4-AF3A-88DB1AD965EF}"/>
                </a:ext>
              </a:extLst>
            </p:cNvPr>
            <p:cNvSpPr txBox="1"/>
            <p:nvPr/>
          </p:nvSpPr>
          <p:spPr>
            <a:xfrm>
              <a:off x="49177" y="-32612"/>
              <a:ext cx="12250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Video of Owner</a:t>
              </a:r>
            </a:p>
            <a:p>
              <a:r>
                <a:rPr lang="en-US" sz="1200" b="1" dirty="0"/>
                <a:t>On what her customer service focus is?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D550277-8D32-4636-A6D4-AC02DC895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9698" y="2522080"/>
              <a:ext cx="411455" cy="460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AAA52CB-706D-4E65-B7A1-C2D0F1AAE353}"/>
              </a:ext>
            </a:extLst>
          </p:cNvPr>
          <p:cNvSpPr/>
          <p:nvPr/>
        </p:nvSpPr>
        <p:spPr>
          <a:xfrm>
            <a:off x="2705110" y="8859032"/>
            <a:ext cx="5475819" cy="12545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38EECF-67DA-4106-BA41-947136A5D37D}"/>
              </a:ext>
            </a:extLst>
          </p:cNvPr>
          <p:cNvSpPr txBox="1"/>
          <p:nvPr/>
        </p:nvSpPr>
        <p:spPr>
          <a:xfrm>
            <a:off x="-560334" y="9038149"/>
            <a:ext cx="4654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Testimonials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E0EB57-7EE6-4802-A3D3-A452BAEC1AA8}"/>
              </a:ext>
            </a:extLst>
          </p:cNvPr>
          <p:cNvSpPr/>
          <p:nvPr/>
        </p:nvSpPr>
        <p:spPr>
          <a:xfrm>
            <a:off x="7363735" y="7707542"/>
            <a:ext cx="1701196" cy="1753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301F57-22D9-4D2F-BD37-3C9A7CE504BD}"/>
              </a:ext>
            </a:extLst>
          </p:cNvPr>
          <p:cNvSpPr/>
          <p:nvPr/>
        </p:nvSpPr>
        <p:spPr>
          <a:xfrm>
            <a:off x="4861361" y="7095982"/>
            <a:ext cx="1701196" cy="1753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63272E-F132-45D3-A3C7-DFC9D86C5B97}"/>
              </a:ext>
            </a:extLst>
          </p:cNvPr>
          <p:cNvSpPr txBox="1"/>
          <p:nvPr/>
        </p:nvSpPr>
        <p:spPr>
          <a:xfrm>
            <a:off x="4235338" y="7335371"/>
            <a:ext cx="4654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Address and Contact Information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4F96EFB5-3824-4DD5-AF8B-0B9756EA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74A414-C08A-4F6F-B40D-9D0203005221}" type="slidenum">
              <a:rPr lang="en-US" smtClean="0"/>
              <a:t>2</a:t>
            </a:fld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3E3CBF-5360-4F2C-B83B-255347FD746B}"/>
              </a:ext>
            </a:extLst>
          </p:cNvPr>
          <p:cNvSpPr txBox="1"/>
          <p:nvPr/>
        </p:nvSpPr>
        <p:spPr>
          <a:xfrm>
            <a:off x="-4176588" y="8453065"/>
            <a:ext cx="4654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Address and Contact Information &amp; Hours of Operation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542DA97-96E9-4604-BDF8-32438E27B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73" y="1857653"/>
            <a:ext cx="11551845" cy="63753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7D31A3B-803E-47B2-A078-BBA783868712}"/>
              </a:ext>
            </a:extLst>
          </p:cNvPr>
          <p:cNvSpPr/>
          <p:nvPr/>
        </p:nvSpPr>
        <p:spPr>
          <a:xfrm>
            <a:off x="1055732" y="1976612"/>
            <a:ext cx="1566908" cy="3089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10000">
                <a:schemeClr val="accent1">
                  <a:lumMod val="97000"/>
                  <a:lumOff val="3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Rounded MT Bold" panose="020F0704030504030204" pitchFamily="34" charset="0"/>
              </a:rPr>
              <a:t>Home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553EE4-BA3D-47F7-BF8D-FE87904C6630}"/>
              </a:ext>
            </a:extLst>
          </p:cNvPr>
          <p:cNvSpPr/>
          <p:nvPr/>
        </p:nvSpPr>
        <p:spPr>
          <a:xfrm>
            <a:off x="3232721" y="1993195"/>
            <a:ext cx="1566908" cy="3089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10000">
                <a:schemeClr val="accent1">
                  <a:lumMod val="97000"/>
                  <a:lumOff val="3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Rounded MT Bold" panose="020F0704030504030204" pitchFamily="34" charset="0"/>
              </a:rPr>
              <a:t>Appointments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A417A0-498C-4634-BC44-4D95771748E8}"/>
              </a:ext>
            </a:extLst>
          </p:cNvPr>
          <p:cNvSpPr/>
          <p:nvPr/>
        </p:nvSpPr>
        <p:spPr>
          <a:xfrm>
            <a:off x="5392667" y="1993195"/>
            <a:ext cx="1566908" cy="3089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10000">
                <a:schemeClr val="accent1">
                  <a:lumMod val="97000"/>
                  <a:lumOff val="3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Rounded MT Bold" panose="020F0704030504030204" pitchFamily="34" charset="0"/>
              </a:rPr>
              <a:t>Social Media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3DFB79-BC33-43D9-9AB1-80AAF47E9226}"/>
              </a:ext>
            </a:extLst>
          </p:cNvPr>
          <p:cNvSpPr/>
          <p:nvPr/>
        </p:nvSpPr>
        <p:spPr>
          <a:xfrm>
            <a:off x="9685978" y="1997882"/>
            <a:ext cx="1566908" cy="3089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10000">
                <a:schemeClr val="accent1">
                  <a:lumMod val="97000"/>
                  <a:lumOff val="3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Rounded MT Bold" panose="020F0704030504030204" pitchFamily="34" charset="0"/>
              </a:rPr>
              <a:t>Links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FF7B1CB-A8D5-494E-93AA-8FF3EA0C11E1}"/>
              </a:ext>
            </a:extLst>
          </p:cNvPr>
          <p:cNvSpPr/>
          <p:nvPr/>
        </p:nvSpPr>
        <p:spPr>
          <a:xfrm>
            <a:off x="7526032" y="1983006"/>
            <a:ext cx="1783191" cy="3089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10000">
                <a:schemeClr val="accent1">
                  <a:lumMod val="97000"/>
                  <a:lumOff val="3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Rounded MT Bold" panose="020F0704030504030204" pitchFamily="34" charset="0"/>
              </a:rPr>
              <a:t>About Us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3AF125-4A8D-4ED7-B1D2-2CFD4F94EC30}"/>
              </a:ext>
            </a:extLst>
          </p:cNvPr>
          <p:cNvSpPr txBox="1"/>
          <p:nvPr/>
        </p:nvSpPr>
        <p:spPr>
          <a:xfrm>
            <a:off x="504030" y="319280"/>
            <a:ext cx="3987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Specials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9477A6-9C46-4D6A-8D5D-0F3264FDA000}"/>
              </a:ext>
            </a:extLst>
          </p:cNvPr>
          <p:cNvSpPr txBox="1"/>
          <p:nvPr/>
        </p:nvSpPr>
        <p:spPr>
          <a:xfrm>
            <a:off x="7850272" y="4380947"/>
            <a:ext cx="2369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Logo is an animation – would like to look into the possibility of either 1) spinning graphic image or 2)  the spinning and horizontal movement of graphic across the bottom of page.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F8DFB99-780E-4E6A-A777-83860D38F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30" y="5824414"/>
            <a:ext cx="668340" cy="88445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60D749B-1569-4F4D-8BBF-772685824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071" y="5854541"/>
            <a:ext cx="668340" cy="88445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761833D3-3A7A-4A3C-A7FE-3979C086B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5124" y="5021402"/>
            <a:ext cx="1252845" cy="165795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60DBBD3-108F-48AA-A577-68E568FEF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183" y="5556856"/>
            <a:ext cx="870522" cy="115200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42D8A06-60D8-44A9-AFE7-C44E42CB0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041" y="5805122"/>
            <a:ext cx="668340" cy="88445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A697A13-7244-41B5-BA19-1ED70FFF6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447" y="5855285"/>
            <a:ext cx="668340" cy="88445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B27D253-4F36-4696-9996-DC1116BDA203}"/>
              </a:ext>
            </a:extLst>
          </p:cNvPr>
          <p:cNvCxnSpPr>
            <a:cxnSpLocks/>
          </p:cNvCxnSpPr>
          <p:nvPr/>
        </p:nvCxnSpPr>
        <p:spPr>
          <a:xfrm>
            <a:off x="1115708" y="6408805"/>
            <a:ext cx="9259476" cy="3185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CF7548D-5205-4059-8E88-94F0235096B3}"/>
              </a:ext>
            </a:extLst>
          </p:cNvPr>
          <p:cNvSpPr txBox="1"/>
          <p:nvPr/>
        </p:nvSpPr>
        <p:spPr>
          <a:xfrm>
            <a:off x="7810594" y="2791585"/>
            <a:ext cx="2369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rgbClr val="7030A0"/>
                </a:solidFill>
              </a:rPr>
              <a:t>Team Note</a:t>
            </a:r>
            <a:r>
              <a:rPr lang="en-US" sz="1200" b="1" dirty="0">
                <a:solidFill>
                  <a:srgbClr val="7030A0"/>
                </a:solidFill>
              </a:rPr>
              <a:t>: The inclusion of the photo banner above reduces the space so that owner is not compelled to fill an entire space with information – only what’s essential</a:t>
            </a:r>
          </a:p>
        </p:txBody>
      </p:sp>
      <p:pic>
        <p:nvPicPr>
          <p:cNvPr id="3" name="Picture 2" descr="A close up of a newspaper&#10;&#10;Description generated with very high confidence">
            <a:extLst>
              <a:ext uri="{FF2B5EF4-FFF2-40B4-BE49-F238E27FC236}">
                <a16:creationId xmlns:a16="http://schemas.microsoft.com/office/drawing/2014/main" id="{9255F183-5D79-41C7-A8A3-AFA6A80B7C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5" y="2786607"/>
            <a:ext cx="2517188" cy="2517188"/>
          </a:xfrm>
          <a:prstGeom prst="rect">
            <a:avLst/>
          </a:prstGeom>
        </p:spPr>
      </p:pic>
      <p:pic>
        <p:nvPicPr>
          <p:cNvPr id="48" name="Picture 47" descr="A close up of a newspaper&#10;&#10;Description generated with very high confidence">
            <a:extLst>
              <a:ext uri="{FF2B5EF4-FFF2-40B4-BE49-F238E27FC236}">
                <a16:creationId xmlns:a16="http://schemas.microsoft.com/office/drawing/2014/main" id="{43944CFB-776E-4A52-AD71-86BF80E7494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58" y="2795691"/>
            <a:ext cx="2517188" cy="2517188"/>
          </a:xfrm>
          <a:prstGeom prst="rect">
            <a:avLst/>
          </a:prstGeom>
        </p:spPr>
      </p:pic>
      <p:pic>
        <p:nvPicPr>
          <p:cNvPr id="49" name="Picture 48" descr="A close up of a newspaper&#10;&#10;Description generated with very high confidence">
            <a:extLst>
              <a:ext uri="{FF2B5EF4-FFF2-40B4-BE49-F238E27FC236}">
                <a16:creationId xmlns:a16="http://schemas.microsoft.com/office/drawing/2014/main" id="{493F799F-7059-463C-B826-625AA4CC86B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285" y="2814499"/>
            <a:ext cx="2517188" cy="2517188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EDA030-7980-4EBE-93E3-38927E97E08F}"/>
              </a:ext>
            </a:extLst>
          </p:cNvPr>
          <p:cNvCxnSpPr>
            <a:cxnSpLocks/>
          </p:cNvCxnSpPr>
          <p:nvPr/>
        </p:nvCxnSpPr>
        <p:spPr>
          <a:xfrm flipH="1">
            <a:off x="3635870" y="3363209"/>
            <a:ext cx="1343486" cy="33333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39A33FF-A91E-4DB2-8323-85DF9656AD70}"/>
              </a:ext>
            </a:extLst>
          </p:cNvPr>
          <p:cNvSpPr txBox="1"/>
          <p:nvPr/>
        </p:nvSpPr>
        <p:spPr>
          <a:xfrm>
            <a:off x="10127320" y="5581276"/>
            <a:ext cx="264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Bayview</a:t>
            </a:r>
          </a:p>
        </p:txBody>
      </p:sp>
    </p:spTree>
    <p:extLst>
      <p:ext uri="{BB962C8B-B14F-4D97-AF65-F5344CB8AC3E}">
        <p14:creationId xmlns:p14="http://schemas.microsoft.com/office/powerpoint/2010/main" val="57848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A sign on the side of the street&#10;&#10;Description generated with very high confidence">
            <a:extLst>
              <a:ext uri="{FF2B5EF4-FFF2-40B4-BE49-F238E27FC236}">
                <a16:creationId xmlns:a16="http://schemas.microsoft.com/office/drawing/2014/main" id="{B2C95AEE-2A5D-4AE7-9678-EACDD41A19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88"/>
          <a:stretch/>
        </p:blipFill>
        <p:spPr>
          <a:xfrm>
            <a:off x="-318707" y="-2749880"/>
            <a:ext cx="12605066" cy="46268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9AC758-20B3-4639-B9E5-2AC4CA88BE9B}"/>
              </a:ext>
            </a:extLst>
          </p:cNvPr>
          <p:cNvSpPr/>
          <p:nvPr/>
        </p:nvSpPr>
        <p:spPr>
          <a:xfrm>
            <a:off x="10074671" y="8112405"/>
            <a:ext cx="4989550" cy="3089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10000">
                <a:schemeClr val="accent1">
                  <a:lumMod val="97000"/>
                  <a:lumOff val="3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D460AA-B559-4BC7-9EC9-8A7BF04713B6}"/>
              </a:ext>
            </a:extLst>
          </p:cNvPr>
          <p:cNvSpPr/>
          <p:nvPr/>
        </p:nvSpPr>
        <p:spPr>
          <a:xfrm>
            <a:off x="4269012" y="6385392"/>
            <a:ext cx="36653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b="1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8595 Bayview Boulevard – Norfolk, VA 23503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C508CF-12C6-4664-88EB-533E22229F95}"/>
              </a:ext>
            </a:extLst>
          </p:cNvPr>
          <p:cNvSpPr txBox="1"/>
          <p:nvPr/>
        </p:nvSpPr>
        <p:spPr>
          <a:xfrm>
            <a:off x="4830517" y="2972855"/>
            <a:ext cx="1225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Images here may be placed as a </a:t>
            </a:r>
            <a:r>
              <a:rPr lang="en-US" sz="1200" b="1" dirty="0" err="1"/>
              <a:t>accordian</a:t>
            </a:r>
            <a:r>
              <a:rPr lang="en-US" sz="1200" b="1" dirty="0"/>
              <a:t>, or on a timed swipe photo presentation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5A6DA0-A269-4805-B2E6-32B26B687A98}"/>
              </a:ext>
            </a:extLst>
          </p:cNvPr>
          <p:cNvCxnSpPr>
            <a:cxnSpLocks/>
          </p:cNvCxnSpPr>
          <p:nvPr/>
        </p:nvCxnSpPr>
        <p:spPr>
          <a:xfrm flipV="1">
            <a:off x="2499383" y="-1174354"/>
            <a:ext cx="411455" cy="46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4EDC6E3-4EB3-4133-8573-BF4A91DD473F}"/>
              </a:ext>
            </a:extLst>
          </p:cNvPr>
          <p:cNvSpPr/>
          <p:nvPr/>
        </p:nvSpPr>
        <p:spPr>
          <a:xfrm>
            <a:off x="2584350" y="7095982"/>
            <a:ext cx="1701196" cy="1753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E02E7F-41D6-4456-9E68-17D905DD42F9}"/>
              </a:ext>
            </a:extLst>
          </p:cNvPr>
          <p:cNvGrpSpPr/>
          <p:nvPr/>
        </p:nvGrpSpPr>
        <p:grpSpPr>
          <a:xfrm>
            <a:off x="-3639619" y="6926145"/>
            <a:ext cx="4019892" cy="1153701"/>
            <a:chOff x="49177" y="-32612"/>
            <a:chExt cx="5491976" cy="301538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6C7494-1BA4-41B4-AF3A-88DB1AD965EF}"/>
                </a:ext>
              </a:extLst>
            </p:cNvPr>
            <p:cNvSpPr txBox="1"/>
            <p:nvPr/>
          </p:nvSpPr>
          <p:spPr>
            <a:xfrm>
              <a:off x="49177" y="-32612"/>
              <a:ext cx="12250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Video of Owner</a:t>
              </a:r>
            </a:p>
            <a:p>
              <a:r>
                <a:rPr lang="en-US" sz="1200" b="1" dirty="0"/>
                <a:t>On what her customer service focus is?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D550277-8D32-4636-A6D4-AC02DC895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9698" y="2522080"/>
              <a:ext cx="411455" cy="460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AAA52CB-706D-4E65-B7A1-C2D0F1AAE353}"/>
              </a:ext>
            </a:extLst>
          </p:cNvPr>
          <p:cNvSpPr/>
          <p:nvPr/>
        </p:nvSpPr>
        <p:spPr>
          <a:xfrm>
            <a:off x="2705110" y="8859032"/>
            <a:ext cx="5475819" cy="12545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38EECF-67DA-4106-BA41-947136A5D37D}"/>
              </a:ext>
            </a:extLst>
          </p:cNvPr>
          <p:cNvSpPr txBox="1"/>
          <p:nvPr/>
        </p:nvSpPr>
        <p:spPr>
          <a:xfrm>
            <a:off x="-560334" y="9038149"/>
            <a:ext cx="4654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Testimonials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E0EB57-7EE6-4802-A3D3-A452BAEC1AA8}"/>
              </a:ext>
            </a:extLst>
          </p:cNvPr>
          <p:cNvSpPr/>
          <p:nvPr/>
        </p:nvSpPr>
        <p:spPr>
          <a:xfrm>
            <a:off x="7363735" y="7707542"/>
            <a:ext cx="1701196" cy="1753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301F57-22D9-4D2F-BD37-3C9A7CE504BD}"/>
              </a:ext>
            </a:extLst>
          </p:cNvPr>
          <p:cNvSpPr/>
          <p:nvPr/>
        </p:nvSpPr>
        <p:spPr>
          <a:xfrm>
            <a:off x="4861361" y="7095982"/>
            <a:ext cx="1701196" cy="1753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63272E-F132-45D3-A3C7-DFC9D86C5B97}"/>
              </a:ext>
            </a:extLst>
          </p:cNvPr>
          <p:cNvSpPr txBox="1"/>
          <p:nvPr/>
        </p:nvSpPr>
        <p:spPr>
          <a:xfrm>
            <a:off x="4235338" y="7335371"/>
            <a:ext cx="4654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Address and Contact Information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4F96EFB5-3824-4DD5-AF8B-0B9756EA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74A414-C08A-4F6F-B40D-9D0203005221}" type="slidenum">
              <a:rPr lang="en-US" smtClean="0"/>
              <a:t>3</a:t>
            </a:fld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3E3CBF-5360-4F2C-B83B-255347FD746B}"/>
              </a:ext>
            </a:extLst>
          </p:cNvPr>
          <p:cNvSpPr txBox="1"/>
          <p:nvPr/>
        </p:nvSpPr>
        <p:spPr>
          <a:xfrm>
            <a:off x="-4176588" y="8453065"/>
            <a:ext cx="4654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Address and Contact Information &amp; Hours of Operation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542DA97-96E9-4604-BDF8-32438E27B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73" y="1857653"/>
            <a:ext cx="11551845" cy="63753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7D31A3B-803E-47B2-A078-BBA783868712}"/>
              </a:ext>
            </a:extLst>
          </p:cNvPr>
          <p:cNvSpPr/>
          <p:nvPr/>
        </p:nvSpPr>
        <p:spPr>
          <a:xfrm>
            <a:off x="1055732" y="1976612"/>
            <a:ext cx="1566908" cy="3089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10000">
                <a:schemeClr val="accent1">
                  <a:lumMod val="97000"/>
                  <a:lumOff val="3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Rounded MT Bold" panose="020F0704030504030204" pitchFamily="34" charset="0"/>
              </a:rPr>
              <a:t>Home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553EE4-BA3D-47F7-BF8D-FE87904C6630}"/>
              </a:ext>
            </a:extLst>
          </p:cNvPr>
          <p:cNvSpPr/>
          <p:nvPr/>
        </p:nvSpPr>
        <p:spPr>
          <a:xfrm>
            <a:off x="3232721" y="1993195"/>
            <a:ext cx="1566908" cy="3089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10000">
                <a:schemeClr val="accent1">
                  <a:lumMod val="97000"/>
                  <a:lumOff val="3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Rounded MT Bold" panose="020F0704030504030204" pitchFamily="34" charset="0"/>
              </a:rPr>
              <a:t>Appointments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A417A0-498C-4634-BC44-4D95771748E8}"/>
              </a:ext>
            </a:extLst>
          </p:cNvPr>
          <p:cNvSpPr/>
          <p:nvPr/>
        </p:nvSpPr>
        <p:spPr>
          <a:xfrm>
            <a:off x="5392667" y="1993195"/>
            <a:ext cx="1566908" cy="3089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10000">
                <a:schemeClr val="accent1">
                  <a:lumMod val="97000"/>
                  <a:lumOff val="3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Rounded MT Bold" panose="020F0704030504030204" pitchFamily="34" charset="0"/>
              </a:rPr>
              <a:t>Social Media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3DFB79-BC33-43D9-9AB1-80AAF47E9226}"/>
              </a:ext>
            </a:extLst>
          </p:cNvPr>
          <p:cNvSpPr/>
          <p:nvPr/>
        </p:nvSpPr>
        <p:spPr>
          <a:xfrm>
            <a:off x="9685978" y="1997882"/>
            <a:ext cx="1566908" cy="3089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10000">
                <a:schemeClr val="accent1">
                  <a:lumMod val="97000"/>
                  <a:lumOff val="3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Rounded MT Bold" panose="020F0704030504030204" pitchFamily="34" charset="0"/>
              </a:rPr>
              <a:t>Specials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FF7B1CB-A8D5-494E-93AA-8FF3EA0C11E1}"/>
              </a:ext>
            </a:extLst>
          </p:cNvPr>
          <p:cNvSpPr/>
          <p:nvPr/>
        </p:nvSpPr>
        <p:spPr>
          <a:xfrm>
            <a:off x="7526032" y="1983006"/>
            <a:ext cx="1783191" cy="3089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10000">
                <a:schemeClr val="accent1">
                  <a:lumMod val="97000"/>
                  <a:lumOff val="3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Rounded MT Bold" panose="020F0704030504030204" pitchFamily="34" charset="0"/>
              </a:rPr>
              <a:t>About Us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3AF125-4A8D-4ED7-B1D2-2CFD4F94EC30}"/>
              </a:ext>
            </a:extLst>
          </p:cNvPr>
          <p:cNvSpPr txBox="1"/>
          <p:nvPr/>
        </p:nvSpPr>
        <p:spPr>
          <a:xfrm>
            <a:off x="504030" y="319280"/>
            <a:ext cx="3987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Links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9477A6-9C46-4D6A-8D5D-0F3264FDA000}"/>
              </a:ext>
            </a:extLst>
          </p:cNvPr>
          <p:cNvSpPr txBox="1"/>
          <p:nvPr/>
        </p:nvSpPr>
        <p:spPr>
          <a:xfrm>
            <a:off x="7850272" y="4380947"/>
            <a:ext cx="2369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Logo is an animation – would like to look into the possibility of either 1) spinning graphic image or 2)  the spinning and horizontal movement of graphic across the bottom of page.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F8DFB99-780E-4E6A-A777-83860D38F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30" y="5824414"/>
            <a:ext cx="668340" cy="88445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60D749B-1569-4F4D-8BBF-772685824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071" y="5854541"/>
            <a:ext cx="668340" cy="88445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761833D3-3A7A-4A3C-A7FE-3979C086B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5124" y="5021402"/>
            <a:ext cx="1252845" cy="165795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60DBBD3-108F-48AA-A577-68E568FEF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183" y="5556856"/>
            <a:ext cx="870522" cy="115200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42D8A06-60D8-44A9-AFE7-C44E42CB0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041" y="5805122"/>
            <a:ext cx="668340" cy="88445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A697A13-7244-41B5-BA19-1ED70FFF6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447" y="5855285"/>
            <a:ext cx="668340" cy="88445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B27D253-4F36-4696-9996-DC1116BDA203}"/>
              </a:ext>
            </a:extLst>
          </p:cNvPr>
          <p:cNvCxnSpPr>
            <a:cxnSpLocks/>
          </p:cNvCxnSpPr>
          <p:nvPr/>
        </p:nvCxnSpPr>
        <p:spPr>
          <a:xfrm>
            <a:off x="1115708" y="6408805"/>
            <a:ext cx="9259476" cy="3185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CF7548D-5205-4059-8E88-94F0235096B3}"/>
              </a:ext>
            </a:extLst>
          </p:cNvPr>
          <p:cNvSpPr txBox="1"/>
          <p:nvPr/>
        </p:nvSpPr>
        <p:spPr>
          <a:xfrm>
            <a:off x="7810594" y="2791585"/>
            <a:ext cx="2369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rgbClr val="7030A0"/>
                </a:solidFill>
              </a:rPr>
              <a:t>Team Note</a:t>
            </a:r>
            <a:r>
              <a:rPr lang="en-US" sz="1200" b="1" dirty="0">
                <a:solidFill>
                  <a:srgbClr val="7030A0"/>
                </a:solidFill>
              </a:rPr>
              <a:t>: The inclusion of the photo banner above reduces the space so that owner is not compelled to fill an entire space with information – only what’s essential</a:t>
            </a:r>
          </a:p>
        </p:txBody>
      </p:sp>
      <p:pic>
        <p:nvPicPr>
          <p:cNvPr id="3" name="Picture 2" descr="A close up of a newspaper&#10;&#10;Description generated with very high confidence">
            <a:extLst>
              <a:ext uri="{FF2B5EF4-FFF2-40B4-BE49-F238E27FC236}">
                <a16:creationId xmlns:a16="http://schemas.microsoft.com/office/drawing/2014/main" id="{9255F183-5D79-41C7-A8A3-AFA6A80B7C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5" y="2786607"/>
            <a:ext cx="2517188" cy="2517188"/>
          </a:xfrm>
          <a:prstGeom prst="rect">
            <a:avLst/>
          </a:prstGeom>
        </p:spPr>
      </p:pic>
      <p:pic>
        <p:nvPicPr>
          <p:cNvPr id="48" name="Picture 47" descr="A close up of a newspaper&#10;&#10;Description generated with very high confidence">
            <a:extLst>
              <a:ext uri="{FF2B5EF4-FFF2-40B4-BE49-F238E27FC236}">
                <a16:creationId xmlns:a16="http://schemas.microsoft.com/office/drawing/2014/main" id="{43944CFB-776E-4A52-AD71-86BF80E7494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58" y="2795691"/>
            <a:ext cx="2517188" cy="2517188"/>
          </a:xfrm>
          <a:prstGeom prst="rect">
            <a:avLst/>
          </a:prstGeom>
        </p:spPr>
      </p:pic>
      <p:pic>
        <p:nvPicPr>
          <p:cNvPr id="49" name="Picture 48" descr="A close up of a newspaper&#10;&#10;Description generated with very high confidence">
            <a:extLst>
              <a:ext uri="{FF2B5EF4-FFF2-40B4-BE49-F238E27FC236}">
                <a16:creationId xmlns:a16="http://schemas.microsoft.com/office/drawing/2014/main" id="{493F799F-7059-463C-B826-625AA4CC86B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285" y="2814499"/>
            <a:ext cx="2517188" cy="2517188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EDA030-7980-4EBE-93E3-38927E97E08F}"/>
              </a:ext>
            </a:extLst>
          </p:cNvPr>
          <p:cNvCxnSpPr>
            <a:cxnSpLocks/>
          </p:cNvCxnSpPr>
          <p:nvPr/>
        </p:nvCxnSpPr>
        <p:spPr>
          <a:xfrm flipH="1">
            <a:off x="3635870" y="3363209"/>
            <a:ext cx="1343486" cy="33333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39A33FF-A91E-4DB2-8323-85DF9656AD70}"/>
              </a:ext>
            </a:extLst>
          </p:cNvPr>
          <p:cNvSpPr txBox="1"/>
          <p:nvPr/>
        </p:nvSpPr>
        <p:spPr>
          <a:xfrm>
            <a:off x="10127320" y="5581276"/>
            <a:ext cx="264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Bayview</a:t>
            </a:r>
          </a:p>
        </p:txBody>
      </p:sp>
    </p:spTree>
    <p:extLst>
      <p:ext uri="{BB962C8B-B14F-4D97-AF65-F5344CB8AC3E}">
        <p14:creationId xmlns:p14="http://schemas.microsoft.com/office/powerpoint/2010/main" val="124049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288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Malgun Gothic</vt:lpstr>
      <vt:lpstr>Arial</vt:lpstr>
      <vt:lpstr>Arial Rounded MT 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leonard</dc:creator>
  <cp:lastModifiedBy>sharon leonard</cp:lastModifiedBy>
  <cp:revision>56</cp:revision>
  <cp:lastPrinted>2018-02-26T03:21:43Z</cp:lastPrinted>
  <dcterms:created xsi:type="dcterms:W3CDTF">2018-02-22T04:41:58Z</dcterms:created>
  <dcterms:modified xsi:type="dcterms:W3CDTF">2018-03-26T04:42:29Z</dcterms:modified>
</cp:coreProperties>
</file>