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1790"/>
  </p:normalViewPr>
  <p:slideViewPr>
    <p:cSldViewPr snapToGrid="0">
      <p:cViewPr>
        <p:scale>
          <a:sx n="143" d="100"/>
          <a:sy n="1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3A72BB2E-28BE-EF8B-DF24-566568A59686}"/>
              </a:ext>
            </a:extLst>
          </p:cNvPr>
          <p:cNvGrpSpPr/>
          <p:nvPr/>
        </p:nvGrpSpPr>
        <p:grpSpPr>
          <a:xfrm>
            <a:off x="3510393" y="2904430"/>
            <a:ext cx="5698885" cy="1294843"/>
            <a:chOff x="3758871" y="3043578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2913" y="3043578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9306" y="3176451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673271" y="3691000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7106203" y="3691000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2787178" y="2621832"/>
            <a:ext cx="7094822" cy="1797579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3450758" y="1873044"/>
            <a:ext cx="5848872" cy="3340021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CA62FA-E596-6552-F0CD-534C93274B19}"/>
              </a:ext>
            </a:extLst>
          </p:cNvPr>
          <p:cNvGrpSpPr/>
          <p:nvPr/>
        </p:nvGrpSpPr>
        <p:grpSpPr>
          <a:xfrm>
            <a:off x="3351367" y="1895522"/>
            <a:ext cx="5848872" cy="2907930"/>
            <a:chOff x="3619724" y="1975035"/>
            <a:chExt cx="5848872" cy="2907930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02E5467-7E0F-42DB-DA6D-EAE97852AF47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7" name="立方體 6">
                <a:extLst>
                  <a:ext uri="{FF2B5EF4-FFF2-40B4-BE49-F238E27FC236}">
                    <a16:creationId xmlns:a16="http://schemas.microsoft.com/office/drawing/2014/main" id="{8FE35ABE-8A1C-3634-A32C-E2E395AFD2F7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立方體 7">
                <a:extLst>
                  <a:ext uri="{FF2B5EF4-FFF2-40B4-BE49-F238E27FC236}">
                    <a16:creationId xmlns:a16="http://schemas.microsoft.com/office/drawing/2014/main" id="{2F4F3E07-B9FA-AE4F-383C-EA354DCF9E6D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立方體 8">
                <a:extLst>
                  <a:ext uri="{FF2B5EF4-FFF2-40B4-BE49-F238E27FC236}">
                    <a16:creationId xmlns:a16="http://schemas.microsoft.com/office/drawing/2014/main" id="{14C57ABB-2CA9-92F5-5835-3AC61A970AD0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" name="立方體 9">
                <a:extLst>
                  <a:ext uri="{FF2B5EF4-FFF2-40B4-BE49-F238E27FC236}">
                    <a16:creationId xmlns:a16="http://schemas.microsoft.com/office/drawing/2014/main" id="{4FD3F179-98C0-4650-4842-2FBBF46BB607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84766198-8C13-D6B5-60AA-289AB9829949}"/>
                  </a:ext>
                </a:extLst>
              </p:cNvPr>
              <p:cNvCxnSpPr>
                <a:cxnSpLocks/>
                <a:stCxn id="7" idx="4"/>
                <a:endCxn id="8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9DA1E0AA-5347-3771-15C6-A0D5773B7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8A77E912-80EC-1AAC-FCA9-FF53EE19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36" name="圖形 35" descr="資料庫 以實心填滿">
              <a:extLst>
                <a:ext uri="{FF2B5EF4-FFF2-40B4-BE49-F238E27FC236}">
                  <a16:creationId xmlns:a16="http://schemas.microsoft.com/office/drawing/2014/main" id="{5D4E3E5D-095F-E2F9-EE2F-0DB9C36E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37" name="圖形 36" descr="使用者 以實心填滿">
              <a:extLst>
                <a:ext uri="{FF2B5EF4-FFF2-40B4-BE49-F238E27FC236}">
                  <a16:creationId xmlns:a16="http://schemas.microsoft.com/office/drawing/2014/main" id="{E1781EF5-4495-CD06-D158-8EEB7DB1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3E0875B6-BA43-4C5E-9A87-D22637B3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6C97F40B-0B7C-8A37-E9F0-6A64D5E74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403F0A3A-A9AB-5856-F044-E2302DD8F34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B3FA1655-7620-B3DC-CBC8-A412D82A9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3D542C92-8E5F-3B1D-C766-3368D1109047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156</Words>
  <Application>Microsoft Macintosh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6</cp:revision>
  <dcterms:created xsi:type="dcterms:W3CDTF">2024-07-18T17:00:35Z</dcterms:created>
  <dcterms:modified xsi:type="dcterms:W3CDTF">2024-07-19T21:14:39Z</dcterms:modified>
</cp:coreProperties>
</file>