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4"/>
    <p:restoredTop sz="91859"/>
  </p:normalViewPr>
  <p:slideViewPr>
    <p:cSldViewPr snapToGrid="0">
      <p:cViewPr>
        <p:scale>
          <a:sx n="169" d="100"/>
          <a:sy n="169" d="100"/>
        </p:scale>
        <p:origin x="-126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8CE06B-DA55-B974-5306-375C59F22224}"/>
              </a:ext>
            </a:extLst>
          </p:cNvPr>
          <p:cNvGrpSpPr/>
          <p:nvPr/>
        </p:nvGrpSpPr>
        <p:grpSpPr>
          <a:xfrm>
            <a:off x="4550960" y="2486005"/>
            <a:ext cx="3406579" cy="2345219"/>
            <a:chOff x="4550960" y="2486005"/>
            <a:chExt cx="3406579" cy="234521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5977209" y="3836045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299496" y="3828849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4550960" y="3749778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220083" y="3251426"/>
              <a:ext cx="746611" cy="305126"/>
            </a:xfrm>
            <a:prstGeom prst="bentConnector3">
              <a:avLst>
                <a:gd name="adj1" fmla="val 98585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0A440C66-7ACA-F51B-1A99-99496D26117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852" y="4266614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B150161-E2B2-CF61-D1B4-A186CBE97F13}"/>
                </a:ext>
              </a:extLst>
            </p:cNvPr>
            <p:cNvGrpSpPr/>
            <p:nvPr/>
          </p:nvGrpSpPr>
          <p:grpSpPr>
            <a:xfrm>
              <a:off x="5350666" y="2486005"/>
              <a:ext cx="2040968" cy="737608"/>
              <a:chOff x="5437544" y="1601769"/>
              <a:chExt cx="2040968" cy="737608"/>
            </a:xfrm>
          </p:grpSpPr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EFABD3EF-1DA5-D592-C8C0-3A370873FFFC}"/>
                  </a:ext>
                </a:extLst>
              </p:cNvPr>
              <p:cNvSpPr/>
              <p:nvPr/>
            </p:nvSpPr>
            <p:spPr>
              <a:xfrm>
                <a:off x="5437544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立方體 22">
                <a:extLst>
                  <a:ext uri="{FF2B5EF4-FFF2-40B4-BE49-F238E27FC236}">
                    <a16:creationId xmlns:a16="http://schemas.microsoft.com/office/drawing/2014/main" id="{C8249D9A-587E-49F7-3737-5079E9CB4993}"/>
                  </a:ext>
                </a:extLst>
              </p:cNvPr>
              <p:cNvSpPr/>
              <p:nvPr/>
            </p:nvSpPr>
            <p:spPr>
              <a:xfrm>
                <a:off x="5989247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7366434C-C2B6-7B2C-3F65-0FEA2EAD041C}"/>
                  </a:ext>
                </a:extLst>
              </p:cNvPr>
              <p:cNvSpPr/>
              <p:nvPr/>
            </p:nvSpPr>
            <p:spPr>
              <a:xfrm>
                <a:off x="6540950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A8486B64-8A6D-D23A-488C-20C7C71DD29D}"/>
                  </a:ext>
                </a:extLst>
              </p:cNvPr>
              <p:cNvSpPr/>
              <p:nvPr/>
            </p:nvSpPr>
            <p:spPr>
              <a:xfrm>
                <a:off x="7092653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4A975B14-50E6-FA7C-BEF8-11FEFC396847}"/>
                  </a:ext>
                </a:extLst>
              </p:cNvPr>
              <p:cNvCxnSpPr>
                <a:cxnSpLocks/>
                <a:stCxn id="22" idx="4"/>
                <a:endCxn id="23" idx="2"/>
              </p:cNvCxnSpPr>
              <p:nvPr/>
            </p:nvCxnSpPr>
            <p:spPr>
              <a:xfrm>
                <a:off x="572693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BC9D511-9BBE-228E-7452-1B90C83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5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F669B35-70AD-DAFE-A4CD-A45CDDF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344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F95FA24-EBC1-D40C-CF65-E70D031EF842}"/>
                  </a:ext>
                </a:extLst>
              </p:cNvPr>
              <p:cNvSpPr txBox="1"/>
              <p:nvPr/>
            </p:nvSpPr>
            <p:spPr>
              <a:xfrm>
                <a:off x="5807167" y="1601769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6B9E5B7F-0B75-1066-F2A6-A0DD334DEEB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07" y="4279882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19">
              <a:extLst>
                <a:ext uri="{FF2B5EF4-FFF2-40B4-BE49-F238E27FC236}">
                  <a16:creationId xmlns:a16="http://schemas.microsoft.com/office/drawing/2014/main" id="{B56A62E2-048D-12F6-CC80-DDF71DD74D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9186" y="3237122"/>
              <a:ext cx="643223" cy="326812"/>
            </a:xfrm>
            <a:prstGeom prst="bentConnector3">
              <a:avLst>
                <a:gd name="adj1" fmla="val 100519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3A72BB2E-28BE-EF8B-DF24-566568A59686}"/>
              </a:ext>
            </a:extLst>
          </p:cNvPr>
          <p:cNvGrpSpPr/>
          <p:nvPr/>
        </p:nvGrpSpPr>
        <p:grpSpPr>
          <a:xfrm>
            <a:off x="3510393" y="2904430"/>
            <a:ext cx="5698885" cy="1294843"/>
            <a:chOff x="3758871" y="3043578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2913" y="3043578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9306" y="3176451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673271" y="3691000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7106203" y="3691000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2787178" y="2621832"/>
            <a:ext cx="7094822" cy="1797579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3450758" y="1873044"/>
            <a:ext cx="5848872" cy="3340021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CA62FA-E596-6552-F0CD-534C93274B19}"/>
              </a:ext>
            </a:extLst>
          </p:cNvPr>
          <p:cNvGrpSpPr/>
          <p:nvPr/>
        </p:nvGrpSpPr>
        <p:grpSpPr>
          <a:xfrm>
            <a:off x="3351367" y="1895522"/>
            <a:ext cx="5848872" cy="2907930"/>
            <a:chOff x="3619724" y="1975035"/>
            <a:chExt cx="5848872" cy="290793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02E5467-7E0F-42DB-DA6D-EAE97852AF47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7" name="立方體 6">
                <a:extLst>
                  <a:ext uri="{FF2B5EF4-FFF2-40B4-BE49-F238E27FC236}">
                    <a16:creationId xmlns:a16="http://schemas.microsoft.com/office/drawing/2014/main" id="{8FE35ABE-8A1C-3634-A32C-E2E395AFD2F7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立方體 7">
                <a:extLst>
                  <a:ext uri="{FF2B5EF4-FFF2-40B4-BE49-F238E27FC236}">
                    <a16:creationId xmlns:a16="http://schemas.microsoft.com/office/drawing/2014/main" id="{2F4F3E07-B9FA-AE4F-383C-EA354DCF9E6D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立方體 8">
                <a:extLst>
                  <a:ext uri="{FF2B5EF4-FFF2-40B4-BE49-F238E27FC236}">
                    <a16:creationId xmlns:a16="http://schemas.microsoft.com/office/drawing/2014/main" id="{14C57ABB-2CA9-92F5-5835-3AC61A970AD0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" name="立方體 9">
                <a:extLst>
                  <a:ext uri="{FF2B5EF4-FFF2-40B4-BE49-F238E27FC236}">
                    <a16:creationId xmlns:a16="http://schemas.microsoft.com/office/drawing/2014/main" id="{4FD3F179-98C0-4650-4842-2FBBF46BB607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84766198-8C13-D6B5-60AA-289AB9829949}"/>
                  </a:ext>
                </a:extLst>
              </p:cNvPr>
              <p:cNvCxnSpPr>
                <a:cxnSpLocks/>
                <a:stCxn id="7" idx="4"/>
                <a:endCxn id="8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9DA1E0AA-5347-3771-15C6-A0D5773B7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8A77E912-80EC-1AAC-FCA9-FF53EE19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36" name="圖形 35" descr="資料庫 以實心填滿">
              <a:extLst>
                <a:ext uri="{FF2B5EF4-FFF2-40B4-BE49-F238E27FC236}">
                  <a16:creationId xmlns:a16="http://schemas.microsoft.com/office/drawing/2014/main" id="{5D4E3E5D-095F-E2F9-EE2F-0DB9C36E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37" name="圖形 36" descr="使用者 以實心填滿">
              <a:extLst>
                <a:ext uri="{FF2B5EF4-FFF2-40B4-BE49-F238E27FC236}">
                  <a16:creationId xmlns:a16="http://schemas.microsoft.com/office/drawing/2014/main" id="{E1781EF5-4495-CD06-D158-8EEB7DB1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E0875B6-BA43-4C5E-9A87-D22637B3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6C97F40B-0B7C-8A37-E9F0-6A64D5E74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403F0A3A-A9AB-5856-F044-E2302DD8F34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B3FA1655-7620-B3DC-CBC8-A412D82A9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3D542C92-8E5F-3B1D-C766-3368D1109047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C52D9F1-9C69-6FA0-14FF-DA36840873F5}"/>
              </a:ext>
            </a:extLst>
          </p:cNvPr>
          <p:cNvGrpSpPr/>
          <p:nvPr/>
        </p:nvGrpSpPr>
        <p:grpSpPr>
          <a:xfrm>
            <a:off x="1991294" y="1625139"/>
            <a:ext cx="7976976" cy="4025596"/>
            <a:chOff x="1991294" y="1625139"/>
            <a:chExt cx="7976976" cy="40255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334451" y="3289007"/>
              <a:ext cx="787883" cy="923527"/>
              <a:chOff x="2655667" y="2971799"/>
              <a:chExt cx="1019580" cy="1119619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55667" y="3680979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28922" y="4436794"/>
              <a:ext cx="1175386" cy="1075442"/>
              <a:chOff x="5218837" y="4353187"/>
              <a:chExt cx="1483112" cy="1324150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218837" y="529838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3014185-A847-CAE2-186D-7C65E41415D9}"/>
                </a:ext>
              </a:extLst>
            </p:cNvPr>
            <p:cNvGrpSpPr/>
            <p:nvPr/>
          </p:nvGrpSpPr>
          <p:grpSpPr>
            <a:xfrm>
              <a:off x="4958853" y="1625139"/>
              <a:ext cx="1307281" cy="1174085"/>
              <a:chOff x="5054647" y="1642556"/>
              <a:chExt cx="1307281" cy="117408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22D3B84-CCC2-FE46-2F13-890C348E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15" y="1642556"/>
                <a:ext cx="858078" cy="858078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1CB6F93-AD99-2CAA-23B9-BA4F30F84617}"/>
                  </a:ext>
                </a:extLst>
              </p:cNvPr>
              <p:cNvSpPr txBox="1"/>
              <p:nvPr/>
            </p:nvSpPr>
            <p:spPr>
              <a:xfrm>
                <a:off x="5054647" y="244730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Cert Service</a:t>
                </a:r>
                <a:endParaRPr kumimoji="1" lang="zh-TW" altLang="en-US" dirty="0"/>
              </a:p>
            </p:txBody>
          </p:sp>
        </p:grpSp>
        <p:cxnSp>
          <p:nvCxnSpPr>
            <p:cNvPr id="27" name="曲線接點 26">
              <a:extLst>
                <a:ext uri="{FF2B5EF4-FFF2-40B4-BE49-F238E27FC236}">
                  <a16:creationId xmlns:a16="http://schemas.microsoft.com/office/drawing/2014/main" id="{A711D73C-FF05-5622-B7C2-2B8D41FBF8AA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 rot="5400000" flipH="1" flipV="1">
              <a:off x="2272847" y="3744553"/>
              <a:ext cx="923527" cy="12436"/>
            </a:xfrm>
            <a:prstGeom prst="bentConnector5">
              <a:avLst>
                <a:gd name="adj1" fmla="val -24753"/>
                <a:gd name="adj2" fmla="val -4965737"/>
                <a:gd name="adj3" fmla="val 1247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106970" y="2614558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34" y="2625445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488474" y="3617900"/>
              <a:ext cx="2282318" cy="1198577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4308" y="3088730"/>
              <a:ext cx="888796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箭頭接點 66">
              <a:extLst>
                <a:ext uri="{FF2B5EF4-FFF2-40B4-BE49-F238E27FC236}">
                  <a16:creationId xmlns:a16="http://schemas.microsoft.com/office/drawing/2014/main" id="{4E417644-58A6-BECB-6152-6A1723A7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2730" y="3744421"/>
              <a:ext cx="4617258" cy="12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AF74478-F74E-294E-2F77-3809A598D0B7}"/>
                </a:ext>
              </a:extLst>
            </p:cNvPr>
            <p:cNvSpPr txBox="1"/>
            <p:nvPr/>
          </p:nvSpPr>
          <p:spPr>
            <a:xfrm>
              <a:off x="1991294" y="2799030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生成AID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3948161" y="2322635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產生憑證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039020" y="5089043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自主加入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230423" y="5086704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區塊鏈驗證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B1D8B25-D9E7-08F3-7DA9-FE0A9DB2A9B7}"/>
                </a:ext>
              </a:extLst>
            </p:cNvPr>
            <p:cNvSpPr txBox="1"/>
            <p:nvPr/>
          </p:nvSpPr>
          <p:spPr>
            <a:xfrm>
              <a:off x="4478835" y="3465477"/>
              <a:ext cx="24897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額外流程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: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撤銷憑證、使用者評價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52D8F74-92C5-2F9B-D60E-35EBB5BFE41A}"/>
                </a:ext>
              </a:extLst>
            </p:cNvPr>
            <p:cNvSpPr txBox="1"/>
            <p:nvPr/>
          </p:nvSpPr>
          <p:spPr>
            <a:xfrm>
              <a:off x="4017685" y="53737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彈性驗證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F7C5DF-AFBC-5E15-3564-26786AFD92D1}"/>
              </a:ext>
            </a:extLst>
          </p:cNvPr>
          <p:cNvGrpSpPr/>
          <p:nvPr/>
        </p:nvGrpSpPr>
        <p:grpSpPr>
          <a:xfrm>
            <a:off x="2415127" y="2074410"/>
            <a:ext cx="7553143" cy="3463425"/>
            <a:chOff x="2415127" y="2074410"/>
            <a:chExt cx="7553143" cy="34634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415127" y="3221020"/>
              <a:ext cx="787883" cy="921776"/>
              <a:chOff x="2665058" y="2971800"/>
              <a:chExt cx="1019580" cy="111749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65058" y="3716169"/>
                <a:ext cx="1019580" cy="37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98025" y="4436794"/>
              <a:ext cx="1019510" cy="1101041"/>
              <a:chOff x="5306036" y="4353187"/>
              <a:chExt cx="1286427" cy="1355669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306036" y="5329902"/>
                <a:ext cx="1286427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Target</a:t>
                </a:r>
                <a:endParaRPr kumimoji="1" lang="zh-TW" altLang="en-US" sz="1400" dirty="0"/>
              </a:p>
            </p:txBody>
          </p:sp>
        </p:grp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485" y="2603256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649" y="2614143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557578" y="3643500"/>
              <a:ext cx="2282318" cy="1198576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317535" y="3114329"/>
              <a:ext cx="1044675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4017685" y="23486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申請憑證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122316" y="510694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數據共享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315266" y="5106947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數據驗證</a:t>
              </a: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631AD4-08F8-8F7B-5466-6AD69FE72AFB}"/>
                </a:ext>
              </a:extLst>
            </p:cNvPr>
            <p:cNvGrpSpPr/>
            <p:nvPr/>
          </p:nvGrpSpPr>
          <p:grpSpPr>
            <a:xfrm>
              <a:off x="5104676" y="2074410"/>
              <a:ext cx="1061444" cy="1063220"/>
              <a:chOff x="5299288" y="4353187"/>
              <a:chExt cx="1339339" cy="13091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5554853-A35F-2FE0-22A4-A58AE9CF2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A56BA8-F5FB-B932-98BA-99179B0F8A57}"/>
                  </a:ext>
                </a:extLst>
              </p:cNvPr>
              <p:cNvSpPr txBox="1"/>
              <p:nvPr/>
            </p:nvSpPr>
            <p:spPr>
              <a:xfrm>
                <a:off x="5299288" y="5283335"/>
                <a:ext cx="1339339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Source</a:t>
                </a:r>
                <a:endParaRPr kumimoji="1"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43D15D-5845-403E-20C0-7039B5072A3B}"/>
              </a:ext>
            </a:extLst>
          </p:cNvPr>
          <p:cNvGrpSpPr/>
          <p:nvPr/>
        </p:nvGrpSpPr>
        <p:grpSpPr>
          <a:xfrm>
            <a:off x="3785318" y="1671734"/>
            <a:ext cx="4327762" cy="2765411"/>
            <a:chOff x="3785318" y="1671734"/>
            <a:chExt cx="4327762" cy="276541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3785318" y="3513841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E6D8108-8B9B-B5AA-2AAA-6C08D4BADD39}"/>
                </a:ext>
              </a:extLst>
            </p:cNvPr>
            <p:cNvGrpSpPr/>
            <p:nvPr/>
          </p:nvGrpSpPr>
          <p:grpSpPr>
            <a:xfrm>
              <a:off x="5501745" y="3501764"/>
              <a:ext cx="913520" cy="933853"/>
              <a:chOff x="10070945" y="1694733"/>
              <a:chExt cx="1351158" cy="134106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903E1B1-EC97-8BE1-F2DF-46BD3164A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8881" y="169473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0E482B-1A9D-9DE0-DC7B-A44D330948CD}"/>
                  </a:ext>
                </a:extLst>
              </p:cNvPr>
              <p:cNvSpPr txBox="1"/>
              <p:nvPr/>
            </p:nvSpPr>
            <p:spPr>
              <a:xfrm>
                <a:off x="10070945" y="2549618"/>
                <a:ext cx="1351158" cy="48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Payment</a:t>
                </a:r>
                <a:endParaRPr kumimoji="1" lang="zh-TW" altLang="en-US" sz="16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455037" y="3513841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5578065" y="1671734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3BED575D-9431-2C36-A276-6C271DF4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86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32459A7D-6BA7-9165-2D32-D36EBAE1F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80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496" y="2753180"/>
              <a:ext cx="0" cy="6940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228</Words>
  <Application>Microsoft Macintosh PowerPoint</Application>
  <PresentationFormat>寬螢幕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9</cp:revision>
  <dcterms:created xsi:type="dcterms:W3CDTF">2024-07-18T17:00:35Z</dcterms:created>
  <dcterms:modified xsi:type="dcterms:W3CDTF">2024-07-20T20:52:51Z</dcterms:modified>
</cp:coreProperties>
</file>