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Lst>
  <p:sldSz cy="5143500" cx="9144000"/>
  <p:notesSz cx="6858000" cy="9144000"/>
  <p:embeddedFontLst>
    <p:embeddedFont>
      <p:font typeface="Libre Baskerville"/>
      <p:regular r:id="rId43"/>
      <p:bold r:id="rId44"/>
      <p:italic r:id="rId4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2" Type="http://schemas.openxmlformats.org/officeDocument/2006/relationships/slide" Target="slides/slide37.xml"/><Relationship Id="rId41" Type="http://schemas.openxmlformats.org/officeDocument/2006/relationships/slide" Target="slides/slide36.xml"/><Relationship Id="rId22" Type="http://schemas.openxmlformats.org/officeDocument/2006/relationships/slide" Target="slides/slide17.xml"/><Relationship Id="rId44" Type="http://schemas.openxmlformats.org/officeDocument/2006/relationships/font" Target="fonts/LibreBaskerville-bold.fntdata"/><Relationship Id="rId21" Type="http://schemas.openxmlformats.org/officeDocument/2006/relationships/slide" Target="slides/slide16.xml"/><Relationship Id="rId43" Type="http://schemas.openxmlformats.org/officeDocument/2006/relationships/font" Target="fonts/LibreBaskerville-regular.fntdata"/><Relationship Id="rId24" Type="http://schemas.openxmlformats.org/officeDocument/2006/relationships/slide" Target="slides/slide19.xml"/><Relationship Id="rId23" Type="http://schemas.openxmlformats.org/officeDocument/2006/relationships/slide" Target="slides/slide18.xml"/><Relationship Id="rId45" Type="http://schemas.openxmlformats.org/officeDocument/2006/relationships/font" Target="fonts/LibreBaskerville-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2ed9f59d366_4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2ed9f59d366_4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2ed9f59d366_4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2ed9f59d366_4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2ed9f59d366_4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2ed9f59d366_4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2ed9f59d366_3_17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2ed9f59d366_3_17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2ed9f59d366_3_17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2ed9f59d366_3_17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2ed9f59d366_3_18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2ed9f59d366_3_18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2edd103d807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2edd103d807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2edd103d807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2edd103d807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2edd103d807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2edd103d807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2ed9f59d366_3_17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2ed9f59d366_3_17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ed9f59d366_3_9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2ed9f59d366_3_9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2edd103d807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1" name="Google Shape;341;g2edd103d807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2edd103d807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0" name="Google Shape;350;g2edd103d807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g2edd103d807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8" name="Google Shape;358;g2edd103d807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g2edd103d807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6" name="Google Shape;366;g2edd103d807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g2edd103d807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4" name="Google Shape;374;g2edd103d807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g2edd103d807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1" name="Google Shape;391;g2edd103d807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g2edd103d807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9" name="Google Shape;399;g2edd103d807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g2edd103d807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7" name="Google Shape;407;g2edd103d807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 name="Shape 413"/>
        <p:cNvGrpSpPr/>
        <p:nvPr/>
      </p:nvGrpSpPr>
      <p:grpSpPr>
        <a:xfrm>
          <a:off x="0" y="0"/>
          <a:ext cx="0" cy="0"/>
          <a:chOff x="0" y="0"/>
          <a:chExt cx="0" cy="0"/>
        </a:xfrm>
      </p:grpSpPr>
      <p:sp>
        <p:nvSpPr>
          <p:cNvPr id="414" name="Google Shape;414;g2edd103d807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5" name="Google Shape;415;g2edd103d807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1" name="Shape 421"/>
        <p:cNvGrpSpPr/>
        <p:nvPr/>
      </p:nvGrpSpPr>
      <p:grpSpPr>
        <a:xfrm>
          <a:off x="0" y="0"/>
          <a:ext cx="0" cy="0"/>
          <a:chOff x="0" y="0"/>
          <a:chExt cx="0" cy="0"/>
        </a:xfrm>
      </p:grpSpPr>
      <p:sp>
        <p:nvSpPr>
          <p:cNvPr id="422" name="Google Shape;422;g2ed9f59d366_3_18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3" name="Google Shape;423;g2ed9f59d366_3_18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2ed9f59d366_4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2ed9f59d366_4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5" name="Shape 445"/>
        <p:cNvGrpSpPr/>
        <p:nvPr/>
      </p:nvGrpSpPr>
      <p:grpSpPr>
        <a:xfrm>
          <a:off x="0" y="0"/>
          <a:ext cx="0" cy="0"/>
          <a:chOff x="0" y="0"/>
          <a:chExt cx="0" cy="0"/>
        </a:xfrm>
      </p:grpSpPr>
      <p:sp>
        <p:nvSpPr>
          <p:cNvPr id="446" name="Google Shape;446;g2ed9f59d366_3_17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7" name="Google Shape;447;g2ed9f59d366_3_17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3" name="Shape 453"/>
        <p:cNvGrpSpPr/>
        <p:nvPr/>
      </p:nvGrpSpPr>
      <p:grpSpPr>
        <a:xfrm>
          <a:off x="0" y="0"/>
          <a:ext cx="0" cy="0"/>
          <a:chOff x="0" y="0"/>
          <a:chExt cx="0" cy="0"/>
        </a:xfrm>
      </p:grpSpPr>
      <p:sp>
        <p:nvSpPr>
          <p:cNvPr id="454" name="Google Shape;454;g2edd103d807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5" name="Google Shape;455;g2edd103d807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1" name="Shape 461"/>
        <p:cNvGrpSpPr/>
        <p:nvPr/>
      </p:nvGrpSpPr>
      <p:grpSpPr>
        <a:xfrm>
          <a:off x="0" y="0"/>
          <a:ext cx="0" cy="0"/>
          <a:chOff x="0" y="0"/>
          <a:chExt cx="0" cy="0"/>
        </a:xfrm>
      </p:grpSpPr>
      <p:sp>
        <p:nvSpPr>
          <p:cNvPr id="462" name="Google Shape;462;g2edd103d807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3" name="Google Shape;463;g2edd103d807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9" name="Shape 469"/>
        <p:cNvGrpSpPr/>
        <p:nvPr/>
      </p:nvGrpSpPr>
      <p:grpSpPr>
        <a:xfrm>
          <a:off x="0" y="0"/>
          <a:ext cx="0" cy="0"/>
          <a:chOff x="0" y="0"/>
          <a:chExt cx="0" cy="0"/>
        </a:xfrm>
      </p:grpSpPr>
      <p:sp>
        <p:nvSpPr>
          <p:cNvPr id="470" name="Google Shape;470;g2edd103d807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1" name="Google Shape;471;g2edd103d807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7" name="Shape 477"/>
        <p:cNvGrpSpPr/>
        <p:nvPr/>
      </p:nvGrpSpPr>
      <p:grpSpPr>
        <a:xfrm>
          <a:off x="0" y="0"/>
          <a:ext cx="0" cy="0"/>
          <a:chOff x="0" y="0"/>
          <a:chExt cx="0" cy="0"/>
        </a:xfrm>
      </p:grpSpPr>
      <p:sp>
        <p:nvSpPr>
          <p:cNvPr id="478" name="Google Shape;478;g2ed9f59d366_3_18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9" name="Google Shape;479;g2ed9f59d366_3_18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1" name="Shape 501"/>
        <p:cNvGrpSpPr/>
        <p:nvPr/>
      </p:nvGrpSpPr>
      <p:grpSpPr>
        <a:xfrm>
          <a:off x="0" y="0"/>
          <a:ext cx="0" cy="0"/>
          <a:chOff x="0" y="0"/>
          <a:chExt cx="0" cy="0"/>
        </a:xfrm>
      </p:grpSpPr>
      <p:sp>
        <p:nvSpPr>
          <p:cNvPr id="502" name="Google Shape;502;g2ed9f59d366_3_17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3" name="Google Shape;503;g2ed9f59d366_3_17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1" name="Shape 511"/>
        <p:cNvGrpSpPr/>
        <p:nvPr/>
      </p:nvGrpSpPr>
      <p:grpSpPr>
        <a:xfrm>
          <a:off x="0" y="0"/>
          <a:ext cx="0" cy="0"/>
          <a:chOff x="0" y="0"/>
          <a:chExt cx="0" cy="0"/>
        </a:xfrm>
      </p:grpSpPr>
      <p:sp>
        <p:nvSpPr>
          <p:cNvPr id="512" name="Google Shape;512;g2ed9f59d366_3_18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3" name="Google Shape;513;g2ed9f59d366_3_18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5" name="Shape 535"/>
        <p:cNvGrpSpPr/>
        <p:nvPr/>
      </p:nvGrpSpPr>
      <p:grpSpPr>
        <a:xfrm>
          <a:off x="0" y="0"/>
          <a:ext cx="0" cy="0"/>
          <a:chOff x="0" y="0"/>
          <a:chExt cx="0" cy="0"/>
        </a:xfrm>
      </p:grpSpPr>
      <p:sp>
        <p:nvSpPr>
          <p:cNvPr id="536" name="Google Shape;536;g2ed9f59d366_3_19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7" name="Google Shape;537;g2ed9f59d366_3_19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ed9f59d366_3_16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2ed9f59d366_3_16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2ed9f59d366_4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2ed9f59d366_4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2ed9f59d366_3_16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2ed9f59d366_3_16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2ed9f59d366_3_17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2ed9f59d366_3_17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2ed9f59d366_3_17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2ed9f59d366_3_17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2ed9f59d366_4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2ed9f59d366_4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9.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27" y="582600"/>
            <a:ext cx="9143793" cy="2052600"/>
            <a:chOff x="-69125" y="-375250"/>
            <a:chExt cx="9301926" cy="2052600"/>
          </a:xfrm>
        </p:grpSpPr>
        <p:sp>
          <p:nvSpPr>
            <p:cNvPr id="11" name="Google Shape;11;p2"/>
            <p:cNvSpPr/>
            <p:nvPr/>
          </p:nvSpPr>
          <p:spPr>
            <a:xfrm>
              <a:off x="-69125" y="-375250"/>
              <a:ext cx="9301800" cy="2052600"/>
            </a:xfrm>
            <a:prstGeom prst="rect">
              <a:avLst/>
            </a:prstGeom>
            <a:solidFill>
              <a:srgbClr val="6D9EEB"/>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2" name="Google Shape;12;p2"/>
            <p:cNvSpPr/>
            <p:nvPr/>
          </p:nvSpPr>
          <p:spPr>
            <a:xfrm>
              <a:off x="-68999" y="-166700"/>
              <a:ext cx="9301800" cy="1663200"/>
            </a:xfrm>
            <a:prstGeom prst="rect">
              <a:avLst/>
            </a:prstGeom>
            <a:solidFill>
              <a:srgbClr val="3C78D8"/>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
        <p:nvSpPr>
          <p:cNvPr id="13" name="Google Shape;13;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000"/>
              <a:buFont typeface="Libre Baskerville"/>
              <a:buNone/>
              <a:defRPr sz="2000">
                <a:latin typeface="Libre Baskerville"/>
                <a:ea typeface="Libre Baskerville"/>
                <a:cs typeface="Libre Baskerville"/>
                <a:sym typeface="Libre Baskervill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zh-TW"/>
              <a:t>‹#›</a:t>
            </a:fld>
            <a:endParaRPr/>
          </a:p>
        </p:txBody>
      </p:sp>
      <p:sp>
        <p:nvSpPr>
          <p:cNvPr id="15" name="Google Shape;15;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rtl="0" algn="ctr">
              <a:spcBef>
                <a:spcPts val="0"/>
              </a:spcBef>
              <a:spcAft>
                <a:spcPts val="0"/>
              </a:spcAft>
              <a:buClr>
                <a:schemeClr val="lt1"/>
              </a:buClr>
              <a:buSzPts val="3800"/>
              <a:buNone/>
              <a:defRPr sz="3800">
                <a:solidFill>
                  <a:schemeClr val="lt1"/>
                </a:solidFill>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80" name="Shape 80"/>
        <p:cNvGrpSpPr/>
        <p:nvPr/>
      </p:nvGrpSpPr>
      <p:grpSpPr>
        <a:xfrm>
          <a:off x="0" y="0"/>
          <a:ext cx="0" cy="0"/>
          <a:chOff x="0" y="0"/>
          <a:chExt cx="0" cy="0"/>
        </a:xfrm>
      </p:grpSpPr>
      <p:sp>
        <p:nvSpPr>
          <p:cNvPr id="81" name="Google Shape;81;p11"/>
          <p:cNvSpPr txBox="1"/>
          <p:nvPr/>
        </p:nvSpPr>
        <p:spPr>
          <a:xfrm>
            <a:off x="0" y="4574050"/>
            <a:ext cx="9144000" cy="569400"/>
          </a:xfrm>
          <a:prstGeom prst="rect">
            <a:avLst/>
          </a:prstGeom>
          <a:noFill/>
          <a:ln>
            <a:noFill/>
          </a:ln>
        </p:spPr>
        <p:txBody>
          <a:bodyPr anchorCtr="0" anchor="t" bIns="91425" lIns="91425" spcFirstLastPara="1" rIns="91425" wrap="square" tIns="91425">
            <a:spAutoFit/>
          </a:bodyPr>
          <a:lstStyle/>
          <a:p>
            <a:pPr indent="0" lvl="0" marL="0" rtl="0" algn="ctr">
              <a:lnSpc>
                <a:spcPct val="80000"/>
              </a:lnSpc>
              <a:spcBef>
                <a:spcPts val="600"/>
              </a:spcBef>
              <a:spcAft>
                <a:spcPts val="0"/>
              </a:spcAft>
              <a:buNone/>
            </a:pPr>
            <a:r>
              <a:rPr lang="zh-TW" sz="1000">
                <a:solidFill>
                  <a:schemeClr val="dk2"/>
                </a:solidFill>
                <a:latin typeface="Libre Baskerville"/>
                <a:ea typeface="Libre Baskerville"/>
                <a:cs typeface="Libre Baskerville"/>
                <a:sym typeface="Libre Baskerville"/>
              </a:rPr>
              <a:t>National Taiwan University</a:t>
            </a:r>
            <a:endParaRPr sz="1000">
              <a:solidFill>
                <a:schemeClr val="dk2"/>
              </a:solidFill>
              <a:latin typeface="Libre Baskerville"/>
              <a:ea typeface="Libre Baskerville"/>
              <a:cs typeface="Libre Baskerville"/>
              <a:sym typeface="Libre Baskerville"/>
            </a:endParaRPr>
          </a:p>
          <a:p>
            <a:pPr indent="0" lvl="0" marL="0" rtl="0" algn="ctr">
              <a:lnSpc>
                <a:spcPct val="80000"/>
              </a:lnSpc>
              <a:spcBef>
                <a:spcPts val="600"/>
              </a:spcBef>
              <a:spcAft>
                <a:spcPts val="0"/>
              </a:spcAft>
              <a:buNone/>
            </a:pPr>
            <a:r>
              <a:rPr lang="zh-TW" sz="1000">
                <a:solidFill>
                  <a:schemeClr val="dk2"/>
                </a:solidFill>
                <a:latin typeface="Libre Baskerville"/>
                <a:ea typeface="Libre Baskerville"/>
                <a:cs typeface="Libre Baskerville"/>
                <a:sym typeface="Libre Baskerville"/>
              </a:rPr>
              <a:t>Department of Computer Science and Information Engineering</a:t>
            </a:r>
            <a:endParaRPr sz="1000">
              <a:solidFill>
                <a:schemeClr val="dk2"/>
              </a:solidFill>
            </a:endParaRPr>
          </a:p>
        </p:txBody>
      </p:sp>
      <p:grpSp>
        <p:nvGrpSpPr>
          <p:cNvPr id="82" name="Google Shape;82;p11"/>
          <p:cNvGrpSpPr/>
          <p:nvPr/>
        </p:nvGrpSpPr>
        <p:grpSpPr>
          <a:xfrm>
            <a:off x="8448417" y="4661964"/>
            <a:ext cx="596758" cy="393583"/>
            <a:chOff x="3092150" y="740825"/>
            <a:chExt cx="831950" cy="548700"/>
          </a:xfrm>
        </p:grpSpPr>
        <p:sp>
          <p:nvSpPr>
            <p:cNvPr id="83" name="Google Shape;83;p11"/>
            <p:cNvSpPr/>
            <p:nvPr/>
          </p:nvSpPr>
          <p:spPr>
            <a:xfrm>
              <a:off x="3375400" y="740825"/>
              <a:ext cx="548700" cy="548700"/>
            </a:xfrm>
            <a:prstGeom prst="ellipse">
              <a:avLst/>
            </a:prstGeom>
            <a:solidFill>
              <a:schemeClr val="accent5"/>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84" name="Google Shape;84;p11"/>
            <p:cNvSpPr/>
            <p:nvPr/>
          </p:nvSpPr>
          <p:spPr>
            <a:xfrm>
              <a:off x="3092150" y="740825"/>
              <a:ext cx="548700" cy="548700"/>
            </a:xfrm>
            <a:prstGeom prst="ellipse">
              <a:avLst/>
            </a:prstGeom>
            <a:noFill/>
            <a:ln cap="flat" cmpd="sng" w="9525">
              <a:solidFill>
                <a:srgbClr val="04617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
        <p:nvSpPr>
          <p:cNvPr id="85" name="Google Shape;8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accent1"/>
              </a:buClr>
              <a:buSzPts val="12000"/>
              <a:buNone/>
              <a:defRPr sz="12000">
                <a:solidFill>
                  <a:schemeClr val="accent1"/>
                </a:solidFill>
              </a:defRPr>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86" name="Google Shape;8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55600" lvl="0" marL="457200" algn="ctr">
              <a:spcBef>
                <a:spcPts val="0"/>
              </a:spcBef>
              <a:spcAft>
                <a:spcPts val="0"/>
              </a:spcAft>
              <a:buClr>
                <a:srgbClr val="0000FF"/>
              </a:buClr>
              <a:buSzPts val="2000"/>
              <a:buChar char="●"/>
              <a:defRPr sz="2000">
                <a:solidFill>
                  <a:srgbClr val="0000FF"/>
                </a:solidFill>
              </a:defRPr>
            </a:lvl1pPr>
            <a:lvl2pPr indent="-342900" lvl="1" marL="914400" algn="ctr">
              <a:spcBef>
                <a:spcPts val="0"/>
              </a:spcBef>
              <a:spcAft>
                <a:spcPts val="0"/>
              </a:spcAft>
              <a:buClr>
                <a:srgbClr val="0000FF"/>
              </a:buClr>
              <a:buSzPts val="1800"/>
              <a:buChar char="○"/>
              <a:defRPr sz="1800"/>
            </a:lvl2pPr>
            <a:lvl3pPr indent="-330200" lvl="2" marL="1371600" algn="ctr">
              <a:spcBef>
                <a:spcPts val="0"/>
              </a:spcBef>
              <a:spcAft>
                <a:spcPts val="0"/>
              </a:spcAft>
              <a:buClr>
                <a:schemeClr val="accent5"/>
              </a:buClr>
              <a:buSzPts val="1600"/>
              <a:buChar char="■"/>
              <a:defRPr sz="1600"/>
            </a:lvl3pPr>
            <a:lvl4pPr indent="-317500" lvl="3" marL="1828800" algn="ctr">
              <a:spcBef>
                <a:spcPts val="0"/>
              </a:spcBef>
              <a:spcAft>
                <a:spcPts val="0"/>
              </a:spcAft>
              <a:buClr>
                <a:srgbClr val="04617B"/>
              </a:buClr>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87" name="Google Shape;8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8" name="Shape 88"/>
        <p:cNvGrpSpPr/>
        <p:nvPr/>
      </p:nvGrpSpPr>
      <p:grpSpPr>
        <a:xfrm>
          <a:off x="0" y="0"/>
          <a:ext cx="0" cy="0"/>
          <a:chOff x="0" y="0"/>
          <a:chExt cx="0" cy="0"/>
        </a:xfrm>
      </p:grpSpPr>
      <p:grpSp>
        <p:nvGrpSpPr>
          <p:cNvPr id="89" name="Google Shape;89;p12"/>
          <p:cNvGrpSpPr/>
          <p:nvPr/>
        </p:nvGrpSpPr>
        <p:grpSpPr>
          <a:xfrm>
            <a:off x="8448417" y="4661964"/>
            <a:ext cx="596758" cy="393583"/>
            <a:chOff x="3092150" y="740825"/>
            <a:chExt cx="831950" cy="548700"/>
          </a:xfrm>
        </p:grpSpPr>
        <p:sp>
          <p:nvSpPr>
            <p:cNvPr id="90" name="Google Shape;90;p12"/>
            <p:cNvSpPr/>
            <p:nvPr/>
          </p:nvSpPr>
          <p:spPr>
            <a:xfrm>
              <a:off x="3375400" y="740825"/>
              <a:ext cx="548700" cy="548700"/>
            </a:xfrm>
            <a:prstGeom prst="ellipse">
              <a:avLst/>
            </a:prstGeom>
            <a:solidFill>
              <a:schemeClr val="accent5"/>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91" name="Google Shape;91;p12"/>
            <p:cNvSpPr/>
            <p:nvPr/>
          </p:nvSpPr>
          <p:spPr>
            <a:xfrm>
              <a:off x="3092150" y="740825"/>
              <a:ext cx="548700" cy="548700"/>
            </a:xfrm>
            <a:prstGeom prst="ellipse">
              <a:avLst/>
            </a:prstGeom>
            <a:noFill/>
            <a:ln cap="flat" cmpd="sng" w="9525">
              <a:solidFill>
                <a:srgbClr val="04617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
        <p:nvSpPr>
          <p:cNvPr id="92" name="Google Shape;92;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
        <p:nvSpPr>
          <p:cNvPr id="93" name="Google Shape;93;p12"/>
          <p:cNvSpPr txBox="1"/>
          <p:nvPr/>
        </p:nvSpPr>
        <p:spPr>
          <a:xfrm>
            <a:off x="0" y="4574050"/>
            <a:ext cx="9144000" cy="569400"/>
          </a:xfrm>
          <a:prstGeom prst="rect">
            <a:avLst/>
          </a:prstGeom>
          <a:noFill/>
          <a:ln>
            <a:noFill/>
          </a:ln>
        </p:spPr>
        <p:txBody>
          <a:bodyPr anchorCtr="0" anchor="t" bIns="91425" lIns="91425" spcFirstLastPara="1" rIns="91425" wrap="square" tIns="91425">
            <a:spAutoFit/>
          </a:bodyPr>
          <a:lstStyle/>
          <a:p>
            <a:pPr indent="0" lvl="0" marL="0" rtl="0" algn="ctr">
              <a:lnSpc>
                <a:spcPct val="80000"/>
              </a:lnSpc>
              <a:spcBef>
                <a:spcPts val="600"/>
              </a:spcBef>
              <a:spcAft>
                <a:spcPts val="0"/>
              </a:spcAft>
              <a:buNone/>
            </a:pPr>
            <a:r>
              <a:rPr lang="zh-TW" sz="1000">
                <a:solidFill>
                  <a:schemeClr val="dk2"/>
                </a:solidFill>
                <a:latin typeface="Libre Baskerville"/>
                <a:ea typeface="Libre Baskerville"/>
                <a:cs typeface="Libre Baskerville"/>
                <a:sym typeface="Libre Baskerville"/>
              </a:rPr>
              <a:t>National Taiwan University</a:t>
            </a:r>
            <a:endParaRPr sz="1000">
              <a:solidFill>
                <a:schemeClr val="dk2"/>
              </a:solidFill>
              <a:latin typeface="Libre Baskerville"/>
              <a:ea typeface="Libre Baskerville"/>
              <a:cs typeface="Libre Baskerville"/>
              <a:sym typeface="Libre Baskerville"/>
            </a:endParaRPr>
          </a:p>
          <a:p>
            <a:pPr indent="0" lvl="0" marL="0" rtl="0" algn="ctr">
              <a:lnSpc>
                <a:spcPct val="80000"/>
              </a:lnSpc>
              <a:spcBef>
                <a:spcPts val="600"/>
              </a:spcBef>
              <a:spcAft>
                <a:spcPts val="0"/>
              </a:spcAft>
              <a:buNone/>
            </a:pPr>
            <a:r>
              <a:rPr lang="zh-TW" sz="1000">
                <a:solidFill>
                  <a:schemeClr val="dk2"/>
                </a:solidFill>
                <a:latin typeface="Libre Baskerville"/>
                <a:ea typeface="Libre Baskerville"/>
                <a:cs typeface="Libre Baskerville"/>
                <a:sym typeface="Libre Baskerville"/>
              </a:rPr>
              <a:t>Department of Computer Science and Information Engineering</a:t>
            </a:r>
            <a:endParaRPr sz="1000">
              <a:solidFill>
                <a:schemeClr val="dk2"/>
              </a:solidFil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1">
  <p:cSld name="CUSTOM_11">
    <p:spTree>
      <p:nvGrpSpPr>
        <p:cNvPr id="94" name="Shape 94"/>
        <p:cNvGrpSpPr/>
        <p:nvPr/>
      </p:nvGrpSpPr>
      <p:grpSpPr>
        <a:xfrm>
          <a:off x="0" y="0"/>
          <a:ext cx="0" cy="0"/>
          <a:chOff x="0" y="0"/>
          <a:chExt cx="0" cy="0"/>
        </a:xfrm>
      </p:grpSpPr>
      <p:sp>
        <p:nvSpPr>
          <p:cNvPr id="95" name="Google Shape;95;p13"/>
          <p:cNvSpPr txBox="1"/>
          <p:nvPr/>
        </p:nvSpPr>
        <p:spPr>
          <a:xfrm>
            <a:off x="0" y="4574050"/>
            <a:ext cx="9144000" cy="569400"/>
          </a:xfrm>
          <a:prstGeom prst="rect">
            <a:avLst/>
          </a:prstGeom>
          <a:noFill/>
          <a:ln>
            <a:noFill/>
          </a:ln>
        </p:spPr>
        <p:txBody>
          <a:bodyPr anchorCtr="0" anchor="t" bIns="91425" lIns="91425" spcFirstLastPara="1" rIns="91425" wrap="square" tIns="91425">
            <a:spAutoFit/>
          </a:bodyPr>
          <a:lstStyle/>
          <a:p>
            <a:pPr indent="0" lvl="0" marL="0" rtl="0" algn="ctr">
              <a:lnSpc>
                <a:spcPct val="80000"/>
              </a:lnSpc>
              <a:spcBef>
                <a:spcPts val="600"/>
              </a:spcBef>
              <a:spcAft>
                <a:spcPts val="0"/>
              </a:spcAft>
              <a:buNone/>
            </a:pPr>
            <a:r>
              <a:rPr lang="zh-TW" sz="1000">
                <a:solidFill>
                  <a:schemeClr val="dk2"/>
                </a:solidFill>
                <a:latin typeface="Libre Baskerville"/>
                <a:ea typeface="Libre Baskerville"/>
                <a:cs typeface="Libre Baskerville"/>
                <a:sym typeface="Libre Baskerville"/>
              </a:rPr>
              <a:t>National Taiwan University</a:t>
            </a:r>
            <a:endParaRPr sz="1000">
              <a:solidFill>
                <a:schemeClr val="dk2"/>
              </a:solidFill>
              <a:latin typeface="Libre Baskerville"/>
              <a:ea typeface="Libre Baskerville"/>
              <a:cs typeface="Libre Baskerville"/>
              <a:sym typeface="Libre Baskerville"/>
            </a:endParaRPr>
          </a:p>
          <a:p>
            <a:pPr indent="0" lvl="0" marL="0" rtl="0" algn="ctr">
              <a:lnSpc>
                <a:spcPct val="80000"/>
              </a:lnSpc>
              <a:spcBef>
                <a:spcPts val="600"/>
              </a:spcBef>
              <a:spcAft>
                <a:spcPts val="0"/>
              </a:spcAft>
              <a:buNone/>
            </a:pPr>
            <a:r>
              <a:rPr lang="zh-TW" sz="1000">
                <a:solidFill>
                  <a:schemeClr val="dk2"/>
                </a:solidFill>
                <a:latin typeface="Libre Baskerville"/>
                <a:ea typeface="Libre Baskerville"/>
                <a:cs typeface="Libre Baskerville"/>
                <a:sym typeface="Libre Baskerville"/>
              </a:rPr>
              <a:t>Department of Computer Science and Information Engineering</a:t>
            </a:r>
            <a:endParaRPr sz="1000">
              <a:solidFill>
                <a:schemeClr val="dk2"/>
              </a:solidFill>
            </a:endParaRPr>
          </a:p>
        </p:txBody>
      </p:sp>
      <p:sp>
        <p:nvSpPr>
          <p:cNvPr id="96" name="Google Shape;96;p13"/>
          <p:cNvSpPr txBox="1"/>
          <p:nvPr>
            <p:ph type="title"/>
          </p:nvPr>
        </p:nvSpPr>
        <p:spPr>
          <a:xfrm>
            <a:off x="720000" y="1677218"/>
            <a:ext cx="2336400" cy="405000"/>
          </a:xfrm>
          <a:prstGeom prst="rect">
            <a:avLst/>
          </a:prstGeom>
        </p:spPr>
        <p:txBody>
          <a:bodyPr anchorCtr="0" anchor="t" bIns="91425" lIns="91425" spcFirstLastPara="1" rIns="91425" wrap="square" tIns="91425">
            <a:normAutofit/>
          </a:bodyPr>
          <a:lstStyle>
            <a:lvl1pPr lvl="0" rtl="0" algn="ctr">
              <a:spcBef>
                <a:spcPts val="0"/>
              </a:spcBef>
              <a:spcAft>
                <a:spcPts val="0"/>
              </a:spcAft>
              <a:buSzPts val="2200"/>
              <a:buNone/>
              <a:defRPr sz="22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97" name="Google Shape;97;p13"/>
          <p:cNvSpPr txBox="1"/>
          <p:nvPr>
            <p:ph hasCustomPrompt="1" idx="2" type="title"/>
          </p:nvPr>
        </p:nvSpPr>
        <p:spPr>
          <a:xfrm>
            <a:off x="1482600" y="1095325"/>
            <a:ext cx="811200" cy="572700"/>
          </a:xfrm>
          <a:prstGeom prst="rect">
            <a:avLst/>
          </a:prstGeom>
        </p:spPr>
        <p:txBody>
          <a:bodyPr anchorCtr="0" anchor="t" bIns="91425" lIns="91425" spcFirstLastPara="1" rIns="91425" wrap="square" tIns="91425">
            <a:normAutofit/>
          </a:bodyPr>
          <a:lstStyle>
            <a:lvl1pPr lvl="0" rtl="0" algn="ctr">
              <a:spcBef>
                <a:spcPts val="0"/>
              </a:spcBef>
              <a:spcAft>
                <a:spcPts val="0"/>
              </a:spcAft>
              <a:buSzPts val="3300"/>
              <a:buNone/>
              <a:defRPr sz="3300"/>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a:r>
              <a:t>xx%</a:t>
            </a:r>
          </a:p>
        </p:txBody>
      </p:sp>
      <p:sp>
        <p:nvSpPr>
          <p:cNvPr id="98" name="Google Shape;98;p13"/>
          <p:cNvSpPr txBox="1"/>
          <p:nvPr>
            <p:ph idx="1" type="subTitle"/>
          </p:nvPr>
        </p:nvSpPr>
        <p:spPr>
          <a:xfrm>
            <a:off x="720000" y="2081199"/>
            <a:ext cx="2336400" cy="5727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000"/>
              <a:buNone/>
              <a:defRPr sz="1400"/>
            </a:lvl1pPr>
            <a:lvl2pPr lvl="1" rtl="0">
              <a:lnSpc>
                <a:spcPct val="100000"/>
              </a:lnSpc>
              <a:spcBef>
                <a:spcPts val="0"/>
              </a:spcBef>
              <a:spcAft>
                <a:spcPts val="0"/>
              </a:spcAft>
              <a:buSzPts val="18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99" name="Google Shape;99;p13"/>
          <p:cNvSpPr txBox="1"/>
          <p:nvPr>
            <p:ph idx="3" type="title"/>
          </p:nvPr>
        </p:nvSpPr>
        <p:spPr>
          <a:xfrm>
            <a:off x="3403800" y="1677218"/>
            <a:ext cx="2336400" cy="405000"/>
          </a:xfrm>
          <a:prstGeom prst="rect">
            <a:avLst/>
          </a:prstGeom>
        </p:spPr>
        <p:txBody>
          <a:bodyPr anchorCtr="0" anchor="t" bIns="91425" lIns="91425" spcFirstLastPara="1" rIns="91425" wrap="square" tIns="91425">
            <a:normAutofit/>
          </a:bodyPr>
          <a:lstStyle>
            <a:lvl1pPr lvl="0" rtl="0" algn="ctr">
              <a:spcBef>
                <a:spcPts val="0"/>
              </a:spcBef>
              <a:spcAft>
                <a:spcPts val="0"/>
              </a:spcAft>
              <a:buClr>
                <a:schemeClr val="accent2"/>
              </a:buClr>
              <a:buSzPts val="2200"/>
              <a:buNone/>
              <a:defRPr sz="2200">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00" name="Google Shape;100;p13"/>
          <p:cNvSpPr txBox="1"/>
          <p:nvPr>
            <p:ph hasCustomPrompt="1" idx="4" type="title"/>
          </p:nvPr>
        </p:nvSpPr>
        <p:spPr>
          <a:xfrm>
            <a:off x="4166400" y="1095325"/>
            <a:ext cx="811200" cy="572700"/>
          </a:xfrm>
          <a:prstGeom prst="rect">
            <a:avLst/>
          </a:prstGeom>
        </p:spPr>
        <p:txBody>
          <a:bodyPr anchorCtr="0" anchor="t" bIns="91425" lIns="91425" spcFirstLastPara="1" rIns="91425" wrap="square" tIns="91425">
            <a:normAutofit/>
          </a:bodyPr>
          <a:lstStyle>
            <a:lvl1pPr lvl="0" rtl="0" algn="ctr">
              <a:spcBef>
                <a:spcPts val="0"/>
              </a:spcBef>
              <a:spcAft>
                <a:spcPts val="0"/>
              </a:spcAft>
              <a:buClr>
                <a:schemeClr val="accent2"/>
              </a:buClr>
              <a:buSzPts val="3300"/>
              <a:buNone/>
              <a:defRPr sz="3300">
                <a:solidFill>
                  <a:schemeClr val="accent2"/>
                </a:solidFill>
              </a:defRPr>
            </a:lvl1pPr>
            <a:lvl2pPr lvl="1" rtl="0">
              <a:spcBef>
                <a:spcPts val="0"/>
              </a:spcBef>
              <a:spcAft>
                <a:spcPts val="0"/>
              </a:spcAft>
              <a:buSzPts val="3300"/>
              <a:buNone/>
              <a:defRPr sz="3300"/>
            </a:lvl2pPr>
            <a:lvl3pPr lvl="2" rtl="0">
              <a:spcBef>
                <a:spcPts val="0"/>
              </a:spcBef>
              <a:spcAft>
                <a:spcPts val="0"/>
              </a:spcAft>
              <a:buSzPts val="3300"/>
              <a:buNone/>
              <a:defRPr sz="3300"/>
            </a:lvl3pPr>
            <a:lvl4pPr lvl="3" rtl="0">
              <a:spcBef>
                <a:spcPts val="0"/>
              </a:spcBef>
              <a:spcAft>
                <a:spcPts val="0"/>
              </a:spcAft>
              <a:buSzPts val="3300"/>
              <a:buNone/>
              <a:defRPr sz="3300"/>
            </a:lvl4pPr>
            <a:lvl5pPr lvl="4" rtl="0">
              <a:spcBef>
                <a:spcPts val="0"/>
              </a:spcBef>
              <a:spcAft>
                <a:spcPts val="0"/>
              </a:spcAft>
              <a:buSzPts val="3300"/>
              <a:buNone/>
              <a:defRPr sz="3300"/>
            </a:lvl5pPr>
            <a:lvl6pPr lvl="5" rtl="0">
              <a:spcBef>
                <a:spcPts val="0"/>
              </a:spcBef>
              <a:spcAft>
                <a:spcPts val="0"/>
              </a:spcAft>
              <a:buSzPts val="3300"/>
              <a:buNone/>
              <a:defRPr sz="3300"/>
            </a:lvl6pPr>
            <a:lvl7pPr lvl="6" rtl="0">
              <a:spcBef>
                <a:spcPts val="0"/>
              </a:spcBef>
              <a:spcAft>
                <a:spcPts val="0"/>
              </a:spcAft>
              <a:buSzPts val="3300"/>
              <a:buNone/>
              <a:defRPr sz="3300"/>
            </a:lvl7pPr>
            <a:lvl8pPr lvl="7" rtl="0">
              <a:spcBef>
                <a:spcPts val="0"/>
              </a:spcBef>
              <a:spcAft>
                <a:spcPts val="0"/>
              </a:spcAft>
              <a:buSzPts val="3300"/>
              <a:buNone/>
              <a:defRPr sz="3300"/>
            </a:lvl8pPr>
            <a:lvl9pPr lvl="8" rtl="0">
              <a:spcBef>
                <a:spcPts val="0"/>
              </a:spcBef>
              <a:spcAft>
                <a:spcPts val="0"/>
              </a:spcAft>
              <a:buSzPts val="3300"/>
              <a:buNone/>
              <a:defRPr sz="3300"/>
            </a:lvl9pPr>
          </a:lstStyle>
          <a:p>
            <a:r>
              <a:t>xx%</a:t>
            </a:r>
          </a:p>
        </p:txBody>
      </p:sp>
      <p:sp>
        <p:nvSpPr>
          <p:cNvPr id="101" name="Google Shape;101;p13"/>
          <p:cNvSpPr txBox="1"/>
          <p:nvPr>
            <p:ph idx="5" type="subTitle"/>
          </p:nvPr>
        </p:nvSpPr>
        <p:spPr>
          <a:xfrm>
            <a:off x="3403800" y="2081208"/>
            <a:ext cx="2336400" cy="5727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000"/>
              <a:buNone/>
              <a:defRPr sz="1400">
                <a:solidFill>
                  <a:schemeClr val="dk1"/>
                </a:solidFill>
              </a:defRPr>
            </a:lvl1pPr>
            <a:lvl2pPr lvl="1" rtl="0">
              <a:lnSpc>
                <a:spcPct val="100000"/>
              </a:lnSpc>
              <a:spcBef>
                <a:spcPts val="0"/>
              </a:spcBef>
              <a:spcAft>
                <a:spcPts val="0"/>
              </a:spcAft>
              <a:buSzPts val="18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02" name="Google Shape;102;p13"/>
          <p:cNvSpPr txBox="1"/>
          <p:nvPr>
            <p:ph idx="6" type="title"/>
          </p:nvPr>
        </p:nvSpPr>
        <p:spPr>
          <a:xfrm>
            <a:off x="6087600" y="1677218"/>
            <a:ext cx="2336400" cy="405000"/>
          </a:xfrm>
          <a:prstGeom prst="rect">
            <a:avLst/>
          </a:prstGeom>
        </p:spPr>
        <p:txBody>
          <a:bodyPr anchorCtr="0" anchor="t" bIns="91425" lIns="91425" spcFirstLastPara="1" rIns="91425" wrap="square" tIns="91425">
            <a:normAutofit/>
          </a:bodyPr>
          <a:lstStyle>
            <a:lvl1pPr lvl="0" rtl="0" algn="ctr">
              <a:spcBef>
                <a:spcPts val="0"/>
              </a:spcBef>
              <a:spcAft>
                <a:spcPts val="0"/>
              </a:spcAft>
              <a:buClr>
                <a:schemeClr val="accent2"/>
              </a:buClr>
              <a:buSzPts val="2200"/>
              <a:buNone/>
              <a:defRPr sz="2200">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03" name="Google Shape;103;p13"/>
          <p:cNvSpPr txBox="1"/>
          <p:nvPr>
            <p:ph hasCustomPrompt="1" idx="7" type="title"/>
          </p:nvPr>
        </p:nvSpPr>
        <p:spPr>
          <a:xfrm>
            <a:off x="6850200" y="1095325"/>
            <a:ext cx="811200" cy="572700"/>
          </a:xfrm>
          <a:prstGeom prst="rect">
            <a:avLst/>
          </a:prstGeom>
        </p:spPr>
        <p:txBody>
          <a:bodyPr anchorCtr="0" anchor="t" bIns="91425" lIns="91425" spcFirstLastPara="1" rIns="91425" wrap="square" tIns="91425">
            <a:normAutofit/>
          </a:bodyPr>
          <a:lstStyle>
            <a:lvl1pPr lvl="0" rtl="0" algn="ctr">
              <a:spcBef>
                <a:spcPts val="0"/>
              </a:spcBef>
              <a:spcAft>
                <a:spcPts val="0"/>
              </a:spcAft>
              <a:buClr>
                <a:schemeClr val="accent2"/>
              </a:buClr>
              <a:buSzPts val="3300"/>
              <a:buNone/>
              <a:defRPr sz="3300">
                <a:solidFill>
                  <a:schemeClr val="accent2"/>
                </a:solidFill>
              </a:defRPr>
            </a:lvl1pPr>
            <a:lvl2pPr lvl="1" rtl="0">
              <a:spcBef>
                <a:spcPts val="0"/>
              </a:spcBef>
              <a:spcAft>
                <a:spcPts val="0"/>
              </a:spcAft>
              <a:buSzPts val="3300"/>
              <a:buNone/>
              <a:defRPr sz="3300"/>
            </a:lvl2pPr>
            <a:lvl3pPr lvl="2" rtl="0">
              <a:spcBef>
                <a:spcPts val="0"/>
              </a:spcBef>
              <a:spcAft>
                <a:spcPts val="0"/>
              </a:spcAft>
              <a:buSzPts val="3300"/>
              <a:buNone/>
              <a:defRPr sz="3300"/>
            </a:lvl3pPr>
            <a:lvl4pPr lvl="3" rtl="0">
              <a:spcBef>
                <a:spcPts val="0"/>
              </a:spcBef>
              <a:spcAft>
                <a:spcPts val="0"/>
              </a:spcAft>
              <a:buSzPts val="3300"/>
              <a:buNone/>
              <a:defRPr sz="3300"/>
            </a:lvl4pPr>
            <a:lvl5pPr lvl="4" rtl="0">
              <a:spcBef>
                <a:spcPts val="0"/>
              </a:spcBef>
              <a:spcAft>
                <a:spcPts val="0"/>
              </a:spcAft>
              <a:buSzPts val="3300"/>
              <a:buNone/>
              <a:defRPr sz="3300"/>
            </a:lvl5pPr>
            <a:lvl6pPr lvl="5" rtl="0">
              <a:spcBef>
                <a:spcPts val="0"/>
              </a:spcBef>
              <a:spcAft>
                <a:spcPts val="0"/>
              </a:spcAft>
              <a:buSzPts val="3300"/>
              <a:buNone/>
              <a:defRPr sz="3300"/>
            </a:lvl6pPr>
            <a:lvl7pPr lvl="6" rtl="0">
              <a:spcBef>
                <a:spcPts val="0"/>
              </a:spcBef>
              <a:spcAft>
                <a:spcPts val="0"/>
              </a:spcAft>
              <a:buSzPts val="3300"/>
              <a:buNone/>
              <a:defRPr sz="3300"/>
            </a:lvl7pPr>
            <a:lvl8pPr lvl="7" rtl="0">
              <a:spcBef>
                <a:spcPts val="0"/>
              </a:spcBef>
              <a:spcAft>
                <a:spcPts val="0"/>
              </a:spcAft>
              <a:buSzPts val="3300"/>
              <a:buNone/>
              <a:defRPr sz="3300"/>
            </a:lvl8pPr>
            <a:lvl9pPr lvl="8" rtl="0">
              <a:spcBef>
                <a:spcPts val="0"/>
              </a:spcBef>
              <a:spcAft>
                <a:spcPts val="0"/>
              </a:spcAft>
              <a:buSzPts val="3300"/>
              <a:buNone/>
              <a:defRPr sz="3300"/>
            </a:lvl9pPr>
          </a:lstStyle>
          <a:p>
            <a:r>
              <a:t>xx%</a:t>
            </a:r>
          </a:p>
        </p:txBody>
      </p:sp>
      <p:sp>
        <p:nvSpPr>
          <p:cNvPr id="104" name="Google Shape;104;p13"/>
          <p:cNvSpPr txBox="1"/>
          <p:nvPr>
            <p:ph idx="8" type="subTitle"/>
          </p:nvPr>
        </p:nvSpPr>
        <p:spPr>
          <a:xfrm>
            <a:off x="6087600" y="2081208"/>
            <a:ext cx="2336400" cy="5727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000"/>
              <a:buNone/>
              <a:defRPr sz="1400">
                <a:solidFill>
                  <a:schemeClr val="dk1"/>
                </a:solidFill>
              </a:defRPr>
            </a:lvl1pPr>
            <a:lvl2pPr lvl="1" rtl="0">
              <a:lnSpc>
                <a:spcPct val="100000"/>
              </a:lnSpc>
              <a:spcBef>
                <a:spcPts val="0"/>
              </a:spcBef>
              <a:spcAft>
                <a:spcPts val="0"/>
              </a:spcAft>
              <a:buSzPts val="18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05" name="Google Shape;105;p13"/>
          <p:cNvSpPr txBox="1"/>
          <p:nvPr>
            <p:ph idx="9" type="title"/>
          </p:nvPr>
        </p:nvSpPr>
        <p:spPr>
          <a:xfrm>
            <a:off x="720000" y="3313579"/>
            <a:ext cx="2336400" cy="405000"/>
          </a:xfrm>
          <a:prstGeom prst="rect">
            <a:avLst/>
          </a:prstGeom>
        </p:spPr>
        <p:txBody>
          <a:bodyPr anchorCtr="0" anchor="t" bIns="91425" lIns="91425" spcFirstLastPara="1" rIns="91425" wrap="square" tIns="91425">
            <a:normAutofit/>
          </a:bodyPr>
          <a:lstStyle>
            <a:lvl1pPr lvl="0" rtl="0" algn="ctr">
              <a:spcBef>
                <a:spcPts val="0"/>
              </a:spcBef>
              <a:spcAft>
                <a:spcPts val="0"/>
              </a:spcAft>
              <a:buClr>
                <a:schemeClr val="accent2"/>
              </a:buClr>
              <a:buSzPts val="2200"/>
              <a:buNone/>
              <a:defRPr sz="2200">
                <a:solidFill>
                  <a:schemeClr val="accent2"/>
                </a:solidFill>
              </a:defRPr>
            </a:lvl1pPr>
            <a:lvl2pPr lvl="1" rtl="0">
              <a:spcBef>
                <a:spcPts val="0"/>
              </a:spcBef>
              <a:spcAft>
                <a:spcPts val="0"/>
              </a:spcAft>
              <a:buClr>
                <a:schemeClr val="accent2"/>
              </a:buClr>
              <a:buSzPts val="2400"/>
              <a:buNone/>
              <a:defRPr sz="2400">
                <a:solidFill>
                  <a:schemeClr val="accent2"/>
                </a:solidFill>
              </a:defRPr>
            </a:lvl2pPr>
            <a:lvl3pPr lvl="2" rtl="0">
              <a:spcBef>
                <a:spcPts val="0"/>
              </a:spcBef>
              <a:spcAft>
                <a:spcPts val="0"/>
              </a:spcAft>
              <a:buClr>
                <a:schemeClr val="accent2"/>
              </a:buClr>
              <a:buSzPts val="2400"/>
              <a:buNone/>
              <a:defRPr sz="2400">
                <a:solidFill>
                  <a:schemeClr val="accent2"/>
                </a:solidFill>
              </a:defRPr>
            </a:lvl3pPr>
            <a:lvl4pPr lvl="3" rtl="0">
              <a:spcBef>
                <a:spcPts val="0"/>
              </a:spcBef>
              <a:spcAft>
                <a:spcPts val="0"/>
              </a:spcAft>
              <a:buClr>
                <a:schemeClr val="accent2"/>
              </a:buClr>
              <a:buSzPts val="2400"/>
              <a:buNone/>
              <a:defRPr sz="2400">
                <a:solidFill>
                  <a:schemeClr val="accent2"/>
                </a:solidFill>
              </a:defRPr>
            </a:lvl4pPr>
            <a:lvl5pPr lvl="4" rtl="0">
              <a:spcBef>
                <a:spcPts val="0"/>
              </a:spcBef>
              <a:spcAft>
                <a:spcPts val="0"/>
              </a:spcAft>
              <a:buClr>
                <a:schemeClr val="accent2"/>
              </a:buClr>
              <a:buSzPts val="2400"/>
              <a:buNone/>
              <a:defRPr sz="2400">
                <a:solidFill>
                  <a:schemeClr val="accent2"/>
                </a:solidFill>
              </a:defRPr>
            </a:lvl5pPr>
            <a:lvl6pPr lvl="5" rtl="0">
              <a:spcBef>
                <a:spcPts val="0"/>
              </a:spcBef>
              <a:spcAft>
                <a:spcPts val="0"/>
              </a:spcAft>
              <a:buClr>
                <a:schemeClr val="accent2"/>
              </a:buClr>
              <a:buSzPts val="2400"/>
              <a:buNone/>
              <a:defRPr sz="2400">
                <a:solidFill>
                  <a:schemeClr val="accent2"/>
                </a:solidFill>
              </a:defRPr>
            </a:lvl6pPr>
            <a:lvl7pPr lvl="6" rtl="0">
              <a:spcBef>
                <a:spcPts val="0"/>
              </a:spcBef>
              <a:spcAft>
                <a:spcPts val="0"/>
              </a:spcAft>
              <a:buClr>
                <a:schemeClr val="accent2"/>
              </a:buClr>
              <a:buSzPts val="2400"/>
              <a:buNone/>
              <a:defRPr sz="2400">
                <a:solidFill>
                  <a:schemeClr val="accent2"/>
                </a:solidFill>
              </a:defRPr>
            </a:lvl7pPr>
            <a:lvl8pPr lvl="7" rtl="0">
              <a:spcBef>
                <a:spcPts val="0"/>
              </a:spcBef>
              <a:spcAft>
                <a:spcPts val="0"/>
              </a:spcAft>
              <a:buClr>
                <a:schemeClr val="accent2"/>
              </a:buClr>
              <a:buSzPts val="2400"/>
              <a:buNone/>
              <a:defRPr sz="2400">
                <a:solidFill>
                  <a:schemeClr val="accent2"/>
                </a:solidFill>
              </a:defRPr>
            </a:lvl8pPr>
            <a:lvl9pPr lvl="8" rtl="0">
              <a:spcBef>
                <a:spcPts val="0"/>
              </a:spcBef>
              <a:spcAft>
                <a:spcPts val="0"/>
              </a:spcAft>
              <a:buClr>
                <a:schemeClr val="accent2"/>
              </a:buClr>
              <a:buSzPts val="2400"/>
              <a:buNone/>
              <a:defRPr sz="2400">
                <a:solidFill>
                  <a:schemeClr val="accent2"/>
                </a:solidFill>
              </a:defRPr>
            </a:lvl9pPr>
          </a:lstStyle>
          <a:p/>
        </p:txBody>
      </p:sp>
      <p:sp>
        <p:nvSpPr>
          <p:cNvPr id="106" name="Google Shape;106;p13"/>
          <p:cNvSpPr txBox="1"/>
          <p:nvPr>
            <p:ph hasCustomPrompt="1" idx="13" type="title"/>
          </p:nvPr>
        </p:nvSpPr>
        <p:spPr>
          <a:xfrm>
            <a:off x="1482600" y="2714087"/>
            <a:ext cx="811200" cy="572700"/>
          </a:xfrm>
          <a:prstGeom prst="rect">
            <a:avLst/>
          </a:prstGeom>
        </p:spPr>
        <p:txBody>
          <a:bodyPr anchorCtr="0" anchor="t" bIns="91425" lIns="91425" spcFirstLastPara="1" rIns="91425" wrap="square" tIns="91425">
            <a:normAutofit/>
          </a:bodyPr>
          <a:lstStyle>
            <a:lvl1pPr lvl="0" rtl="0" algn="ctr">
              <a:spcBef>
                <a:spcPts val="0"/>
              </a:spcBef>
              <a:spcAft>
                <a:spcPts val="0"/>
              </a:spcAft>
              <a:buClr>
                <a:schemeClr val="accent2"/>
              </a:buClr>
              <a:buSzPts val="3300"/>
              <a:buNone/>
              <a:defRPr sz="3300">
                <a:solidFill>
                  <a:schemeClr val="accent2"/>
                </a:solidFill>
              </a:defRPr>
            </a:lvl1pPr>
            <a:lvl2pPr lvl="1" rtl="0">
              <a:spcBef>
                <a:spcPts val="0"/>
              </a:spcBef>
              <a:spcAft>
                <a:spcPts val="0"/>
              </a:spcAft>
              <a:buClr>
                <a:schemeClr val="accent2"/>
              </a:buClr>
              <a:buSzPts val="3300"/>
              <a:buNone/>
              <a:defRPr sz="3300">
                <a:solidFill>
                  <a:schemeClr val="accent2"/>
                </a:solidFill>
              </a:defRPr>
            </a:lvl2pPr>
            <a:lvl3pPr lvl="2" rtl="0">
              <a:spcBef>
                <a:spcPts val="0"/>
              </a:spcBef>
              <a:spcAft>
                <a:spcPts val="0"/>
              </a:spcAft>
              <a:buClr>
                <a:schemeClr val="accent2"/>
              </a:buClr>
              <a:buSzPts val="3300"/>
              <a:buNone/>
              <a:defRPr sz="3300">
                <a:solidFill>
                  <a:schemeClr val="accent2"/>
                </a:solidFill>
              </a:defRPr>
            </a:lvl3pPr>
            <a:lvl4pPr lvl="3" rtl="0">
              <a:spcBef>
                <a:spcPts val="0"/>
              </a:spcBef>
              <a:spcAft>
                <a:spcPts val="0"/>
              </a:spcAft>
              <a:buClr>
                <a:schemeClr val="accent2"/>
              </a:buClr>
              <a:buSzPts val="3300"/>
              <a:buNone/>
              <a:defRPr sz="3300">
                <a:solidFill>
                  <a:schemeClr val="accent2"/>
                </a:solidFill>
              </a:defRPr>
            </a:lvl4pPr>
            <a:lvl5pPr lvl="4" rtl="0">
              <a:spcBef>
                <a:spcPts val="0"/>
              </a:spcBef>
              <a:spcAft>
                <a:spcPts val="0"/>
              </a:spcAft>
              <a:buClr>
                <a:schemeClr val="accent2"/>
              </a:buClr>
              <a:buSzPts val="3300"/>
              <a:buNone/>
              <a:defRPr sz="3300">
                <a:solidFill>
                  <a:schemeClr val="accent2"/>
                </a:solidFill>
              </a:defRPr>
            </a:lvl5pPr>
            <a:lvl6pPr lvl="5" rtl="0">
              <a:spcBef>
                <a:spcPts val="0"/>
              </a:spcBef>
              <a:spcAft>
                <a:spcPts val="0"/>
              </a:spcAft>
              <a:buClr>
                <a:schemeClr val="accent2"/>
              </a:buClr>
              <a:buSzPts val="3300"/>
              <a:buNone/>
              <a:defRPr sz="3300">
                <a:solidFill>
                  <a:schemeClr val="accent2"/>
                </a:solidFill>
              </a:defRPr>
            </a:lvl6pPr>
            <a:lvl7pPr lvl="6" rtl="0">
              <a:spcBef>
                <a:spcPts val="0"/>
              </a:spcBef>
              <a:spcAft>
                <a:spcPts val="0"/>
              </a:spcAft>
              <a:buClr>
                <a:schemeClr val="accent2"/>
              </a:buClr>
              <a:buSzPts val="3300"/>
              <a:buNone/>
              <a:defRPr sz="3300">
                <a:solidFill>
                  <a:schemeClr val="accent2"/>
                </a:solidFill>
              </a:defRPr>
            </a:lvl7pPr>
            <a:lvl8pPr lvl="7" rtl="0">
              <a:spcBef>
                <a:spcPts val="0"/>
              </a:spcBef>
              <a:spcAft>
                <a:spcPts val="0"/>
              </a:spcAft>
              <a:buClr>
                <a:schemeClr val="accent2"/>
              </a:buClr>
              <a:buSzPts val="3300"/>
              <a:buNone/>
              <a:defRPr sz="3300">
                <a:solidFill>
                  <a:schemeClr val="accent2"/>
                </a:solidFill>
              </a:defRPr>
            </a:lvl8pPr>
            <a:lvl9pPr lvl="8" rtl="0">
              <a:spcBef>
                <a:spcPts val="0"/>
              </a:spcBef>
              <a:spcAft>
                <a:spcPts val="0"/>
              </a:spcAft>
              <a:buClr>
                <a:schemeClr val="accent2"/>
              </a:buClr>
              <a:buSzPts val="3300"/>
              <a:buNone/>
              <a:defRPr sz="3300">
                <a:solidFill>
                  <a:schemeClr val="accent2"/>
                </a:solidFill>
              </a:defRPr>
            </a:lvl9pPr>
          </a:lstStyle>
          <a:p>
            <a:r>
              <a:t>xx%</a:t>
            </a:r>
          </a:p>
        </p:txBody>
      </p:sp>
      <p:sp>
        <p:nvSpPr>
          <p:cNvPr id="107" name="Google Shape;107;p13"/>
          <p:cNvSpPr txBox="1"/>
          <p:nvPr>
            <p:ph idx="14" type="subTitle"/>
          </p:nvPr>
        </p:nvSpPr>
        <p:spPr>
          <a:xfrm>
            <a:off x="720000" y="3705863"/>
            <a:ext cx="2336400" cy="5727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000"/>
              <a:buNone/>
              <a:defRPr sz="1400">
                <a:solidFill>
                  <a:schemeClr val="dk1"/>
                </a:solidFill>
              </a:defRPr>
            </a:lvl1pPr>
            <a:lvl2pPr lvl="1" rtl="0">
              <a:lnSpc>
                <a:spcPct val="100000"/>
              </a:lnSpc>
              <a:spcBef>
                <a:spcPts val="0"/>
              </a:spcBef>
              <a:spcAft>
                <a:spcPts val="0"/>
              </a:spcAft>
              <a:buSzPts val="18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08" name="Google Shape;108;p13"/>
          <p:cNvSpPr txBox="1"/>
          <p:nvPr>
            <p:ph idx="15" type="title"/>
          </p:nvPr>
        </p:nvSpPr>
        <p:spPr>
          <a:xfrm>
            <a:off x="3403800" y="3313579"/>
            <a:ext cx="2336400" cy="405000"/>
          </a:xfrm>
          <a:prstGeom prst="rect">
            <a:avLst/>
          </a:prstGeom>
        </p:spPr>
        <p:txBody>
          <a:bodyPr anchorCtr="0" anchor="t" bIns="91425" lIns="91425" spcFirstLastPara="1" rIns="91425" wrap="square" tIns="91425">
            <a:normAutofit/>
          </a:bodyPr>
          <a:lstStyle>
            <a:lvl1pPr lvl="0" rtl="0" algn="ctr">
              <a:spcBef>
                <a:spcPts val="0"/>
              </a:spcBef>
              <a:spcAft>
                <a:spcPts val="0"/>
              </a:spcAft>
              <a:buClr>
                <a:schemeClr val="accent2"/>
              </a:buClr>
              <a:buSzPts val="2200"/>
              <a:buNone/>
              <a:defRPr sz="2200">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09" name="Google Shape;109;p13"/>
          <p:cNvSpPr txBox="1"/>
          <p:nvPr>
            <p:ph hasCustomPrompt="1" idx="16" type="title"/>
          </p:nvPr>
        </p:nvSpPr>
        <p:spPr>
          <a:xfrm>
            <a:off x="4166400" y="2714087"/>
            <a:ext cx="811200" cy="572700"/>
          </a:xfrm>
          <a:prstGeom prst="rect">
            <a:avLst/>
          </a:prstGeom>
        </p:spPr>
        <p:txBody>
          <a:bodyPr anchorCtr="0" anchor="t" bIns="91425" lIns="91425" spcFirstLastPara="1" rIns="91425" wrap="square" tIns="91425">
            <a:normAutofit/>
          </a:bodyPr>
          <a:lstStyle>
            <a:lvl1pPr lvl="0" rtl="0" algn="ctr">
              <a:spcBef>
                <a:spcPts val="0"/>
              </a:spcBef>
              <a:spcAft>
                <a:spcPts val="0"/>
              </a:spcAft>
              <a:buClr>
                <a:schemeClr val="accent2"/>
              </a:buClr>
              <a:buSzPts val="3300"/>
              <a:buNone/>
              <a:defRPr sz="3300">
                <a:solidFill>
                  <a:schemeClr val="accent2"/>
                </a:solidFill>
              </a:defRPr>
            </a:lvl1pPr>
            <a:lvl2pPr lvl="1" rtl="0">
              <a:spcBef>
                <a:spcPts val="0"/>
              </a:spcBef>
              <a:spcAft>
                <a:spcPts val="0"/>
              </a:spcAft>
              <a:buClr>
                <a:schemeClr val="accent2"/>
              </a:buClr>
              <a:buSzPts val="3300"/>
              <a:buNone/>
              <a:defRPr sz="3300">
                <a:solidFill>
                  <a:schemeClr val="accent2"/>
                </a:solidFill>
              </a:defRPr>
            </a:lvl2pPr>
            <a:lvl3pPr lvl="2" rtl="0">
              <a:spcBef>
                <a:spcPts val="0"/>
              </a:spcBef>
              <a:spcAft>
                <a:spcPts val="0"/>
              </a:spcAft>
              <a:buClr>
                <a:schemeClr val="accent2"/>
              </a:buClr>
              <a:buSzPts val="3300"/>
              <a:buNone/>
              <a:defRPr sz="3300">
                <a:solidFill>
                  <a:schemeClr val="accent2"/>
                </a:solidFill>
              </a:defRPr>
            </a:lvl3pPr>
            <a:lvl4pPr lvl="3" rtl="0">
              <a:spcBef>
                <a:spcPts val="0"/>
              </a:spcBef>
              <a:spcAft>
                <a:spcPts val="0"/>
              </a:spcAft>
              <a:buClr>
                <a:schemeClr val="accent2"/>
              </a:buClr>
              <a:buSzPts val="3300"/>
              <a:buNone/>
              <a:defRPr sz="3300">
                <a:solidFill>
                  <a:schemeClr val="accent2"/>
                </a:solidFill>
              </a:defRPr>
            </a:lvl4pPr>
            <a:lvl5pPr lvl="4" rtl="0">
              <a:spcBef>
                <a:spcPts val="0"/>
              </a:spcBef>
              <a:spcAft>
                <a:spcPts val="0"/>
              </a:spcAft>
              <a:buClr>
                <a:schemeClr val="accent2"/>
              </a:buClr>
              <a:buSzPts val="3300"/>
              <a:buNone/>
              <a:defRPr sz="3300">
                <a:solidFill>
                  <a:schemeClr val="accent2"/>
                </a:solidFill>
              </a:defRPr>
            </a:lvl5pPr>
            <a:lvl6pPr lvl="5" rtl="0">
              <a:spcBef>
                <a:spcPts val="0"/>
              </a:spcBef>
              <a:spcAft>
                <a:spcPts val="0"/>
              </a:spcAft>
              <a:buClr>
                <a:schemeClr val="accent2"/>
              </a:buClr>
              <a:buSzPts val="3300"/>
              <a:buNone/>
              <a:defRPr sz="3300">
                <a:solidFill>
                  <a:schemeClr val="accent2"/>
                </a:solidFill>
              </a:defRPr>
            </a:lvl6pPr>
            <a:lvl7pPr lvl="6" rtl="0">
              <a:spcBef>
                <a:spcPts val="0"/>
              </a:spcBef>
              <a:spcAft>
                <a:spcPts val="0"/>
              </a:spcAft>
              <a:buClr>
                <a:schemeClr val="accent2"/>
              </a:buClr>
              <a:buSzPts val="3300"/>
              <a:buNone/>
              <a:defRPr sz="3300">
                <a:solidFill>
                  <a:schemeClr val="accent2"/>
                </a:solidFill>
              </a:defRPr>
            </a:lvl7pPr>
            <a:lvl8pPr lvl="7" rtl="0">
              <a:spcBef>
                <a:spcPts val="0"/>
              </a:spcBef>
              <a:spcAft>
                <a:spcPts val="0"/>
              </a:spcAft>
              <a:buClr>
                <a:schemeClr val="accent2"/>
              </a:buClr>
              <a:buSzPts val="3300"/>
              <a:buNone/>
              <a:defRPr sz="3300">
                <a:solidFill>
                  <a:schemeClr val="accent2"/>
                </a:solidFill>
              </a:defRPr>
            </a:lvl8pPr>
            <a:lvl9pPr lvl="8" rtl="0">
              <a:spcBef>
                <a:spcPts val="0"/>
              </a:spcBef>
              <a:spcAft>
                <a:spcPts val="0"/>
              </a:spcAft>
              <a:buClr>
                <a:schemeClr val="accent2"/>
              </a:buClr>
              <a:buSzPts val="3300"/>
              <a:buNone/>
              <a:defRPr sz="3300">
                <a:solidFill>
                  <a:schemeClr val="accent2"/>
                </a:solidFill>
              </a:defRPr>
            </a:lvl9pPr>
          </a:lstStyle>
          <a:p>
            <a:r>
              <a:t>xx%</a:t>
            </a:r>
          </a:p>
        </p:txBody>
      </p:sp>
      <p:sp>
        <p:nvSpPr>
          <p:cNvPr id="110" name="Google Shape;110;p13"/>
          <p:cNvSpPr txBox="1"/>
          <p:nvPr>
            <p:ph idx="17" type="subTitle"/>
          </p:nvPr>
        </p:nvSpPr>
        <p:spPr>
          <a:xfrm>
            <a:off x="3403800" y="3705863"/>
            <a:ext cx="2336400" cy="5727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000"/>
              <a:buNone/>
              <a:defRPr sz="1400"/>
            </a:lvl1pPr>
            <a:lvl2pPr lvl="1" rtl="0">
              <a:lnSpc>
                <a:spcPct val="100000"/>
              </a:lnSpc>
              <a:spcBef>
                <a:spcPts val="0"/>
              </a:spcBef>
              <a:spcAft>
                <a:spcPts val="0"/>
              </a:spcAft>
              <a:buClr>
                <a:schemeClr val="accent2"/>
              </a:buClr>
              <a:buSzPts val="1800"/>
              <a:buNone/>
              <a:defRPr>
                <a:solidFill>
                  <a:schemeClr val="accent2"/>
                </a:solidFill>
              </a:defRPr>
            </a:lvl2pPr>
            <a:lvl3pPr lvl="2" rtl="0">
              <a:lnSpc>
                <a:spcPct val="100000"/>
              </a:lnSpc>
              <a:spcBef>
                <a:spcPts val="0"/>
              </a:spcBef>
              <a:spcAft>
                <a:spcPts val="0"/>
              </a:spcAft>
              <a:buClr>
                <a:schemeClr val="accent2"/>
              </a:buClr>
              <a:buSzPts val="1600"/>
              <a:buNone/>
              <a:defRPr>
                <a:solidFill>
                  <a:schemeClr val="accent2"/>
                </a:solidFill>
              </a:defRPr>
            </a:lvl3pPr>
            <a:lvl4pPr lvl="3" rtl="0">
              <a:lnSpc>
                <a:spcPct val="100000"/>
              </a:lnSpc>
              <a:spcBef>
                <a:spcPts val="0"/>
              </a:spcBef>
              <a:spcAft>
                <a:spcPts val="0"/>
              </a:spcAft>
              <a:buClr>
                <a:schemeClr val="accent2"/>
              </a:buClr>
              <a:buSzPts val="1400"/>
              <a:buNone/>
              <a:defRPr>
                <a:solidFill>
                  <a:schemeClr val="accent2"/>
                </a:solidFill>
              </a:defRPr>
            </a:lvl4pPr>
            <a:lvl5pPr lvl="4" rtl="0">
              <a:lnSpc>
                <a:spcPct val="100000"/>
              </a:lnSpc>
              <a:spcBef>
                <a:spcPts val="0"/>
              </a:spcBef>
              <a:spcAft>
                <a:spcPts val="0"/>
              </a:spcAft>
              <a:buClr>
                <a:schemeClr val="accent2"/>
              </a:buClr>
              <a:buSzPts val="1400"/>
              <a:buNone/>
              <a:defRPr>
                <a:solidFill>
                  <a:schemeClr val="accent2"/>
                </a:solidFill>
              </a:defRPr>
            </a:lvl5pPr>
            <a:lvl6pPr lvl="5" rtl="0">
              <a:lnSpc>
                <a:spcPct val="100000"/>
              </a:lnSpc>
              <a:spcBef>
                <a:spcPts val="0"/>
              </a:spcBef>
              <a:spcAft>
                <a:spcPts val="0"/>
              </a:spcAft>
              <a:buClr>
                <a:schemeClr val="accent2"/>
              </a:buClr>
              <a:buSzPts val="1400"/>
              <a:buNone/>
              <a:defRPr>
                <a:solidFill>
                  <a:schemeClr val="accent2"/>
                </a:solidFill>
              </a:defRPr>
            </a:lvl6pPr>
            <a:lvl7pPr lvl="6" rtl="0">
              <a:lnSpc>
                <a:spcPct val="100000"/>
              </a:lnSpc>
              <a:spcBef>
                <a:spcPts val="0"/>
              </a:spcBef>
              <a:spcAft>
                <a:spcPts val="0"/>
              </a:spcAft>
              <a:buClr>
                <a:schemeClr val="accent2"/>
              </a:buClr>
              <a:buSzPts val="1400"/>
              <a:buNone/>
              <a:defRPr>
                <a:solidFill>
                  <a:schemeClr val="accent2"/>
                </a:solidFill>
              </a:defRPr>
            </a:lvl7pPr>
            <a:lvl8pPr lvl="7" rtl="0">
              <a:lnSpc>
                <a:spcPct val="100000"/>
              </a:lnSpc>
              <a:spcBef>
                <a:spcPts val="0"/>
              </a:spcBef>
              <a:spcAft>
                <a:spcPts val="0"/>
              </a:spcAft>
              <a:buClr>
                <a:schemeClr val="accent2"/>
              </a:buClr>
              <a:buSzPts val="1400"/>
              <a:buNone/>
              <a:defRPr>
                <a:solidFill>
                  <a:schemeClr val="accent2"/>
                </a:solidFill>
              </a:defRPr>
            </a:lvl8pPr>
            <a:lvl9pPr lvl="8" rtl="0">
              <a:lnSpc>
                <a:spcPct val="100000"/>
              </a:lnSpc>
              <a:spcBef>
                <a:spcPts val="0"/>
              </a:spcBef>
              <a:spcAft>
                <a:spcPts val="0"/>
              </a:spcAft>
              <a:buClr>
                <a:schemeClr val="accent2"/>
              </a:buClr>
              <a:buSzPts val="1400"/>
              <a:buNone/>
              <a:defRPr>
                <a:solidFill>
                  <a:schemeClr val="accent2"/>
                </a:solidFill>
              </a:defRPr>
            </a:lvl9pPr>
          </a:lstStyle>
          <a:p/>
        </p:txBody>
      </p:sp>
      <p:sp>
        <p:nvSpPr>
          <p:cNvPr id="111" name="Google Shape;111;p13"/>
          <p:cNvSpPr txBox="1"/>
          <p:nvPr>
            <p:ph idx="18" type="title"/>
          </p:nvPr>
        </p:nvSpPr>
        <p:spPr>
          <a:xfrm>
            <a:off x="6087600" y="3313579"/>
            <a:ext cx="2336400" cy="405000"/>
          </a:xfrm>
          <a:prstGeom prst="rect">
            <a:avLst/>
          </a:prstGeom>
        </p:spPr>
        <p:txBody>
          <a:bodyPr anchorCtr="0" anchor="t" bIns="91425" lIns="91425" spcFirstLastPara="1" rIns="91425" wrap="square" tIns="91425">
            <a:normAutofit/>
          </a:bodyPr>
          <a:lstStyle>
            <a:lvl1pPr lvl="0" rtl="0" algn="ctr">
              <a:spcBef>
                <a:spcPts val="0"/>
              </a:spcBef>
              <a:spcAft>
                <a:spcPts val="0"/>
              </a:spcAft>
              <a:buClr>
                <a:schemeClr val="accent2"/>
              </a:buClr>
              <a:buSzPts val="2200"/>
              <a:buNone/>
              <a:defRPr sz="2200">
                <a:solidFill>
                  <a:schemeClr val="accent2"/>
                </a:solidFill>
              </a:defRPr>
            </a:lvl1pPr>
            <a:lvl2pPr lvl="1" rtl="0">
              <a:spcBef>
                <a:spcPts val="0"/>
              </a:spcBef>
              <a:spcAft>
                <a:spcPts val="0"/>
              </a:spcAft>
              <a:buClr>
                <a:schemeClr val="accent2"/>
              </a:buClr>
              <a:buSzPts val="2400"/>
              <a:buNone/>
              <a:defRPr sz="2400">
                <a:solidFill>
                  <a:schemeClr val="accent2"/>
                </a:solidFill>
              </a:defRPr>
            </a:lvl2pPr>
            <a:lvl3pPr lvl="2" rtl="0">
              <a:spcBef>
                <a:spcPts val="0"/>
              </a:spcBef>
              <a:spcAft>
                <a:spcPts val="0"/>
              </a:spcAft>
              <a:buClr>
                <a:schemeClr val="accent2"/>
              </a:buClr>
              <a:buSzPts val="2400"/>
              <a:buNone/>
              <a:defRPr sz="2400">
                <a:solidFill>
                  <a:schemeClr val="accent2"/>
                </a:solidFill>
              </a:defRPr>
            </a:lvl3pPr>
            <a:lvl4pPr lvl="3" rtl="0">
              <a:spcBef>
                <a:spcPts val="0"/>
              </a:spcBef>
              <a:spcAft>
                <a:spcPts val="0"/>
              </a:spcAft>
              <a:buClr>
                <a:schemeClr val="accent2"/>
              </a:buClr>
              <a:buSzPts val="2400"/>
              <a:buNone/>
              <a:defRPr sz="2400">
                <a:solidFill>
                  <a:schemeClr val="accent2"/>
                </a:solidFill>
              </a:defRPr>
            </a:lvl4pPr>
            <a:lvl5pPr lvl="4" rtl="0">
              <a:spcBef>
                <a:spcPts val="0"/>
              </a:spcBef>
              <a:spcAft>
                <a:spcPts val="0"/>
              </a:spcAft>
              <a:buClr>
                <a:schemeClr val="accent2"/>
              </a:buClr>
              <a:buSzPts val="2400"/>
              <a:buNone/>
              <a:defRPr sz="2400">
                <a:solidFill>
                  <a:schemeClr val="accent2"/>
                </a:solidFill>
              </a:defRPr>
            </a:lvl5pPr>
            <a:lvl6pPr lvl="5" rtl="0">
              <a:spcBef>
                <a:spcPts val="0"/>
              </a:spcBef>
              <a:spcAft>
                <a:spcPts val="0"/>
              </a:spcAft>
              <a:buClr>
                <a:schemeClr val="accent2"/>
              </a:buClr>
              <a:buSzPts val="2400"/>
              <a:buNone/>
              <a:defRPr sz="2400">
                <a:solidFill>
                  <a:schemeClr val="accent2"/>
                </a:solidFill>
              </a:defRPr>
            </a:lvl6pPr>
            <a:lvl7pPr lvl="6" rtl="0">
              <a:spcBef>
                <a:spcPts val="0"/>
              </a:spcBef>
              <a:spcAft>
                <a:spcPts val="0"/>
              </a:spcAft>
              <a:buClr>
                <a:schemeClr val="accent2"/>
              </a:buClr>
              <a:buSzPts val="2400"/>
              <a:buNone/>
              <a:defRPr sz="2400">
                <a:solidFill>
                  <a:schemeClr val="accent2"/>
                </a:solidFill>
              </a:defRPr>
            </a:lvl7pPr>
            <a:lvl8pPr lvl="7" rtl="0">
              <a:spcBef>
                <a:spcPts val="0"/>
              </a:spcBef>
              <a:spcAft>
                <a:spcPts val="0"/>
              </a:spcAft>
              <a:buClr>
                <a:schemeClr val="accent2"/>
              </a:buClr>
              <a:buSzPts val="2400"/>
              <a:buNone/>
              <a:defRPr sz="2400">
                <a:solidFill>
                  <a:schemeClr val="accent2"/>
                </a:solidFill>
              </a:defRPr>
            </a:lvl8pPr>
            <a:lvl9pPr lvl="8" rtl="0">
              <a:spcBef>
                <a:spcPts val="0"/>
              </a:spcBef>
              <a:spcAft>
                <a:spcPts val="0"/>
              </a:spcAft>
              <a:buClr>
                <a:schemeClr val="accent2"/>
              </a:buClr>
              <a:buSzPts val="2400"/>
              <a:buNone/>
              <a:defRPr sz="2400">
                <a:solidFill>
                  <a:schemeClr val="accent2"/>
                </a:solidFill>
              </a:defRPr>
            </a:lvl9pPr>
          </a:lstStyle>
          <a:p/>
        </p:txBody>
      </p:sp>
      <p:sp>
        <p:nvSpPr>
          <p:cNvPr id="112" name="Google Shape;112;p13"/>
          <p:cNvSpPr txBox="1"/>
          <p:nvPr>
            <p:ph hasCustomPrompt="1" idx="19" type="title"/>
          </p:nvPr>
        </p:nvSpPr>
        <p:spPr>
          <a:xfrm>
            <a:off x="6850200" y="2714087"/>
            <a:ext cx="811200" cy="572700"/>
          </a:xfrm>
          <a:prstGeom prst="rect">
            <a:avLst/>
          </a:prstGeom>
        </p:spPr>
        <p:txBody>
          <a:bodyPr anchorCtr="0" anchor="t" bIns="91425" lIns="91425" spcFirstLastPara="1" rIns="91425" wrap="square" tIns="91425">
            <a:normAutofit/>
          </a:bodyPr>
          <a:lstStyle>
            <a:lvl1pPr lvl="0" rtl="0" algn="ctr">
              <a:spcBef>
                <a:spcPts val="0"/>
              </a:spcBef>
              <a:spcAft>
                <a:spcPts val="0"/>
              </a:spcAft>
              <a:buClr>
                <a:schemeClr val="accent2"/>
              </a:buClr>
              <a:buSzPts val="3300"/>
              <a:buNone/>
              <a:defRPr sz="3300">
                <a:solidFill>
                  <a:schemeClr val="accent2"/>
                </a:solidFill>
              </a:defRPr>
            </a:lvl1pPr>
            <a:lvl2pPr lvl="1" rtl="0">
              <a:spcBef>
                <a:spcPts val="0"/>
              </a:spcBef>
              <a:spcAft>
                <a:spcPts val="0"/>
              </a:spcAft>
              <a:buClr>
                <a:schemeClr val="accent2"/>
              </a:buClr>
              <a:buSzPts val="3300"/>
              <a:buNone/>
              <a:defRPr sz="3300">
                <a:solidFill>
                  <a:schemeClr val="accent2"/>
                </a:solidFill>
              </a:defRPr>
            </a:lvl2pPr>
            <a:lvl3pPr lvl="2" rtl="0">
              <a:spcBef>
                <a:spcPts val="0"/>
              </a:spcBef>
              <a:spcAft>
                <a:spcPts val="0"/>
              </a:spcAft>
              <a:buClr>
                <a:schemeClr val="accent2"/>
              </a:buClr>
              <a:buSzPts val="3300"/>
              <a:buNone/>
              <a:defRPr sz="3300">
                <a:solidFill>
                  <a:schemeClr val="accent2"/>
                </a:solidFill>
              </a:defRPr>
            </a:lvl3pPr>
            <a:lvl4pPr lvl="3" rtl="0">
              <a:spcBef>
                <a:spcPts val="0"/>
              </a:spcBef>
              <a:spcAft>
                <a:spcPts val="0"/>
              </a:spcAft>
              <a:buClr>
                <a:schemeClr val="accent2"/>
              </a:buClr>
              <a:buSzPts val="3300"/>
              <a:buNone/>
              <a:defRPr sz="3300">
                <a:solidFill>
                  <a:schemeClr val="accent2"/>
                </a:solidFill>
              </a:defRPr>
            </a:lvl4pPr>
            <a:lvl5pPr lvl="4" rtl="0">
              <a:spcBef>
                <a:spcPts val="0"/>
              </a:spcBef>
              <a:spcAft>
                <a:spcPts val="0"/>
              </a:spcAft>
              <a:buClr>
                <a:schemeClr val="accent2"/>
              </a:buClr>
              <a:buSzPts val="3300"/>
              <a:buNone/>
              <a:defRPr sz="3300">
                <a:solidFill>
                  <a:schemeClr val="accent2"/>
                </a:solidFill>
              </a:defRPr>
            </a:lvl5pPr>
            <a:lvl6pPr lvl="5" rtl="0">
              <a:spcBef>
                <a:spcPts val="0"/>
              </a:spcBef>
              <a:spcAft>
                <a:spcPts val="0"/>
              </a:spcAft>
              <a:buClr>
                <a:schemeClr val="accent2"/>
              </a:buClr>
              <a:buSzPts val="3300"/>
              <a:buNone/>
              <a:defRPr sz="3300">
                <a:solidFill>
                  <a:schemeClr val="accent2"/>
                </a:solidFill>
              </a:defRPr>
            </a:lvl6pPr>
            <a:lvl7pPr lvl="6" rtl="0">
              <a:spcBef>
                <a:spcPts val="0"/>
              </a:spcBef>
              <a:spcAft>
                <a:spcPts val="0"/>
              </a:spcAft>
              <a:buClr>
                <a:schemeClr val="accent2"/>
              </a:buClr>
              <a:buSzPts val="3300"/>
              <a:buNone/>
              <a:defRPr sz="3300">
                <a:solidFill>
                  <a:schemeClr val="accent2"/>
                </a:solidFill>
              </a:defRPr>
            </a:lvl7pPr>
            <a:lvl8pPr lvl="7" rtl="0">
              <a:spcBef>
                <a:spcPts val="0"/>
              </a:spcBef>
              <a:spcAft>
                <a:spcPts val="0"/>
              </a:spcAft>
              <a:buClr>
                <a:schemeClr val="accent2"/>
              </a:buClr>
              <a:buSzPts val="3300"/>
              <a:buNone/>
              <a:defRPr sz="3300">
                <a:solidFill>
                  <a:schemeClr val="accent2"/>
                </a:solidFill>
              </a:defRPr>
            </a:lvl8pPr>
            <a:lvl9pPr lvl="8" rtl="0">
              <a:spcBef>
                <a:spcPts val="0"/>
              </a:spcBef>
              <a:spcAft>
                <a:spcPts val="0"/>
              </a:spcAft>
              <a:buClr>
                <a:schemeClr val="accent2"/>
              </a:buClr>
              <a:buSzPts val="3300"/>
              <a:buNone/>
              <a:defRPr sz="3300">
                <a:solidFill>
                  <a:schemeClr val="accent2"/>
                </a:solidFill>
              </a:defRPr>
            </a:lvl9pPr>
          </a:lstStyle>
          <a:p>
            <a:r>
              <a:t>xx%</a:t>
            </a:r>
          </a:p>
        </p:txBody>
      </p:sp>
      <p:sp>
        <p:nvSpPr>
          <p:cNvPr id="113" name="Google Shape;113;p13"/>
          <p:cNvSpPr txBox="1"/>
          <p:nvPr>
            <p:ph idx="20" type="subTitle"/>
          </p:nvPr>
        </p:nvSpPr>
        <p:spPr>
          <a:xfrm>
            <a:off x="6087600" y="3705863"/>
            <a:ext cx="2336400" cy="5727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000"/>
              <a:buNone/>
              <a:defRPr sz="1400">
                <a:solidFill>
                  <a:schemeClr val="dk1"/>
                </a:solidFill>
              </a:defRPr>
            </a:lvl1pPr>
            <a:lvl2pPr lvl="1" rtl="0">
              <a:lnSpc>
                <a:spcPct val="100000"/>
              </a:lnSpc>
              <a:spcBef>
                <a:spcPts val="0"/>
              </a:spcBef>
              <a:spcAft>
                <a:spcPts val="0"/>
              </a:spcAft>
              <a:buSzPts val="18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14" name="Google Shape;114;p13"/>
          <p:cNvSpPr txBox="1"/>
          <p:nvPr>
            <p:ph idx="21" type="title"/>
          </p:nvPr>
        </p:nvSpPr>
        <p:spPr>
          <a:xfrm>
            <a:off x="354300" y="445025"/>
            <a:ext cx="8475300" cy="572700"/>
          </a:xfrm>
          <a:prstGeom prst="rect">
            <a:avLst/>
          </a:prstGeom>
        </p:spPr>
        <p:txBody>
          <a:bodyPr anchorCtr="0" anchor="t" bIns="91425" lIns="91425" spcFirstLastPara="1" rIns="91425" wrap="square" tIns="91425">
            <a:normAutofit/>
          </a:bodyPr>
          <a:lstStyle>
            <a:lvl1pPr lvl="0" rtl="0">
              <a:spcBef>
                <a:spcPts val="0"/>
              </a:spcBef>
              <a:spcAft>
                <a:spcPts val="0"/>
              </a:spcAft>
              <a:buClr>
                <a:srgbClr val="04617B"/>
              </a:buClr>
              <a:buSzPts val="2800"/>
              <a:buNone/>
              <a:defRPr b="1">
                <a:solidFill>
                  <a:srgbClr val="04617B"/>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115" name="Google Shape;115;p13"/>
          <p:cNvGrpSpPr/>
          <p:nvPr/>
        </p:nvGrpSpPr>
        <p:grpSpPr>
          <a:xfrm>
            <a:off x="8448417" y="4661964"/>
            <a:ext cx="596758" cy="393583"/>
            <a:chOff x="3092150" y="740825"/>
            <a:chExt cx="831950" cy="548700"/>
          </a:xfrm>
        </p:grpSpPr>
        <p:sp>
          <p:nvSpPr>
            <p:cNvPr id="116" name="Google Shape;116;p13"/>
            <p:cNvSpPr/>
            <p:nvPr/>
          </p:nvSpPr>
          <p:spPr>
            <a:xfrm>
              <a:off x="3375400" y="740825"/>
              <a:ext cx="548700" cy="548700"/>
            </a:xfrm>
            <a:prstGeom prst="ellipse">
              <a:avLst/>
            </a:prstGeom>
            <a:solidFill>
              <a:schemeClr val="accent5"/>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17" name="Google Shape;117;p13"/>
            <p:cNvSpPr/>
            <p:nvPr/>
          </p:nvSpPr>
          <p:spPr>
            <a:xfrm>
              <a:off x="3092150" y="740825"/>
              <a:ext cx="548700" cy="548700"/>
            </a:xfrm>
            <a:prstGeom prst="ellipse">
              <a:avLst/>
            </a:prstGeom>
            <a:noFill/>
            <a:ln cap="flat" cmpd="sng" w="9525">
              <a:solidFill>
                <a:srgbClr val="04617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
        <p:nvSpPr>
          <p:cNvPr id="118" name="Google Shape;118;p13"/>
          <p:cNvSpPr txBox="1"/>
          <p:nvPr>
            <p:ph idx="12" type="sldNum"/>
          </p:nvPr>
        </p:nvSpPr>
        <p:spPr>
          <a:xfrm>
            <a:off x="8486334" y="4661951"/>
            <a:ext cx="548700" cy="393600"/>
          </a:xfrm>
          <a:prstGeom prst="rect">
            <a:avLst/>
          </a:prstGeom>
        </p:spPr>
        <p:txBody>
          <a:bodyPr anchorCtr="0" anchor="t" bIns="91425" lIns="91425" spcFirstLastPara="1" rIns="91425" wrap="square" tIns="91425">
            <a:normAutofit/>
          </a:bodyPr>
          <a:lstStyle>
            <a:lvl1pPr lvl="0">
              <a:buNone/>
              <a:defRPr sz="1200"/>
            </a:lvl1pPr>
            <a:lvl2pPr lvl="1">
              <a:buNone/>
              <a:defRPr sz="1200"/>
            </a:lvl2pPr>
            <a:lvl3pPr lvl="2">
              <a:buNone/>
              <a:defRPr sz="1200"/>
            </a:lvl3pPr>
            <a:lvl4pPr lvl="3">
              <a:buNone/>
              <a:defRPr sz="1200"/>
            </a:lvl4pPr>
            <a:lvl5pPr lvl="4">
              <a:buNone/>
              <a:defRPr sz="1200"/>
            </a:lvl5pPr>
            <a:lvl6pPr lvl="5">
              <a:buNone/>
              <a:defRPr sz="1200"/>
            </a:lvl6pPr>
            <a:lvl7pPr lvl="6">
              <a:buNone/>
              <a:defRPr sz="1200"/>
            </a:lvl7pPr>
            <a:lvl8pPr lvl="7">
              <a:buNone/>
              <a:defRPr sz="1200"/>
            </a:lvl8pPr>
            <a:lvl9pPr lvl="8">
              <a:buNone/>
              <a:defRPr sz="1200"/>
            </a:lvl9pPr>
          </a:lstStyle>
          <a:p>
            <a:pPr indent="0" lvl="0" marL="0" rtl="0" algn="r">
              <a:spcBef>
                <a:spcPts val="0"/>
              </a:spcBef>
              <a:spcAft>
                <a:spcPts val="0"/>
              </a:spcAft>
              <a:buNone/>
            </a:pPr>
            <a:fld id="{00000000-1234-1234-1234-123412341234}" type="slidenum">
              <a:rPr lang="zh-TW"/>
              <a:t>‹#›</a:t>
            </a:fld>
            <a:endParaRPr/>
          </a:p>
        </p:txBody>
      </p:sp>
      <p:pic>
        <p:nvPicPr>
          <p:cNvPr id="119" name="Google Shape;119;p13"/>
          <p:cNvPicPr preferRelativeResize="0"/>
          <p:nvPr/>
        </p:nvPicPr>
        <p:blipFill rotWithShape="1">
          <a:blip r:embed="rId2">
            <a:alphaModFix amt="27000"/>
          </a:blip>
          <a:srcRect b="12265" l="0" r="0" t="22904"/>
          <a:stretch/>
        </p:blipFill>
        <p:spPr>
          <a:xfrm>
            <a:off x="0" y="4318725"/>
            <a:ext cx="9144000" cy="882650"/>
          </a:xfrm>
          <a:prstGeom prst="rect">
            <a:avLst/>
          </a:prstGeom>
          <a:noFill/>
          <a:ln>
            <a:noFill/>
          </a:ln>
          <a:effectLst>
            <a:outerShdw blurRad="385763" rotWithShape="0" algn="bl" dir="6120000" dist="19050">
              <a:srgbClr val="000000">
                <a:alpha val="50000"/>
              </a:srgbClr>
            </a:outerShdw>
          </a:effectLst>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sp>
        <p:nvSpPr>
          <p:cNvPr id="17" name="Google Shape;17;p3"/>
          <p:cNvSpPr txBox="1"/>
          <p:nvPr/>
        </p:nvSpPr>
        <p:spPr>
          <a:xfrm>
            <a:off x="0" y="4574050"/>
            <a:ext cx="9144000" cy="569400"/>
          </a:xfrm>
          <a:prstGeom prst="rect">
            <a:avLst/>
          </a:prstGeom>
          <a:noFill/>
          <a:ln>
            <a:noFill/>
          </a:ln>
        </p:spPr>
        <p:txBody>
          <a:bodyPr anchorCtr="0" anchor="t" bIns="91425" lIns="91425" spcFirstLastPara="1" rIns="91425" wrap="square" tIns="91425">
            <a:spAutoFit/>
          </a:bodyPr>
          <a:lstStyle/>
          <a:p>
            <a:pPr indent="0" lvl="0" marL="0" rtl="0" algn="ctr">
              <a:lnSpc>
                <a:spcPct val="80000"/>
              </a:lnSpc>
              <a:spcBef>
                <a:spcPts val="600"/>
              </a:spcBef>
              <a:spcAft>
                <a:spcPts val="0"/>
              </a:spcAft>
              <a:buNone/>
            </a:pPr>
            <a:r>
              <a:rPr lang="zh-TW" sz="1000">
                <a:solidFill>
                  <a:schemeClr val="dk2"/>
                </a:solidFill>
                <a:latin typeface="Libre Baskerville"/>
                <a:ea typeface="Libre Baskerville"/>
                <a:cs typeface="Libre Baskerville"/>
                <a:sym typeface="Libre Baskerville"/>
              </a:rPr>
              <a:t>National Taiwan University</a:t>
            </a:r>
            <a:endParaRPr sz="1000">
              <a:solidFill>
                <a:schemeClr val="dk2"/>
              </a:solidFill>
              <a:latin typeface="Libre Baskerville"/>
              <a:ea typeface="Libre Baskerville"/>
              <a:cs typeface="Libre Baskerville"/>
              <a:sym typeface="Libre Baskerville"/>
            </a:endParaRPr>
          </a:p>
          <a:p>
            <a:pPr indent="0" lvl="0" marL="0" rtl="0" algn="ctr">
              <a:lnSpc>
                <a:spcPct val="80000"/>
              </a:lnSpc>
              <a:spcBef>
                <a:spcPts val="600"/>
              </a:spcBef>
              <a:spcAft>
                <a:spcPts val="0"/>
              </a:spcAft>
              <a:buNone/>
            </a:pPr>
            <a:r>
              <a:rPr lang="zh-TW" sz="1000">
                <a:solidFill>
                  <a:schemeClr val="dk2"/>
                </a:solidFill>
                <a:latin typeface="Libre Baskerville"/>
                <a:ea typeface="Libre Baskerville"/>
                <a:cs typeface="Libre Baskerville"/>
                <a:sym typeface="Libre Baskerville"/>
              </a:rPr>
              <a:t>Department of Computer Science and Information Engineering</a:t>
            </a:r>
            <a:endParaRPr sz="1000">
              <a:solidFill>
                <a:schemeClr val="dk2"/>
              </a:solidFill>
            </a:endParaRPr>
          </a:p>
        </p:txBody>
      </p:sp>
      <p:sp>
        <p:nvSpPr>
          <p:cNvPr id="18" name="Google Shape;18;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Clr>
                <a:srgbClr val="04617B"/>
              </a:buClr>
              <a:buSzPts val="3600"/>
              <a:buNone/>
              <a:defRPr b="1" sz="3600">
                <a:solidFill>
                  <a:srgbClr val="04617B"/>
                </a:solidFill>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grpSp>
        <p:nvGrpSpPr>
          <p:cNvPr id="19" name="Google Shape;19;p3"/>
          <p:cNvGrpSpPr/>
          <p:nvPr/>
        </p:nvGrpSpPr>
        <p:grpSpPr>
          <a:xfrm>
            <a:off x="8448417" y="4661964"/>
            <a:ext cx="596758" cy="393583"/>
            <a:chOff x="3092150" y="740825"/>
            <a:chExt cx="831950" cy="548700"/>
          </a:xfrm>
        </p:grpSpPr>
        <p:sp>
          <p:nvSpPr>
            <p:cNvPr id="20" name="Google Shape;20;p3"/>
            <p:cNvSpPr/>
            <p:nvPr/>
          </p:nvSpPr>
          <p:spPr>
            <a:xfrm>
              <a:off x="3375400" y="740825"/>
              <a:ext cx="548700" cy="548700"/>
            </a:xfrm>
            <a:prstGeom prst="ellipse">
              <a:avLst/>
            </a:prstGeom>
            <a:solidFill>
              <a:schemeClr val="accent5"/>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1" name="Google Shape;21;p3"/>
            <p:cNvSpPr/>
            <p:nvPr/>
          </p:nvSpPr>
          <p:spPr>
            <a:xfrm>
              <a:off x="3092150" y="740825"/>
              <a:ext cx="548700" cy="548700"/>
            </a:xfrm>
            <a:prstGeom prst="ellipse">
              <a:avLst/>
            </a:prstGeom>
            <a:noFill/>
            <a:ln cap="flat" cmpd="sng" w="9525">
              <a:solidFill>
                <a:srgbClr val="04617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
        <p:nvSpPr>
          <p:cNvPr id="22" name="Google Shape;22;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txBox="1"/>
          <p:nvPr/>
        </p:nvSpPr>
        <p:spPr>
          <a:xfrm>
            <a:off x="0" y="4574050"/>
            <a:ext cx="9144000" cy="569400"/>
          </a:xfrm>
          <a:prstGeom prst="rect">
            <a:avLst/>
          </a:prstGeom>
          <a:noFill/>
          <a:ln>
            <a:noFill/>
          </a:ln>
        </p:spPr>
        <p:txBody>
          <a:bodyPr anchorCtr="0" anchor="t" bIns="91425" lIns="91425" spcFirstLastPara="1" rIns="91425" wrap="square" tIns="91425">
            <a:spAutoFit/>
          </a:bodyPr>
          <a:lstStyle/>
          <a:p>
            <a:pPr indent="0" lvl="0" marL="0" rtl="0" algn="ctr">
              <a:lnSpc>
                <a:spcPct val="80000"/>
              </a:lnSpc>
              <a:spcBef>
                <a:spcPts val="600"/>
              </a:spcBef>
              <a:spcAft>
                <a:spcPts val="0"/>
              </a:spcAft>
              <a:buNone/>
            </a:pPr>
            <a:r>
              <a:rPr lang="zh-TW" sz="1000">
                <a:solidFill>
                  <a:schemeClr val="dk2"/>
                </a:solidFill>
                <a:latin typeface="Libre Baskerville"/>
                <a:ea typeface="Libre Baskerville"/>
                <a:cs typeface="Libre Baskerville"/>
                <a:sym typeface="Libre Baskerville"/>
              </a:rPr>
              <a:t>National Taiwan University</a:t>
            </a:r>
            <a:endParaRPr sz="1000">
              <a:solidFill>
                <a:schemeClr val="dk2"/>
              </a:solidFill>
              <a:latin typeface="Libre Baskerville"/>
              <a:ea typeface="Libre Baskerville"/>
              <a:cs typeface="Libre Baskerville"/>
              <a:sym typeface="Libre Baskerville"/>
            </a:endParaRPr>
          </a:p>
          <a:p>
            <a:pPr indent="0" lvl="0" marL="0" rtl="0" algn="ctr">
              <a:lnSpc>
                <a:spcPct val="80000"/>
              </a:lnSpc>
              <a:spcBef>
                <a:spcPts val="600"/>
              </a:spcBef>
              <a:spcAft>
                <a:spcPts val="0"/>
              </a:spcAft>
              <a:buNone/>
            </a:pPr>
            <a:r>
              <a:rPr lang="zh-TW" sz="1000">
                <a:solidFill>
                  <a:schemeClr val="dk2"/>
                </a:solidFill>
                <a:latin typeface="Libre Baskerville"/>
                <a:ea typeface="Libre Baskerville"/>
                <a:cs typeface="Libre Baskerville"/>
                <a:sym typeface="Libre Baskerville"/>
              </a:rPr>
              <a:t>Department of Computer Science and Information Engineering</a:t>
            </a:r>
            <a:endParaRPr sz="1000">
              <a:solidFill>
                <a:schemeClr val="dk2"/>
              </a:solidFill>
            </a:endParaRPr>
          </a:p>
        </p:txBody>
      </p:sp>
      <p:sp>
        <p:nvSpPr>
          <p:cNvPr id="25" name="Google Shape;25;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Clr>
                <a:srgbClr val="04617B"/>
              </a:buClr>
              <a:buSzPts val="2800"/>
              <a:buNone/>
              <a:defRPr b="1">
                <a:solidFill>
                  <a:srgbClr val="04617B"/>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6" name="Google Shape;26;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55600" lvl="0" marL="457200">
              <a:lnSpc>
                <a:spcPct val="150000"/>
              </a:lnSpc>
              <a:spcBef>
                <a:spcPts val="0"/>
              </a:spcBef>
              <a:spcAft>
                <a:spcPts val="0"/>
              </a:spcAft>
              <a:buSzPts val="2000"/>
              <a:buChar char="●"/>
              <a:defRPr b="1" sz="2000"/>
            </a:lvl1pPr>
            <a:lvl2pPr indent="-342900" lvl="1" marL="914400">
              <a:lnSpc>
                <a:spcPct val="150000"/>
              </a:lnSpc>
              <a:spcBef>
                <a:spcPts val="0"/>
              </a:spcBef>
              <a:spcAft>
                <a:spcPts val="0"/>
              </a:spcAft>
              <a:buClr>
                <a:srgbClr val="04617B"/>
              </a:buClr>
              <a:buSzPts val="1800"/>
              <a:buChar char="●"/>
              <a:defRPr b="1" sz="1800"/>
            </a:lvl2pPr>
            <a:lvl3pPr indent="-330200" lvl="2" marL="1371600">
              <a:lnSpc>
                <a:spcPct val="150000"/>
              </a:lnSpc>
              <a:spcBef>
                <a:spcPts val="0"/>
              </a:spcBef>
              <a:spcAft>
                <a:spcPts val="0"/>
              </a:spcAft>
              <a:buClr>
                <a:schemeClr val="accent5"/>
              </a:buClr>
              <a:buSzPts val="1600"/>
              <a:buChar char="■"/>
              <a:defRPr sz="1600"/>
            </a:lvl3pPr>
            <a:lvl4pPr indent="-317500" lvl="3" marL="1828800">
              <a:lnSpc>
                <a:spcPct val="150000"/>
              </a:lnSpc>
              <a:spcBef>
                <a:spcPts val="0"/>
              </a:spcBef>
              <a:spcAft>
                <a:spcPts val="0"/>
              </a:spcAft>
              <a:buClr>
                <a:srgbClr val="04617B"/>
              </a:buClr>
              <a:buSzPts val="1400"/>
              <a:buChar char="●"/>
              <a:defRPr/>
            </a:lvl4pPr>
            <a:lvl5pPr indent="-317500" lvl="4" marL="2286000">
              <a:lnSpc>
                <a:spcPct val="150000"/>
              </a:lnSpc>
              <a:spcBef>
                <a:spcPts val="0"/>
              </a:spcBef>
              <a:spcAft>
                <a:spcPts val="0"/>
              </a:spcAft>
              <a:buClr>
                <a:srgbClr val="04617B"/>
              </a:buClr>
              <a:buSzPts val="1400"/>
              <a:buChar char="○"/>
              <a:defRPr/>
            </a:lvl5pPr>
            <a:lvl6pPr indent="-317500" lvl="5" marL="2743200">
              <a:lnSpc>
                <a:spcPct val="150000"/>
              </a:lnSpc>
              <a:spcBef>
                <a:spcPts val="0"/>
              </a:spcBef>
              <a:spcAft>
                <a:spcPts val="0"/>
              </a:spcAft>
              <a:buSzPts val="1400"/>
              <a:buChar char="■"/>
              <a:defRPr/>
            </a:lvl6pPr>
            <a:lvl7pPr indent="-317500" lvl="6" marL="3200400">
              <a:lnSpc>
                <a:spcPct val="150000"/>
              </a:lnSpc>
              <a:spcBef>
                <a:spcPts val="0"/>
              </a:spcBef>
              <a:spcAft>
                <a:spcPts val="0"/>
              </a:spcAft>
              <a:buSzPts val="1400"/>
              <a:buChar char="●"/>
              <a:defRPr/>
            </a:lvl7pPr>
            <a:lvl8pPr indent="-317500" lvl="7" marL="3657600">
              <a:lnSpc>
                <a:spcPct val="150000"/>
              </a:lnSpc>
              <a:spcBef>
                <a:spcPts val="0"/>
              </a:spcBef>
              <a:spcAft>
                <a:spcPts val="0"/>
              </a:spcAft>
              <a:buSzPts val="1400"/>
              <a:buChar char="○"/>
              <a:defRPr/>
            </a:lvl8pPr>
            <a:lvl9pPr indent="-317500" lvl="8" marL="4114800">
              <a:lnSpc>
                <a:spcPct val="150000"/>
              </a:lnSpc>
              <a:spcBef>
                <a:spcPts val="0"/>
              </a:spcBef>
              <a:spcAft>
                <a:spcPts val="0"/>
              </a:spcAft>
              <a:buSzPts val="1400"/>
              <a:buChar char="■"/>
              <a:defRPr/>
            </a:lvl9pPr>
          </a:lstStyle>
          <a:p/>
        </p:txBody>
      </p:sp>
      <p:sp>
        <p:nvSpPr>
          <p:cNvPr id="27" name="Google Shape;2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grpSp>
        <p:nvGrpSpPr>
          <p:cNvPr id="28" name="Google Shape;28;p4"/>
          <p:cNvGrpSpPr/>
          <p:nvPr/>
        </p:nvGrpSpPr>
        <p:grpSpPr>
          <a:xfrm>
            <a:off x="8448417" y="4661964"/>
            <a:ext cx="596758" cy="393583"/>
            <a:chOff x="3092150" y="740825"/>
            <a:chExt cx="831950" cy="548700"/>
          </a:xfrm>
        </p:grpSpPr>
        <p:sp>
          <p:nvSpPr>
            <p:cNvPr id="29" name="Google Shape;29;p4"/>
            <p:cNvSpPr/>
            <p:nvPr/>
          </p:nvSpPr>
          <p:spPr>
            <a:xfrm>
              <a:off x="3375400" y="740825"/>
              <a:ext cx="548700" cy="548700"/>
            </a:xfrm>
            <a:prstGeom prst="ellipse">
              <a:avLst/>
            </a:prstGeom>
            <a:solidFill>
              <a:schemeClr val="accent5"/>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0" name="Google Shape;30;p4"/>
            <p:cNvSpPr/>
            <p:nvPr/>
          </p:nvSpPr>
          <p:spPr>
            <a:xfrm>
              <a:off x="3092150" y="740825"/>
              <a:ext cx="548700" cy="548700"/>
            </a:xfrm>
            <a:prstGeom prst="ellipse">
              <a:avLst/>
            </a:prstGeom>
            <a:noFill/>
            <a:ln cap="flat" cmpd="sng" w="9525">
              <a:solidFill>
                <a:srgbClr val="04617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
        <p:nvSpPr>
          <p:cNvPr id="31" name="Google Shape;31;p4"/>
          <p:cNvSpPr txBox="1"/>
          <p:nvPr>
            <p:ph idx="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2" name="Shape 32"/>
        <p:cNvGrpSpPr/>
        <p:nvPr/>
      </p:nvGrpSpPr>
      <p:grpSpPr>
        <a:xfrm>
          <a:off x="0" y="0"/>
          <a:ext cx="0" cy="0"/>
          <a:chOff x="0" y="0"/>
          <a:chExt cx="0" cy="0"/>
        </a:xfrm>
      </p:grpSpPr>
      <p:sp>
        <p:nvSpPr>
          <p:cNvPr id="33" name="Google Shape;33;p5"/>
          <p:cNvSpPr txBox="1"/>
          <p:nvPr/>
        </p:nvSpPr>
        <p:spPr>
          <a:xfrm>
            <a:off x="0" y="4574050"/>
            <a:ext cx="9144000" cy="569400"/>
          </a:xfrm>
          <a:prstGeom prst="rect">
            <a:avLst/>
          </a:prstGeom>
          <a:noFill/>
          <a:ln>
            <a:noFill/>
          </a:ln>
        </p:spPr>
        <p:txBody>
          <a:bodyPr anchorCtr="0" anchor="t" bIns="91425" lIns="91425" spcFirstLastPara="1" rIns="91425" wrap="square" tIns="91425">
            <a:spAutoFit/>
          </a:bodyPr>
          <a:lstStyle/>
          <a:p>
            <a:pPr indent="0" lvl="0" marL="0" rtl="0" algn="ctr">
              <a:lnSpc>
                <a:spcPct val="80000"/>
              </a:lnSpc>
              <a:spcBef>
                <a:spcPts val="600"/>
              </a:spcBef>
              <a:spcAft>
                <a:spcPts val="0"/>
              </a:spcAft>
              <a:buNone/>
            </a:pPr>
            <a:r>
              <a:rPr lang="zh-TW" sz="1000">
                <a:solidFill>
                  <a:schemeClr val="dk2"/>
                </a:solidFill>
                <a:latin typeface="Libre Baskerville"/>
                <a:ea typeface="Libre Baskerville"/>
                <a:cs typeface="Libre Baskerville"/>
                <a:sym typeface="Libre Baskerville"/>
              </a:rPr>
              <a:t>National Taiwan University</a:t>
            </a:r>
            <a:endParaRPr sz="1000">
              <a:solidFill>
                <a:schemeClr val="dk2"/>
              </a:solidFill>
              <a:latin typeface="Libre Baskerville"/>
              <a:ea typeface="Libre Baskerville"/>
              <a:cs typeface="Libre Baskerville"/>
              <a:sym typeface="Libre Baskerville"/>
            </a:endParaRPr>
          </a:p>
          <a:p>
            <a:pPr indent="0" lvl="0" marL="0" rtl="0" algn="ctr">
              <a:lnSpc>
                <a:spcPct val="80000"/>
              </a:lnSpc>
              <a:spcBef>
                <a:spcPts val="600"/>
              </a:spcBef>
              <a:spcAft>
                <a:spcPts val="0"/>
              </a:spcAft>
              <a:buNone/>
            </a:pPr>
            <a:r>
              <a:rPr lang="zh-TW" sz="1000">
                <a:solidFill>
                  <a:schemeClr val="dk2"/>
                </a:solidFill>
                <a:latin typeface="Libre Baskerville"/>
                <a:ea typeface="Libre Baskerville"/>
                <a:cs typeface="Libre Baskerville"/>
                <a:sym typeface="Libre Baskerville"/>
              </a:rPr>
              <a:t>Department of Computer Science and Information Engineering</a:t>
            </a:r>
            <a:endParaRPr sz="1000">
              <a:solidFill>
                <a:schemeClr val="dk2"/>
              </a:solidFill>
            </a:endParaRPr>
          </a:p>
        </p:txBody>
      </p:sp>
      <p:sp>
        <p:nvSpPr>
          <p:cNvPr id="34" name="Google Shape;34;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Clr>
                <a:srgbClr val="04617B"/>
              </a:buClr>
              <a:buSzPts val="2800"/>
              <a:buNone/>
              <a:defRPr b="1">
                <a:solidFill>
                  <a:srgbClr val="04617B"/>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5" name="Google Shape;35;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55600" lvl="0" marL="457200">
              <a:lnSpc>
                <a:spcPct val="150000"/>
              </a:lnSpc>
              <a:spcBef>
                <a:spcPts val="0"/>
              </a:spcBef>
              <a:spcAft>
                <a:spcPts val="0"/>
              </a:spcAft>
              <a:buClr>
                <a:schemeClr val="dk1"/>
              </a:buClr>
              <a:buSzPts val="2000"/>
              <a:buChar char="●"/>
              <a:defRPr sz="2000">
                <a:solidFill>
                  <a:schemeClr val="dk1"/>
                </a:solidFill>
              </a:defRPr>
            </a:lvl1pPr>
            <a:lvl2pPr indent="-330200" lvl="1" marL="914400">
              <a:lnSpc>
                <a:spcPct val="150000"/>
              </a:lnSpc>
              <a:spcBef>
                <a:spcPts val="0"/>
              </a:spcBef>
              <a:spcAft>
                <a:spcPts val="0"/>
              </a:spcAft>
              <a:buClr>
                <a:srgbClr val="0000FF"/>
              </a:buClr>
              <a:buSzPts val="1600"/>
              <a:buChar char="○"/>
              <a:defRPr sz="1600"/>
            </a:lvl2pPr>
            <a:lvl3pPr indent="-330200" lvl="2" marL="1371600">
              <a:lnSpc>
                <a:spcPct val="150000"/>
              </a:lnSpc>
              <a:spcBef>
                <a:spcPts val="0"/>
              </a:spcBef>
              <a:spcAft>
                <a:spcPts val="0"/>
              </a:spcAft>
              <a:buClr>
                <a:schemeClr val="accent5"/>
              </a:buClr>
              <a:buSzPts val="1600"/>
              <a:buChar char="■"/>
              <a:defRPr/>
            </a:lvl3pPr>
            <a:lvl4pPr indent="-317500" lvl="3" marL="1828800">
              <a:lnSpc>
                <a:spcPct val="150000"/>
              </a:lnSpc>
              <a:spcBef>
                <a:spcPts val="0"/>
              </a:spcBef>
              <a:spcAft>
                <a:spcPts val="0"/>
              </a:spcAft>
              <a:buClr>
                <a:srgbClr val="04617B"/>
              </a:buClr>
              <a:buSzPts val="1400"/>
              <a:buChar char="●"/>
              <a:defRPr/>
            </a:lvl4pPr>
            <a:lvl5pPr indent="-317500" lvl="4" marL="2286000">
              <a:lnSpc>
                <a:spcPct val="150000"/>
              </a:lnSpc>
              <a:spcBef>
                <a:spcPts val="0"/>
              </a:spcBef>
              <a:spcAft>
                <a:spcPts val="0"/>
              </a:spcAft>
              <a:buSzPts val="1400"/>
              <a:buChar char="○"/>
              <a:defRPr/>
            </a:lvl5pPr>
            <a:lvl6pPr indent="-317500" lvl="5" marL="2743200">
              <a:lnSpc>
                <a:spcPct val="150000"/>
              </a:lnSpc>
              <a:spcBef>
                <a:spcPts val="0"/>
              </a:spcBef>
              <a:spcAft>
                <a:spcPts val="0"/>
              </a:spcAft>
              <a:buSzPts val="1400"/>
              <a:buChar char="■"/>
              <a:defRPr/>
            </a:lvl6pPr>
            <a:lvl7pPr indent="-317500" lvl="6" marL="3200400">
              <a:lnSpc>
                <a:spcPct val="150000"/>
              </a:lnSpc>
              <a:spcBef>
                <a:spcPts val="0"/>
              </a:spcBef>
              <a:spcAft>
                <a:spcPts val="0"/>
              </a:spcAft>
              <a:buSzPts val="1400"/>
              <a:buChar char="●"/>
              <a:defRPr/>
            </a:lvl7pPr>
            <a:lvl8pPr indent="-317500" lvl="7" marL="3657600">
              <a:lnSpc>
                <a:spcPct val="150000"/>
              </a:lnSpc>
              <a:spcBef>
                <a:spcPts val="0"/>
              </a:spcBef>
              <a:spcAft>
                <a:spcPts val="0"/>
              </a:spcAft>
              <a:buSzPts val="1400"/>
              <a:buChar char="○"/>
              <a:defRPr/>
            </a:lvl8pPr>
            <a:lvl9pPr indent="-317500" lvl="8" marL="4114800">
              <a:lnSpc>
                <a:spcPct val="150000"/>
              </a:lnSpc>
              <a:spcBef>
                <a:spcPts val="0"/>
              </a:spcBef>
              <a:spcAft>
                <a:spcPts val="0"/>
              </a:spcAft>
              <a:buSzPts val="1400"/>
              <a:buChar char="■"/>
              <a:defRPr/>
            </a:lvl9pPr>
          </a:lstStyle>
          <a:p/>
        </p:txBody>
      </p:sp>
      <p:sp>
        <p:nvSpPr>
          <p:cNvPr id="36" name="Google Shape;36;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55600" lvl="0" marL="457200">
              <a:lnSpc>
                <a:spcPct val="150000"/>
              </a:lnSpc>
              <a:spcBef>
                <a:spcPts val="0"/>
              </a:spcBef>
              <a:spcAft>
                <a:spcPts val="0"/>
              </a:spcAft>
              <a:buClr>
                <a:schemeClr val="dk1"/>
              </a:buClr>
              <a:buSzPts val="2000"/>
              <a:buChar char="●"/>
              <a:defRPr sz="2000">
                <a:solidFill>
                  <a:schemeClr val="dk1"/>
                </a:solidFill>
              </a:defRPr>
            </a:lvl1pPr>
            <a:lvl2pPr indent="-330200" lvl="1" marL="914400">
              <a:lnSpc>
                <a:spcPct val="150000"/>
              </a:lnSpc>
              <a:spcBef>
                <a:spcPts val="0"/>
              </a:spcBef>
              <a:spcAft>
                <a:spcPts val="0"/>
              </a:spcAft>
              <a:buClr>
                <a:srgbClr val="0000FF"/>
              </a:buClr>
              <a:buSzPts val="1600"/>
              <a:buChar char="○"/>
              <a:defRPr sz="1600"/>
            </a:lvl2pPr>
            <a:lvl3pPr indent="-330200" lvl="2" marL="1371600">
              <a:lnSpc>
                <a:spcPct val="150000"/>
              </a:lnSpc>
              <a:spcBef>
                <a:spcPts val="0"/>
              </a:spcBef>
              <a:spcAft>
                <a:spcPts val="0"/>
              </a:spcAft>
              <a:buClr>
                <a:schemeClr val="accent5"/>
              </a:buClr>
              <a:buSzPts val="1600"/>
              <a:buChar char="■"/>
              <a:defRPr/>
            </a:lvl3pPr>
            <a:lvl4pPr indent="-317500" lvl="3" marL="1828800">
              <a:lnSpc>
                <a:spcPct val="150000"/>
              </a:lnSpc>
              <a:spcBef>
                <a:spcPts val="0"/>
              </a:spcBef>
              <a:spcAft>
                <a:spcPts val="0"/>
              </a:spcAft>
              <a:buClr>
                <a:srgbClr val="04617B"/>
              </a:buClr>
              <a:buSzPts val="1400"/>
              <a:buChar char="●"/>
              <a:defRPr/>
            </a:lvl4pPr>
            <a:lvl5pPr indent="-317500" lvl="4" marL="2286000">
              <a:lnSpc>
                <a:spcPct val="150000"/>
              </a:lnSpc>
              <a:spcBef>
                <a:spcPts val="0"/>
              </a:spcBef>
              <a:spcAft>
                <a:spcPts val="0"/>
              </a:spcAft>
              <a:buSzPts val="1400"/>
              <a:buChar char="○"/>
              <a:defRPr/>
            </a:lvl5pPr>
            <a:lvl6pPr indent="-317500" lvl="5" marL="2743200">
              <a:lnSpc>
                <a:spcPct val="150000"/>
              </a:lnSpc>
              <a:spcBef>
                <a:spcPts val="0"/>
              </a:spcBef>
              <a:spcAft>
                <a:spcPts val="0"/>
              </a:spcAft>
              <a:buSzPts val="1400"/>
              <a:buChar char="■"/>
              <a:defRPr/>
            </a:lvl6pPr>
            <a:lvl7pPr indent="-317500" lvl="6" marL="3200400">
              <a:lnSpc>
                <a:spcPct val="150000"/>
              </a:lnSpc>
              <a:spcBef>
                <a:spcPts val="0"/>
              </a:spcBef>
              <a:spcAft>
                <a:spcPts val="0"/>
              </a:spcAft>
              <a:buSzPts val="1400"/>
              <a:buChar char="●"/>
              <a:defRPr/>
            </a:lvl7pPr>
            <a:lvl8pPr indent="-317500" lvl="7" marL="3657600">
              <a:lnSpc>
                <a:spcPct val="150000"/>
              </a:lnSpc>
              <a:spcBef>
                <a:spcPts val="0"/>
              </a:spcBef>
              <a:spcAft>
                <a:spcPts val="0"/>
              </a:spcAft>
              <a:buSzPts val="1400"/>
              <a:buChar char="○"/>
              <a:defRPr/>
            </a:lvl8pPr>
            <a:lvl9pPr indent="-317500" lvl="8" marL="4114800">
              <a:lnSpc>
                <a:spcPct val="150000"/>
              </a:lnSpc>
              <a:spcBef>
                <a:spcPts val="0"/>
              </a:spcBef>
              <a:spcAft>
                <a:spcPts val="0"/>
              </a:spcAft>
              <a:buSzPts val="1400"/>
              <a:buChar char="■"/>
              <a:defRPr/>
            </a:lvl9pPr>
          </a:lstStyle>
          <a:p/>
        </p:txBody>
      </p:sp>
      <p:grpSp>
        <p:nvGrpSpPr>
          <p:cNvPr id="37" name="Google Shape;37;p5"/>
          <p:cNvGrpSpPr/>
          <p:nvPr/>
        </p:nvGrpSpPr>
        <p:grpSpPr>
          <a:xfrm>
            <a:off x="8448417" y="4661964"/>
            <a:ext cx="596758" cy="393583"/>
            <a:chOff x="3092150" y="740825"/>
            <a:chExt cx="831950" cy="548700"/>
          </a:xfrm>
        </p:grpSpPr>
        <p:sp>
          <p:nvSpPr>
            <p:cNvPr id="38" name="Google Shape;38;p5"/>
            <p:cNvSpPr/>
            <p:nvPr/>
          </p:nvSpPr>
          <p:spPr>
            <a:xfrm>
              <a:off x="3375400" y="740825"/>
              <a:ext cx="548700" cy="548700"/>
            </a:xfrm>
            <a:prstGeom prst="ellipse">
              <a:avLst/>
            </a:prstGeom>
            <a:solidFill>
              <a:schemeClr val="accent5"/>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9" name="Google Shape;39;p5"/>
            <p:cNvSpPr/>
            <p:nvPr/>
          </p:nvSpPr>
          <p:spPr>
            <a:xfrm>
              <a:off x="3092150" y="740825"/>
              <a:ext cx="548700" cy="548700"/>
            </a:xfrm>
            <a:prstGeom prst="ellipse">
              <a:avLst/>
            </a:prstGeom>
            <a:noFill/>
            <a:ln cap="flat" cmpd="sng" w="9525">
              <a:solidFill>
                <a:srgbClr val="04617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
        <p:nvSpPr>
          <p:cNvPr id="40" name="Google Shape;40;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1" name="Shape 41"/>
        <p:cNvGrpSpPr/>
        <p:nvPr/>
      </p:nvGrpSpPr>
      <p:grpSpPr>
        <a:xfrm>
          <a:off x="0" y="0"/>
          <a:ext cx="0" cy="0"/>
          <a:chOff x="0" y="0"/>
          <a:chExt cx="0" cy="0"/>
        </a:xfrm>
      </p:grpSpPr>
      <p:sp>
        <p:nvSpPr>
          <p:cNvPr id="42" name="Google Shape;42;p6"/>
          <p:cNvSpPr txBox="1"/>
          <p:nvPr/>
        </p:nvSpPr>
        <p:spPr>
          <a:xfrm>
            <a:off x="0" y="4574050"/>
            <a:ext cx="9144000" cy="569400"/>
          </a:xfrm>
          <a:prstGeom prst="rect">
            <a:avLst/>
          </a:prstGeom>
          <a:noFill/>
          <a:ln>
            <a:noFill/>
          </a:ln>
        </p:spPr>
        <p:txBody>
          <a:bodyPr anchorCtr="0" anchor="t" bIns="91425" lIns="91425" spcFirstLastPara="1" rIns="91425" wrap="square" tIns="91425">
            <a:spAutoFit/>
          </a:bodyPr>
          <a:lstStyle/>
          <a:p>
            <a:pPr indent="0" lvl="0" marL="0" rtl="0" algn="ctr">
              <a:lnSpc>
                <a:spcPct val="80000"/>
              </a:lnSpc>
              <a:spcBef>
                <a:spcPts val="600"/>
              </a:spcBef>
              <a:spcAft>
                <a:spcPts val="0"/>
              </a:spcAft>
              <a:buNone/>
            </a:pPr>
            <a:r>
              <a:rPr lang="zh-TW" sz="1000">
                <a:solidFill>
                  <a:schemeClr val="dk2"/>
                </a:solidFill>
                <a:latin typeface="Libre Baskerville"/>
                <a:ea typeface="Libre Baskerville"/>
                <a:cs typeface="Libre Baskerville"/>
                <a:sym typeface="Libre Baskerville"/>
              </a:rPr>
              <a:t>National Taiwan University</a:t>
            </a:r>
            <a:endParaRPr sz="1000">
              <a:solidFill>
                <a:schemeClr val="dk2"/>
              </a:solidFill>
              <a:latin typeface="Libre Baskerville"/>
              <a:ea typeface="Libre Baskerville"/>
              <a:cs typeface="Libre Baskerville"/>
              <a:sym typeface="Libre Baskerville"/>
            </a:endParaRPr>
          </a:p>
          <a:p>
            <a:pPr indent="0" lvl="0" marL="0" rtl="0" algn="ctr">
              <a:lnSpc>
                <a:spcPct val="80000"/>
              </a:lnSpc>
              <a:spcBef>
                <a:spcPts val="600"/>
              </a:spcBef>
              <a:spcAft>
                <a:spcPts val="0"/>
              </a:spcAft>
              <a:buNone/>
            </a:pPr>
            <a:r>
              <a:rPr lang="zh-TW" sz="1000">
                <a:solidFill>
                  <a:schemeClr val="dk2"/>
                </a:solidFill>
                <a:latin typeface="Libre Baskerville"/>
                <a:ea typeface="Libre Baskerville"/>
                <a:cs typeface="Libre Baskerville"/>
                <a:sym typeface="Libre Baskerville"/>
              </a:rPr>
              <a:t>Department of Computer Science and Information Engineering</a:t>
            </a:r>
            <a:endParaRPr sz="1000">
              <a:solidFill>
                <a:schemeClr val="dk2"/>
              </a:solidFill>
            </a:endParaRPr>
          </a:p>
        </p:txBody>
      </p:sp>
      <p:sp>
        <p:nvSpPr>
          <p:cNvPr id="43" name="Google Shape;43;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Clr>
                <a:srgbClr val="04617B"/>
              </a:buClr>
              <a:buSzPts val="2800"/>
              <a:buNone/>
              <a:defRPr b="1">
                <a:solidFill>
                  <a:srgbClr val="04617B"/>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grpSp>
        <p:nvGrpSpPr>
          <p:cNvPr id="44" name="Google Shape;44;p6"/>
          <p:cNvGrpSpPr/>
          <p:nvPr/>
        </p:nvGrpSpPr>
        <p:grpSpPr>
          <a:xfrm>
            <a:off x="8448417" y="4661964"/>
            <a:ext cx="596758" cy="393583"/>
            <a:chOff x="3092150" y="740825"/>
            <a:chExt cx="831950" cy="548700"/>
          </a:xfrm>
        </p:grpSpPr>
        <p:sp>
          <p:nvSpPr>
            <p:cNvPr id="45" name="Google Shape;45;p6"/>
            <p:cNvSpPr/>
            <p:nvPr/>
          </p:nvSpPr>
          <p:spPr>
            <a:xfrm>
              <a:off x="3375400" y="740825"/>
              <a:ext cx="548700" cy="548700"/>
            </a:xfrm>
            <a:prstGeom prst="ellipse">
              <a:avLst/>
            </a:prstGeom>
            <a:solidFill>
              <a:schemeClr val="accent5"/>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6" name="Google Shape;46;p6"/>
            <p:cNvSpPr/>
            <p:nvPr/>
          </p:nvSpPr>
          <p:spPr>
            <a:xfrm>
              <a:off x="3092150" y="740825"/>
              <a:ext cx="548700" cy="548700"/>
            </a:xfrm>
            <a:prstGeom prst="ellipse">
              <a:avLst/>
            </a:prstGeom>
            <a:noFill/>
            <a:ln cap="flat" cmpd="sng" w="9525">
              <a:solidFill>
                <a:srgbClr val="04617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
        <p:nvSpPr>
          <p:cNvPr id="47" name="Google Shape;4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8" name="Shape 48"/>
        <p:cNvGrpSpPr/>
        <p:nvPr/>
      </p:nvGrpSpPr>
      <p:grpSpPr>
        <a:xfrm>
          <a:off x="0" y="0"/>
          <a:ext cx="0" cy="0"/>
          <a:chOff x="0" y="0"/>
          <a:chExt cx="0" cy="0"/>
        </a:xfrm>
      </p:grpSpPr>
      <p:sp>
        <p:nvSpPr>
          <p:cNvPr id="49" name="Google Shape;49;p7"/>
          <p:cNvSpPr txBox="1"/>
          <p:nvPr/>
        </p:nvSpPr>
        <p:spPr>
          <a:xfrm>
            <a:off x="0" y="4574050"/>
            <a:ext cx="9144000" cy="569400"/>
          </a:xfrm>
          <a:prstGeom prst="rect">
            <a:avLst/>
          </a:prstGeom>
          <a:noFill/>
          <a:ln>
            <a:noFill/>
          </a:ln>
        </p:spPr>
        <p:txBody>
          <a:bodyPr anchorCtr="0" anchor="t" bIns="91425" lIns="91425" spcFirstLastPara="1" rIns="91425" wrap="square" tIns="91425">
            <a:spAutoFit/>
          </a:bodyPr>
          <a:lstStyle/>
          <a:p>
            <a:pPr indent="0" lvl="0" marL="0" rtl="0" algn="ctr">
              <a:lnSpc>
                <a:spcPct val="80000"/>
              </a:lnSpc>
              <a:spcBef>
                <a:spcPts val="600"/>
              </a:spcBef>
              <a:spcAft>
                <a:spcPts val="0"/>
              </a:spcAft>
              <a:buNone/>
            </a:pPr>
            <a:r>
              <a:rPr lang="zh-TW" sz="1000">
                <a:solidFill>
                  <a:schemeClr val="dk2"/>
                </a:solidFill>
                <a:latin typeface="Libre Baskerville"/>
                <a:ea typeface="Libre Baskerville"/>
                <a:cs typeface="Libre Baskerville"/>
                <a:sym typeface="Libre Baskerville"/>
              </a:rPr>
              <a:t>National Taiwan University</a:t>
            </a:r>
            <a:endParaRPr sz="1000">
              <a:solidFill>
                <a:schemeClr val="dk2"/>
              </a:solidFill>
              <a:latin typeface="Libre Baskerville"/>
              <a:ea typeface="Libre Baskerville"/>
              <a:cs typeface="Libre Baskerville"/>
              <a:sym typeface="Libre Baskerville"/>
            </a:endParaRPr>
          </a:p>
          <a:p>
            <a:pPr indent="0" lvl="0" marL="0" rtl="0" algn="ctr">
              <a:lnSpc>
                <a:spcPct val="80000"/>
              </a:lnSpc>
              <a:spcBef>
                <a:spcPts val="600"/>
              </a:spcBef>
              <a:spcAft>
                <a:spcPts val="0"/>
              </a:spcAft>
              <a:buNone/>
            </a:pPr>
            <a:r>
              <a:rPr lang="zh-TW" sz="1000">
                <a:solidFill>
                  <a:schemeClr val="dk2"/>
                </a:solidFill>
                <a:latin typeface="Libre Baskerville"/>
                <a:ea typeface="Libre Baskerville"/>
                <a:cs typeface="Libre Baskerville"/>
                <a:sym typeface="Libre Baskerville"/>
              </a:rPr>
              <a:t>Department of Computer Science and Information Engineering</a:t>
            </a:r>
            <a:endParaRPr sz="1000">
              <a:solidFill>
                <a:schemeClr val="dk2"/>
              </a:solidFill>
            </a:endParaRPr>
          </a:p>
        </p:txBody>
      </p:sp>
      <p:sp>
        <p:nvSpPr>
          <p:cNvPr id="50" name="Google Shape;50;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Clr>
                <a:srgbClr val="04617B"/>
              </a:buClr>
              <a:buSzPts val="2500"/>
              <a:buNone/>
              <a:defRPr b="1" sz="2500">
                <a:solidFill>
                  <a:srgbClr val="04617B"/>
                </a:solidFill>
              </a:defRPr>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1" name="Google Shape;51;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grpSp>
        <p:nvGrpSpPr>
          <p:cNvPr id="52" name="Google Shape;52;p7"/>
          <p:cNvGrpSpPr/>
          <p:nvPr/>
        </p:nvGrpSpPr>
        <p:grpSpPr>
          <a:xfrm>
            <a:off x="8448417" y="4661964"/>
            <a:ext cx="596758" cy="393583"/>
            <a:chOff x="3092150" y="740825"/>
            <a:chExt cx="831950" cy="548700"/>
          </a:xfrm>
        </p:grpSpPr>
        <p:sp>
          <p:nvSpPr>
            <p:cNvPr id="53" name="Google Shape;53;p7"/>
            <p:cNvSpPr/>
            <p:nvPr/>
          </p:nvSpPr>
          <p:spPr>
            <a:xfrm>
              <a:off x="3375400" y="740825"/>
              <a:ext cx="548700" cy="548700"/>
            </a:xfrm>
            <a:prstGeom prst="ellipse">
              <a:avLst/>
            </a:prstGeom>
            <a:solidFill>
              <a:schemeClr val="accent5"/>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4" name="Google Shape;54;p7"/>
            <p:cNvSpPr/>
            <p:nvPr/>
          </p:nvSpPr>
          <p:spPr>
            <a:xfrm>
              <a:off x="3092150" y="740825"/>
              <a:ext cx="548700" cy="548700"/>
            </a:xfrm>
            <a:prstGeom prst="ellipse">
              <a:avLst/>
            </a:prstGeom>
            <a:noFill/>
            <a:ln cap="flat" cmpd="sng" w="9525">
              <a:solidFill>
                <a:srgbClr val="04617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
        <p:nvSpPr>
          <p:cNvPr id="55" name="Google Shape;55;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56" name="Shape 56"/>
        <p:cNvGrpSpPr/>
        <p:nvPr/>
      </p:nvGrpSpPr>
      <p:grpSpPr>
        <a:xfrm>
          <a:off x="0" y="0"/>
          <a:ext cx="0" cy="0"/>
          <a:chOff x="0" y="0"/>
          <a:chExt cx="0" cy="0"/>
        </a:xfrm>
      </p:grpSpPr>
      <p:sp>
        <p:nvSpPr>
          <p:cNvPr id="57" name="Google Shape;57;p8"/>
          <p:cNvSpPr txBox="1"/>
          <p:nvPr/>
        </p:nvSpPr>
        <p:spPr>
          <a:xfrm>
            <a:off x="0" y="4574050"/>
            <a:ext cx="9144000" cy="569400"/>
          </a:xfrm>
          <a:prstGeom prst="rect">
            <a:avLst/>
          </a:prstGeom>
          <a:noFill/>
          <a:ln>
            <a:noFill/>
          </a:ln>
        </p:spPr>
        <p:txBody>
          <a:bodyPr anchorCtr="0" anchor="t" bIns="91425" lIns="91425" spcFirstLastPara="1" rIns="91425" wrap="square" tIns="91425">
            <a:spAutoFit/>
          </a:bodyPr>
          <a:lstStyle/>
          <a:p>
            <a:pPr indent="0" lvl="0" marL="0" rtl="0" algn="ctr">
              <a:lnSpc>
                <a:spcPct val="80000"/>
              </a:lnSpc>
              <a:spcBef>
                <a:spcPts val="600"/>
              </a:spcBef>
              <a:spcAft>
                <a:spcPts val="0"/>
              </a:spcAft>
              <a:buNone/>
            </a:pPr>
            <a:r>
              <a:rPr lang="zh-TW" sz="1000">
                <a:solidFill>
                  <a:schemeClr val="dk2"/>
                </a:solidFill>
                <a:latin typeface="Libre Baskerville"/>
                <a:ea typeface="Libre Baskerville"/>
                <a:cs typeface="Libre Baskerville"/>
                <a:sym typeface="Libre Baskerville"/>
              </a:rPr>
              <a:t>National Taiwan University</a:t>
            </a:r>
            <a:endParaRPr sz="1000">
              <a:solidFill>
                <a:schemeClr val="dk2"/>
              </a:solidFill>
              <a:latin typeface="Libre Baskerville"/>
              <a:ea typeface="Libre Baskerville"/>
              <a:cs typeface="Libre Baskerville"/>
              <a:sym typeface="Libre Baskerville"/>
            </a:endParaRPr>
          </a:p>
          <a:p>
            <a:pPr indent="0" lvl="0" marL="0" rtl="0" algn="ctr">
              <a:lnSpc>
                <a:spcPct val="80000"/>
              </a:lnSpc>
              <a:spcBef>
                <a:spcPts val="600"/>
              </a:spcBef>
              <a:spcAft>
                <a:spcPts val="0"/>
              </a:spcAft>
              <a:buNone/>
            </a:pPr>
            <a:r>
              <a:rPr lang="zh-TW" sz="1000">
                <a:solidFill>
                  <a:schemeClr val="dk2"/>
                </a:solidFill>
                <a:latin typeface="Libre Baskerville"/>
                <a:ea typeface="Libre Baskerville"/>
                <a:cs typeface="Libre Baskerville"/>
                <a:sym typeface="Libre Baskerville"/>
              </a:rPr>
              <a:t>Department of Computer Science and Information Engineering</a:t>
            </a:r>
            <a:endParaRPr sz="1000">
              <a:solidFill>
                <a:schemeClr val="dk2"/>
              </a:solidFill>
            </a:endParaRPr>
          </a:p>
        </p:txBody>
      </p:sp>
      <p:sp>
        <p:nvSpPr>
          <p:cNvPr id="58" name="Google Shape;58;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Clr>
                <a:srgbClr val="04617B"/>
              </a:buClr>
              <a:buSzPts val="4800"/>
              <a:buNone/>
              <a:defRPr b="1" sz="4800">
                <a:solidFill>
                  <a:srgbClr val="04617B"/>
                </a:solidFill>
              </a:defRPr>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grpSp>
        <p:nvGrpSpPr>
          <p:cNvPr id="59" name="Google Shape;59;p8"/>
          <p:cNvGrpSpPr/>
          <p:nvPr/>
        </p:nvGrpSpPr>
        <p:grpSpPr>
          <a:xfrm>
            <a:off x="8448417" y="4661964"/>
            <a:ext cx="596758" cy="393583"/>
            <a:chOff x="3092150" y="740825"/>
            <a:chExt cx="831950" cy="548700"/>
          </a:xfrm>
        </p:grpSpPr>
        <p:sp>
          <p:nvSpPr>
            <p:cNvPr id="60" name="Google Shape;60;p8"/>
            <p:cNvSpPr/>
            <p:nvPr/>
          </p:nvSpPr>
          <p:spPr>
            <a:xfrm>
              <a:off x="3375400" y="740825"/>
              <a:ext cx="548700" cy="548700"/>
            </a:xfrm>
            <a:prstGeom prst="ellipse">
              <a:avLst/>
            </a:prstGeom>
            <a:solidFill>
              <a:schemeClr val="accent5"/>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1" name="Google Shape;61;p8"/>
            <p:cNvSpPr/>
            <p:nvPr/>
          </p:nvSpPr>
          <p:spPr>
            <a:xfrm>
              <a:off x="3092150" y="740825"/>
              <a:ext cx="548700" cy="548700"/>
            </a:xfrm>
            <a:prstGeom prst="ellipse">
              <a:avLst/>
            </a:prstGeom>
            <a:noFill/>
            <a:ln cap="flat" cmpd="sng" w="9525">
              <a:solidFill>
                <a:srgbClr val="04617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
        <p:nvSpPr>
          <p:cNvPr id="62" name="Google Shape;62;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3" name="Shape 63"/>
        <p:cNvGrpSpPr/>
        <p:nvPr/>
      </p:nvGrpSpPr>
      <p:grpSpPr>
        <a:xfrm>
          <a:off x="0" y="0"/>
          <a:ext cx="0" cy="0"/>
          <a:chOff x="0" y="0"/>
          <a:chExt cx="0" cy="0"/>
        </a:xfrm>
      </p:grpSpPr>
      <p:sp>
        <p:nvSpPr>
          <p:cNvPr id="64" name="Google Shape;64;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txBox="1"/>
          <p:nvPr/>
        </p:nvSpPr>
        <p:spPr>
          <a:xfrm>
            <a:off x="0" y="4574050"/>
            <a:ext cx="9144000" cy="569400"/>
          </a:xfrm>
          <a:prstGeom prst="rect">
            <a:avLst/>
          </a:prstGeom>
          <a:noFill/>
          <a:ln>
            <a:noFill/>
          </a:ln>
        </p:spPr>
        <p:txBody>
          <a:bodyPr anchorCtr="0" anchor="t" bIns="91425" lIns="91425" spcFirstLastPara="1" rIns="91425" wrap="square" tIns="91425">
            <a:spAutoFit/>
          </a:bodyPr>
          <a:lstStyle/>
          <a:p>
            <a:pPr indent="0" lvl="0" marL="0" rtl="0" algn="ctr">
              <a:lnSpc>
                <a:spcPct val="80000"/>
              </a:lnSpc>
              <a:spcBef>
                <a:spcPts val="600"/>
              </a:spcBef>
              <a:spcAft>
                <a:spcPts val="0"/>
              </a:spcAft>
              <a:buNone/>
            </a:pPr>
            <a:r>
              <a:rPr lang="zh-TW" sz="1000">
                <a:solidFill>
                  <a:schemeClr val="dk2"/>
                </a:solidFill>
                <a:latin typeface="Libre Baskerville"/>
                <a:ea typeface="Libre Baskerville"/>
                <a:cs typeface="Libre Baskerville"/>
                <a:sym typeface="Libre Baskerville"/>
              </a:rPr>
              <a:t>National Taiwan University</a:t>
            </a:r>
            <a:endParaRPr sz="1000">
              <a:solidFill>
                <a:schemeClr val="dk2"/>
              </a:solidFill>
              <a:latin typeface="Libre Baskerville"/>
              <a:ea typeface="Libre Baskerville"/>
              <a:cs typeface="Libre Baskerville"/>
              <a:sym typeface="Libre Baskerville"/>
            </a:endParaRPr>
          </a:p>
          <a:p>
            <a:pPr indent="0" lvl="0" marL="0" rtl="0" algn="ctr">
              <a:lnSpc>
                <a:spcPct val="80000"/>
              </a:lnSpc>
              <a:spcBef>
                <a:spcPts val="600"/>
              </a:spcBef>
              <a:spcAft>
                <a:spcPts val="0"/>
              </a:spcAft>
              <a:buNone/>
            </a:pPr>
            <a:r>
              <a:rPr lang="zh-TW" sz="1000">
                <a:solidFill>
                  <a:schemeClr val="dk2"/>
                </a:solidFill>
                <a:latin typeface="Libre Baskerville"/>
                <a:ea typeface="Libre Baskerville"/>
                <a:cs typeface="Libre Baskerville"/>
                <a:sym typeface="Libre Baskerville"/>
              </a:rPr>
              <a:t>Department of Computer Science and Information Engineering</a:t>
            </a:r>
            <a:endParaRPr sz="1000">
              <a:solidFill>
                <a:schemeClr val="dk2"/>
              </a:solidFill>
            </a:endParaRPr>
          </a:p>
        </p:txBody>
      </p:sp>
      <p:sp>
        <p:nvSpPr>
          <p:cNvPr id="66" name="Google Shape;66;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Clr>
                <a:srgbClr val="04617B"/>
              </a:buClr>
              <a:buSzPts val="4200"/>
              <a:buNone/>
              <a:defRPr b="1" sz="4200">
                <a:solidFill>
                  <a:srgbClr val="04617B"/>
                </a:solidFill>
              </a:defRPr>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7" name="Google Shape;67;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8" name="Google Shape;68;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55600" lvl="0" marL="457200">
              <a:spcBef>
                <a:spcPts val="0"/>
              </a:spcBef>
              <a:spcAft>
                <a:spcPts val="0"/>
              </a:spcAft>
              <a:buSzPts val="2000"/>
              <a:buChar char="●"/>
              <a:defRPr/>
            </a:lvl1pPr>
            <a:lvl2pPr indent="-342900" lvl="1" marL="914400">
              <a:spcBef>
                <a:spcPts val="0"/>
              </a:spcBef>
              <a:spcAft>
                <a:spcPts val="0"/>
              </a:spcAft>
              <a:buSzPts val="1800"/>
              <a:buChar char="○"/>
              <a:defRPr/>
            </a:lvl2pPr>
            <a:lvl3pPr indent="-330200" lvl="2" marL="1371600">
              <a:spcBef>
                <a:spcPts val="0"/>
              </a:spcBef>
              <a:spcAft>
                <a:spcPts val="0"/>
              </a:spcAft>
              <a:buSzPts val="16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grpSp>
        <p:nvGrpSpPr>
          <p:cNvPr id="69" name="Google Shape;69;p9"/>
          <p:cNvGrpSpPr/>
          <p:nvPr/>
        </p:nvGrpSpPr>
        <p:grpSpPr>
          <a:xfrm>
            <a:off x="8448417" y="4661964"/>
            <a:ext cx="596758" cy="393583"/>
            <a:chOff x="3092150" y="740825"/>
            <a:chExt cx="831950" cy="548700"/>
          </a:xfrm>
        </p:grpSpPr>
        <p:sp>
          <p:nvSpPr>
            <p:cNvPr id="70" name="Google Shape;70;p9"/>
            <p:cNvSpPr/>
            <p:nvPr/>
          </p:nvSpPr>
          <p:spPr>
            <a:xfrm>
              <a:off x="3375400" y="740825"/>
              <a:ext cx="548700" cy="548700"/>
            </a:xfrm>
            <a:prstGeom prst="ellipse">
              <a:avLst/>
            </a:prstGeom>
            <a:solidFill>
              <a:schemeClr val="accent5"/>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1" name="Google Shape;71;p9"/>
            <p:cNvSpPr/>
            <p:nvPr/>
          </p:nvSpPr>
          <p:spPr>
            <a:xfrm>
              <a:off x="3092150" y="740825"/>
              <a:ext cx="548700" cy="548700"/>
            </a:xfrm>
            <a:prstGeom prst="ellipse">
              <a:avLst/>
            </a:prstGeom>
            <a:noFill/>
            <a:ln cap="flat" cmpd="sng" w="9525">
              <a:solidFill>
                <a:srgbClr val="04617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
        <p:nvSpPr>
          <p:cNvPr id="72" name="Google Shape;72;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3" name="Shape 73"/>
        <p:cNvGrpSpPr/>
        <p:nvPr/>
      </p:nvGrpSpPr>
      <p:grpSpPr>
        <a:xfrm>
          <a:off x="0" y="0"/>
          <a:ext cx="0" cy="0"/>
          <a:chOff x="0" y="0"/>
          <a:chExt cx="0" cy="0"/>
        </a:xfrm>
      </p:grpSpPr>
      <p:sp>
        <p:nvSpPr>
          <p:cNvPr id="74" name="Google Shape;74;p10"/>
          <p:cNvSpPr txBox="1"/>
          <p:nvPr/>
        </p:nvSpPr>
        <p:spPr>
          <a:xfrm>
            <a:off x="0" y="4574050"/>
            <a:ext cx="9144000" cy="569400"/>
          </a:xfrm>
          <a:prstGeom prst="rect">
            <a:avLst/>
          </a:prstGeom>
          <a:noFill/>
          <a:ln>
            <a:noFill/>
          </a:ln>
        </p:spPr>
        <p:txBody>
          <a:bodyPr anchorCtr="0" anchor="t" bIns="91425" lIns="91425" spcFirstLastPara="1" rIns="91425" wrap="square" tIns="91425">
            <a:spAutoFit/>
          </a:bodyPr>
          <a:lstStyle/>
          <a:p>
            <a:pPr indent="0" lvl="0" marL="0" rtl="0" algn="ctr">
              <a:lnSpc>
                <a:spcPct val="80000"/>
              </a:lnSpc>
              <a:spcBef>
                <a:spcPts val="600"/>
              </a:spcBef>
              <a:spcAft>
                <a:spcPts val="0"/>
              </a:spcAft>
              <a:buNone/>
            </a:pPr>
            <a:r>
              <a:rPr lang="zh-TW" sz="1000">
                <a:solidFill>
                  <a:schemeClr val="dk2"/>
                </a:solidFill>
                <a:latin typeface="Libre Baskerville"/>
                <a:ea typeface="Libre Baskerville"/>
                <a:cs typeface="Libre Baskerville"/>
                <a:sym typeface="Libre Baskerville"/>
              </a:rPr>
              <a:t>National Taiwan University</a:t>
            </a:r>
            <a:endParaRPr sz="1000">
              <a:solidFill>
                <a:schemeClr val="dk2"/>
              </a:solidFill>
              <a:latin typeface="Libre Baskerville"/>
              <a:ea typeface="Libre Baskerville"/>
              <a:cs typeface="Libre Baskerville"/>
              <a:sym typeface="Libre Baskerville"/>
            </a:endParaRPr>
          </a:p>
          <a:p>
            <a:pPr indent="0" lvl="0" marL="0" rtl="0" algn="ctr">
              <a:lnSpc>
                <a:spcPct val="80000"/>
              </a:lnSpc>
              <a:spcBef>
                <a:spcPts val="600"/>
              </a:spcBef>
              <a:spcAft>
                <a:spcPts val="0"/>
              </a:spcAft>
              <a:buNone/>
            </a:pPr>
            <a:r>
              <a:rPr lang="zh-TW" sz="1000">
                <a:solidFill>
                  <a:schemeClr val="dk2"/>
                </a:solidFill>
                <a:latin typeface="Libre Baskerville"/>
                <a:ea typeface="Libre Baskerville"/>
                <a:cs typeface="Libre Baskerville"/>
                <a:sym typeface="Libre Baskerville"/>
              </a:rPr>
              <a:t>Department of Computer Science and Information Engineering</a:t>
            </a:r>
            <a:endParaRPr sz="1000">
              <a:solidFill>
                <a:schemeClr val="dk2"/>
              </a:solidFill>
            </a:endParaRPr>
          </a:p>
        </p:txBody>
      </p:sp>
      <p:sp>
        <p:nvSpPr>
          <p:cNvPr id="75" name="Google Shape;75;p10"/>
          <p:cNvSpPr txBox="1"/>
          <p:nvPr>
            <p:ph idx="1" type="body"/>
          </p:nvPr>
        </p:nvSpPr>
        <p:spPr>
          <a:xfrm>
            <a:off x="311700" y="37977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accent2"/>
              </a:buClr>
              <a:buSzPts val="2000"/>
              <a:buNone/>
              <a:defRPr>
                <a:solidFill>
                  <a:schemeClr val="accent2"/>
                </a:solidFill>
              </a:defRPr>
            </a:lvl1pPr>
          </a:lstStyle>
          <a:p/>
        </p:txBody>
      </p:sp>
      <p:grpSp>
        <p:nvGrpSpPr>
          <p:cNvPr id="76" name="Google Shape;76;p10"/>
          <p:cNvGrpSpPr/>
          <p:nvPr/>
        </p:nvGrpSpPr>
        <p:grpSpPr>
          <a:xfrm>
            <a:off x="8448417" y="4661964"/>
            <a:ext cx="596758" cy="393583"/>
            <a:chOff x="3092150" y="740825"/>
            <a:chExt cx="831950" cy="548700"/>
          </a:xfrm>
        </p:grpSpPr>
        <p:sp>
          <p:nvSpPr>
            <p:cNvPr id="77" name="Google Shape;77;p10"/>
            <p:cNvSpPr/>
            <p:nvPr/>
          </p:nvSpPr>
          <p:spPr>
            <a:xfrm>
              <a:off x="3375400" y="740825"/>
              <a:ext cx="548700" cy="548700"/>
            </a:xfrm>
            <a:prstGeom prst="ellipse">
              <a:avLst/>
            </a:prstGeom>
            <a:solidFill>
              <a:schemeClr val="accent5"/>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8" name="Google Shape;78;p10"/>
            <p:cNvSpPr/>
            <p:nvPr/>
          </p:nvSpPr>
          <p:spPr>
            <a:xfrm>
              <a:off x="3092150" y="740825"/>
              <a:ext cx="548700" cy="548700"/>
            </a:xfrm>
            <a:prstGeom prst="ellipse">
              <a:avLst/>
            </a:prstGeom>
            <a:noFill/>
            <a:ln cap="flat" cmpd="sng" w="9525">
              <a:solidFill>
                <a:srgbClr val="04617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
        <p:nvSpPr>
          <p:cNvPr id="79" name="Google Shape;79;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rgbClr val="04617B"/>
              </a:buClr>
              <a:buSzPts val="2800"/>
              <a:buNone/>
              <a:defRPr b="1" sz="2800">
                <a:solidFill>
                  <a:srgbClr val="04617B"/>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55600" lvl="0" marL="457200">
              <a:lnSpc>
                <a:spcPct val="115000"/>
              </a:lnSpc>
              <a:spcBef>
                <a:spcPts val="0"/>
              </a:spcBef>
              <a:spcAft>
                <a:spcPts val="0"/>
              </a:spcAft>
              <a:buClr>
                <a:schemeClr val="accent2"/>
              </a:buClr>
              <a:buSzPts val="2000"/>
              <a:buChar char="●"/>
              <a:defRPr sz="2000">
                <a:solidFill>
                  <a:schemeClr val="accent2"/>
                </a:solidFill>
              </a:defRPr>
            </a:lvl1pPr>
            <a:lvl2pPr indent="-342900" lvl="1" marL="914400">
              <a:lnSpc>
                <a:spcPct val="115000"/>
              </a:lnSpc>
              <a:spcBef>
                <a:spcPts val="0"/>
              </a:spcBef>
              <a:spcAft>
                <a:spcPts val="0"/>
              </a:spcAft>
              <a:buClr>
                <a:srgbClr val="0000FF"/>
              </a:buClr>
              <a:buSzPts val="1800"/>
              <a:buChar char="○"/>
              <a:defRPr sz="1800">
                <a:solidFill>
                  <a:schemeClr val="dk2"/>
                </a:solidFill>
              </a:defRPr>
            </a:lvl2pPr>
            <a:lvl3pPr indent="-330200" lvl="2" marL="1371600">
              <a:lnSpc>
                <a:spcPct val="115000"/>
              </a:lnSpc>
              <a:spcBef>
                <a:spcPts val="0"/>
              </a:spcBef>
              <a:spcAft>
                <a:spcPts val="0"/>
              </a:spcAft>
              <a:buClr>
                <a:schemeClr val="accent5"/>
              </a:buClr>
              <a:buSzPts val="1600"/>
              <a:buChar char="■"/>
              <a:defRPr sz="1600">
                <a:solidFill>
                  <a:schemeClr val="dk2"/>
                </a:solidFill>
              </a:defRPr>
            </a:lvl3pPr>
            <a:lvl4pPr indent="-317500" lvl="3" marL="1828800">
              <a:lnSpc>
                <a:spcPct val="115000"/>
              </a:lnSpc>
              <a:spcBef>
                <a:spcPts val="0"/>
              </a:spcBef>
              <a:spcAft>
                <a:spcPts val="0"/>
              </a:spcAft>
              <a:buClr>
                <a:srgbClr val="04617B"/>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b="1" sz="1000">
                <a:solidFill>
                  <a:schemeClr val="dk2"/>
                </a:solidFill>
              </a:defRPr>
            </a:lvl1pPr>
            <a:lvl2pPr lvl="1" rtl="0" algn="r">
              <a:buNone/>
              <a:defRPr b="1" sz="1000">
                <a:solidFill>
                  <a:schemeClr val="dk2"/>
                </a:solidFill>
              </a:defRPr>
            </a:lvl2pPr>
            <a:lvl3pPr lvl="2" rtl="0" algn="r">
              <a:buNone/>
              <a:defRPr b="1" sz="1000">
                <a:solidFill>
                  <a:schemeClr val="dk2"/>
                </a:solidFill>
              </a:defRPr>
            </a:lvl3pPr>
            <a:lvl4pPr lvl="3" rtl="0" algn="r">
              <a:buNone/>
              <a:defRPr b="1" sz="1000">
                <a:solidFill>
                  <a:schemeClr val="dk2"/>
                </a:solidFill>
              </a:defRPr>
            </a:lvl4pPr>
            <a:lvl5pPr lvl="4" rtl="0" algn="r">
              <a:buNone/>
              <a:defRPr b="1" sz="1000">
                <a:solidFill>
                  <a:schemeClr val="dk2"/>
                </a:solidFill>
              </a:defRPr>
            </a:lvl5pPr>
            <a:lvl6pPr lvl="5" rtl="0" algn="r">
              <a:buNone/>
              <a:defRPr b="1" sz="1000">
                <a:solidFill>
                  <a:schemeClr val="dk2"/>
                </a:solidFill>
              </a:defRPr>
            </a:lvl6pPr>
            <a:lvl7pPr lvl="6" rtl="0" algn="r">
              <a:buNone/>
              <a:defRPr b="1" sz="1000">
                <a:solidFill>
                  <a:schemeClr val="dk2"/>
                </a:solidFill>
              </a:defRPr>
            </a:lvl7pPr>
            <a:lvl8pPr lvl="7" rtl="0" algn="r">
              <a:buNone/>
              <a:defRPr b="1" sz="1000">
                <a:solidFill>
                  <a:schemeClr val="dk2"/>
                </a:solidFill>
              </a:defRPr>
            </a:lvl8pPr>
            <a:lvl9pPr lvl="8" rtl="0" algn="r">
              <a:buNone/>
              <a:defRPr b="1" sz="1000">
                <a:solidFill>
                  <a:schemeClr val="dk2"/>
                </a:solidFill>
              </a:defRPr>
            </a:lvl9pPr>
          </a:lstStyle>
          <a:p>
            <a:pPr indent="0" lvl="0" marL="0" rtl="0" algn="r">
              <a:spcBef>
                <a:spcPts val="0"/>
              </a:spcBef>
              <a:spcAft>
                <a:spcPts val="0"/>
              </a:spcAft>
              <a:buNone/>
            </a:pPr>
            <a:fld id="{00000000-1234-1234-1234-123412341234}" type="slidenum">
              <a:rPr lang="zh-TW"/>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7.png"/><Relationship Id="rId4" Type="http://schemas.openxmlformats.org/officeDocument/2006/relationships/image" Target="../media/image6.png"/><Relationship Id="rId5"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1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14.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2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25.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20.png"/><Relationship Id="rId4" Type="http://schemas.openxmlformats.org/officeDocument/2006/relationships/image" Target="../media/image24.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7.png"/><Relationship Id="rId4" Type="http://schemas.openxmlformats.org/officeDocument/2006/relationships/image" Target="../media/image5.png"/><Relationship Id="rId5" Type="http://schemas.openxmlformats.org/officeDocument/2006/relationships/image" Target="../media/image12.png"/><Relationship Id="rId6" Type="http://schemas.openxmlformats.org/officeDocument/2006/relationships/image" Target="../media/image9.png"/></Relationships>
</file>

<file path=ppt/slides/_rels/slide5.xml.rels><?xml version="1.0" encoding="UTF-8" standalone="yes"?><Relationships xmlns="http://schemas.openxmlformats.org/package/2006/relationships"><Relationship Id="rId10" Type="http://schemas.openxmlformats.org/officeDocument/2006/relationships/hyperlink" Target="https://digitalcommons.winthrop.edu/source/SOURCE_2020/allpresentationsandperformances/104/" TargetMode="External"/><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hyperlink" Target="https://dictionary.cambridge.org/zht/%E8%A9%9E%E5%85%B8/%E8%8B%B1%E8%AA%9E-%E6%BC%A2%E8%AA%9E-%E7%B9%81%E9%AB%94/independent" TargetMode="External"/><Relationship Id="rId4" Type="http://schemas.openxmlformats.org/officeDocument/2006/relationships/hyperlink" Target="https://dictionary.cambridge.org/zht/%E8%A9%9E%E5%85%B8/%E8%8B%B1%E8%AA%9E-%E6%BC%A2%E8%AA%9E-%E7%B9%81%E9%AB%94/power" TargetMode="External"/><Relationship Id="rId9" Type="http://schemas.openxmlformats.org/officeDocument/2006/relationships/hyperlink" Target="https://mlpp.pressbooks.pub/ethicalexplorations/chapter/chapter-8-breaking-the-moral-mold-nietzsche-on-value-creation-and-perspectivism8/" TargetMode="External"/><Relationship Id="rId5" Type="http://schemas.openxmlformats.org/officeDocument/2006/relationships/hyperlink" Target="https://dictionary.cambridge.org/zht/%E8%A9%9E%E5%85%B8/%E8%8B%B1%E8%AA%9E-%E6%BC%A2%E8%AA%9E-%E7%B9%81%E9%AB%94/your" TargetMode="External"/><Relationship Id="rId6" Type="http://schemas.openxmlformats.org/officeDocument/2006/relationships/hyperlink" Target="https://dictionary.cambridge.org/zht/%E8%A9%9E%E5%85%B8/%E8%8B%B1%E8%AA%9E-%E6%BC%A2%E8%AA%9E-%E7%B9%81%E9%AB%94/decision" TargetMode="External"/><Relationship Id="rId7" Type="http://schemas.openxmlformats.org/officeDocument/2006/relationships/hyperlink" Target="https://www.sciencedirect.com/science/article/pii/S2352552517300798" TargetMode="External"/><Relationship Id="rId8" Type="http://schemas.openxmlformats.org/officeDocument/2006/relationships/hyperlink" Target="https://www.sciencedirect.com/science/article/pii/S2352552517300798"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8.png"/><Relationship Id="rId4" Type="http://schemas.openxmlformats.org/officeDocument/2006/relationships/image" Target="../media/image2.png"/><Relationship Id="rId5"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4"/>
          <p:cNvSpPr txBox="1"/>
          <p:nvPr>
            <p:ph idx="1" type="subTitle"/>
          </p:nvPr>
        </p:nvSpPr>
        <p:spPr>
          <a:xfrm>
            <a:off x="311700" y="2722800"/>
            <a:ext cx="8520600" cy="2420700"/>
          </a:xfrm>
          <a:prstGeom prst="rect">
            <a:avLst/>
          </a:prstGeom>
        </p:spPr>
        <p:txBody>
          <a:bodyPr anchorCtr="0" anchor="t" bIns="91425" lIns="91425" spcFirstLastPara="1" rIns="91425" wrap="square" tIns="91425">
            <a:noAutofit/>
          </a:bodyPr>
          <a:lstStyle/>
          <a:p>
            <a:pPr indent="0" lvl="0" marL="0" rtl="0" algn="ctr">
              <a:lnSpc>
                <a:spcPct val="80000"/>
              </a:lnSpc>
              <a:spcBef>
                <a:spcPts val="600"/>
              </a:spcBef>
              <a:spcAft>
                <a:spcPts val="0"/>
              </a:spcAft>
              <a:buNone/>
            </a:pPr>
            <a:r>
              <a:rPr lang="zh-TW" sz="2000">
                <a:solidFill>
                  <a:schemeClr val="dk2"/>
                </a:solidFill>
                <a:latin typeface="Libre Baskerville"/>
                <a:ea typeface="Libre Baskerville"/>
                <a:cs typeface="Libre Baskerville"/>
                <a:sym typeface="Libre Baskerville"/>
              </a:rPr>
              <a:t>Lin Chun-You</a:t>
            </a:r>
            <a:endParaRPr sz="2000">
              <a:solidFill>
                <a:schemeClr val="dk2"/>
              </a:solidFill>
              <a:latin typeface="Libre Baskerville"/>
              <a:ea typeface="Libre Baskerville"/>
              <a:cs typeface="Libre Baskerville"/>
              <a:sym typeface="Libre Baskerville"/>
            </a:endParaRPr>
          </a:p>
          <a:p>
            <a:pPr indent="0" lvl="0" marL="0" rtl="0" algn="ctr">
              <a:lnSpc>
                <a:spcPct val="80000"/>
              </a:lnSpc>
              <a:spcBef>
                <a:spcPts val="600"/>
              </a:spcBef>
              <a:spcAft>
                <a:spcPts val="0"/>
              </a:spcAft>
              <a:buNone/>
            </a:pPr>
            <a:r>
              <a:t/>
            </a:r>
            <a:endParaRPr sz="2000">
              <a:solidFill>
                <a:schemeClr val="dk2"/>
              </a:solidFill>
              <a:latin typeface="Libre Baskerville"/>
              <a:ea typeface="Libre Baskerville"/>
              <a:cs typeface="Libre Baskerville"/>
              <a:sym typeface="Libre Baskerville"/>
            </a:endParaRPr>
          </a:p>
          <a:p>
            <a:pPr indent="0" lvl="0" marL="0" rtl="0" algn="ctr">
              <a:lnSpc>
                <a:spcPct val="80000"/>
              </a:lnSpc>
              <a:spcBef>
                <a:spcPts val="600"/>
              </a:spcBef>
              <a:spcAft>
                <a:spcPts val="0"/>
              </a:spcAft>
              <a:buClr>
                <a:schemeClr val="dk1"/>
              </a:buClr>
              <a:buSzPts val="1100"/>
              <a:buFont typeface="Arial"/>
              <a:buNone/>
            </a:pPr>
            <a:r>
              <a:rPr lang="zh-TW" sz="2000">
                <a:solidFill>
                  <a:schemeClr val="dk2"/>
                </a:solidFill>
                <a:latin typeface="Libre Baskerville"/>
                <a:ea typeface="Libre Baskerville"/>
                <a:cs typeface="Libre Baskerville"/>
                <a:sym typeface="Libre Baskerville"/>
              </a:rPr>
              <a:t>Department of Computer Science and Information Engineering</a:t>
            </a:r>
            <a:endParaRPr sz="2000">
              <a:solidFill>
                <a:schemeClr val="dk2"/>
              </a:solidFill>
              <a:latin typeface="Libre Baskerville"/>
              <a:ea typeface="Libre Baskerville"/>
              <a:cs typeface="Libre Baskerville"/>
              <a:sym typeface="Libre Baskerville"/>
            </a:endParaRPr>
          </a:p>
          <a:p>
            <a:pPr indent="0" lvl="0" marL="0" rtl="0" algn="ctr">
              <a:lnSpc>
                <a:spcPct val="80000"/>
              </a:lnSpc>
              <a:spcBef>
                <a:spcPts val="600"/>
              </a:spcBef>
              <a:spcAft>
                <a:spcPts val="0"/>
              </a:spcAft>
              <a:buNone/>
            </a:pPr>
            <a:r>
              <a:rPr lang="zh-TW" sz="2000">
                <a:solidFill>
                  <a:schemeClr val="dk2"/>
                </a:solidFill>
                <a:latin typeface="Libre Baskerville"/>
                <a:ea typeface="Libre Baskerville"/>
                <a:cs typeface="Libre Baskerville"/>
                <a:sym typeface="Libre Baskerville"/>
              </a:rPr>
              <a:t>National Taiwan University</a:t>
            </a:r>
            <a:endParaRPr sz="2000">
              <a:solidFill>
                <a:schemeClr val="dk2"/>
              </a:solidFill>
              <a:latin typeface="Libre Baskerville"/>
              <a:ea typeface="Libre Baskerville"/>
              <a:cs typeface="Libre Baskerville"/>
              <a:sym typeface="Libre Baskerville"/>
            </a:endParaRPr>
          </a:p>
          <a:p>
            <a:pPr indent="0" lvl="0" marL="0" rtl="0" algn="ctr">
              <a:lnSpc>
                <a:spcPct val="80000"/>
              </a:lnSpc>
              <a:spcBef>
                <a:spcPts val="600"/>
              </a:spcBef>
              <a:spcAft>
                <a:spcPts val="0"/>
              </a:spcAft>
              <a:buClr>
                <a:schemeClr val="dk1"/>
              </a:buClr>
              <a:buSzPts val="1100"/>
              <a:buFont typeface="Arial"/>
              <a:buNone/>
            </a:pPr>
            <a:r>
              <a:t/>
            </a:r>
            <a:endParaRPr sz="2000">
              <a:solidFill>
                <a:schemeClr val="dk2"/>
              </a:solidFill>
              <a:latin typeface="Libre Baskerville"/>
              <a:ea typeface="Libre Baskerville"/>
              <a:cs typeface="Libre Baskerville"/>
              <a:sym typeface="Libre Baskerville"/>
            </a:endParaRPr>
          </a:p>
          <a:p>
            <a:pPr indent="0" lvl="0" marL="0" rtl="0" algn="ctr">
              <a:spcBef>
                <a:spcPts val="0"/>
              </a:spcBef>
              <a:spcAft>
                <a:spcPts val="0"/>
              </a:spcAft>
              <a:buNone/>
            </a:pPr>
            <a:r>
              <a:rPr lang="zh-TW" sz="2000">
                <a:solidFill>
                  <a:schemeClr val="dk2"/>
                </a:solidFill>
                <a:latin typeface="Libre Baskerville"/>
                <a:ea typeface="Libre Baskerville"/>
                <a:cs typeface="Libre Baskerville"/>
                <a:sym typeface="Libre Baskerville"/>
              </a:rPr>
              <a:t>Advisor: CW Hsueh  cwhsueh@csie.ntu.edu.tw</a:t>
            </a:r>
            <a:endParaRPr sz="2000">
              <a:solidFill>
                <a:schemeClr val="dk2"/>
              </a:solidFill>
              <a:latin typeface="Libre Baskerville"/>
              <a:ea typeface="Libre Baskerville"/>
              <a:cs typeface="Libre Baskerville"/>
              <a:sym typeface="Libre Baskerville"/>
            </a:endParaRPr>
          </a:p>
        </p:txBody>
      </p:sp>
      <p:grpSp>
        <p:nvGrpSpPr>
          <p:cNvPr id="125" name="Google Shape;125;p14"/>
          <p:cNvGrpSpPr/>
          <p:nvPr/>
        </p:nvGrpSpPr>
        <p:grpSpPr>
          <a:xfrm>
            <a:off x="427" y="582600"/>
            <a:ext cx="9143793" cy="2052600"/>
            <a:chOff x="-69125" y="-375250"/>
            <a:chExt cx="9301926" cy="2052600"/>
          </a:xfrm>
        </p:grpSpPr>
        <p:sp>
          <p:nvSpPr>
            <p:cNvPr id="126" name="Google Shape;126;p14"/>
            <p:cNvSpPr/>
            <p:nvPr/>
          </p:nvSpPr>
          <p:spPr>
            <a:xfrm>
              <a:off x="-69125" y="-375250"/>
              <a:ext cx="9301800" cy="2052600"/>
            </a:xfrm>
            <a:prstGeom prst="rect">
              <a:avLst/>
            </a:prstGeom>
            <a:solidFill>
              <a:srgbClr val="6D9EEB"/>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27" name="Google Shape;127;p14"/>
            <p:cNvSpPr/>
            <p:nvPr/>
          </p:nvSpPr>
          <p:spPr>
            <a:xfrm>
              <a:off x="-68999" y="-166700"/>
              <a:ext cx="9301800" cy="1663200"/>
            </a:xfrm>
            <a:prstGeom prst="rect">
              <a:avLst/>
            </a:prstGeom>
            <a:solidFill>
              <a:srgbClr val="3C78D8"/>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
        <p:nvSpPr>
          <p:cNvPr id="128" name="Google Shape;128;p14"/>
          <p:cNvSpPr txBox="1"/>
          <p:nvPr>
            <p:ph type="ctrTitle"/>
          </p:nvPr>
        </p:nvSpPr>
        <p:spPr>
          <a:xfrm>
            <a:off x="222825" y="809125"/>
            <a:ext cx="8520600" cy="1622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b="1" lang="zh-TW" sz="3380">
                <a:solidFill>
                  <a:srgbClr val="FFFFFF"/>
                </a:solidFill>
              </a:rPr>
              <a:t>Design and Implementation of Autonomous Identity System Based on OurChain</a:t>
            </a:r>
            <a:endParaRPr b="1" sz="3380">
              <a:solidFill>
                <a:srgbClr val="FFFFFF"/>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zh-TW"/>
              <a:t>Iteration of the Identity System (cont.)</a:t>
            </a:r>
            <a:endParaRPr/>
          </a:p>
          <a:p>
            <a:pPr indent="0" lvl="0" marL="0" rtl="0" algn="l">
              <a:spcBef>
                <a:spcPts val="0"/>
              </a:spcBef>
              <a:spcAft>
                <a:spcPts val="0"/>
              </a:spcAft>
              <a:buClr>
                <a:schemeClr val="dk1"/>
              </a:buClr>
              <a:buSzPct val="39285"/>
              <a:buFont typeface="Arial"/>
              <a:buNone/>
            </a:pPr>
            <a:r>
              <a:t/>
            </a:r>
            <a:endParaRPr/>
          </a:p>
          <a:p>
            <a:pPr indent="0" lvl="0" marL="0" rtl="0" algn="l">
              <a:spcBef>
                <a:spcPts val="0"/>
              </a:spcBef>
              <a:spcAft>
                <a:spcPts val="0"/>
              </a:spcAft>
              <a:buNone/>
            </a:pPr>
            <a:r>
              <a:t/>
            </a:r>
            <a:endParaRPr/>
          </a:p>
        </p:txBody>
      </p:sp>
      <p:sp>
        <p:nvSpPr>
          <p:cNvPr id="241" name="Google Shape;241;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SzPts val="2000"/>
              <a:buChar char="●"/>
            </a:pPr>
            <a:r>
              <a:rPr lang="zh-TW"/>
              <a:t>User-centered identity</a:t>
            </a:r>
            <a:endParaRPr/>
          </a:p>
          <a:p>
            <a:pPr indent="-342900" lvl="1" marL="914400" rtl="0" algn="l">
              <a:spcBef>
                <a:spcPts val="0"/>
              </a:spcBef>
              <a:spcAft>
                <a:spcPts val="0"/>
              </a:spcAft>
              <a:buSzPts val="1800"/>
              <a:buChar char="●"/>
            </a:pPr>
            <a:r>
              <a:rPr lang="zh-TW"/>
              <a:t>data siloing</a:t>
            </a:r>
            <a:endParaRPr/>
          </a:p>
          <a:p>
            <a:pPr indent="-342900" lvl="1" marL="914400" rtl="0" algn="l">
              <a:spcBef>
                <a:spcPts val="0"/>
              </a:spcBef>
              <a:spcAft>
                <a:spcPts val="0"/>
              </a:spcAft>
              <a:buSzPts val="1800"/>
              <a:buChar char="●"/>
            </a:pPr>
            <a:r>
              <a:rPr lang="zh-TW"/>
              <a:t>privacy</a:t>
            </a:r>
            <a:endParaRPr/>
          </a:p>
          <a:p>
            <a:pPr indent="-342900" lvl="1" marL="914400" rtl="0" algn="l">
              <a:spcBef>
                <a:spcPts val="0"/>
              </a:spcBef>
              <a:spcAft>
                <a:spcPts val="0"/>
              </a:spcAft>
              <a:buSzPts val="1800"/>
              <a:buChar char="●"/>
            </a:pPr>
            <a:r>
              <a:rPr lang="zh-TW"/>
              <a:t>cognitive overload</a:t>
            </a:r>
            <a:endParaRPr/>
          </a:p>
          <a:p>
            <a:pPr indent="-342900" lvl="1" marL="914400" rtl="0" algn="l">
              <a:spcBef>
                <a:spcPts val="0"/>
              </a:spcBef>
              <a:spcAft>
                <a:spcPts val="0"/>
              </a:spcAft>
              <a:buSzPts val="1800"/>
              <a:buChar char="●"/>
            </a:pPr>
            <a:r>
              <a:rPr lang="zh-TW"/>
              <a:t>…</a:t>
            </a:r>
            <a:endParaRPr/>
          </a:p>
        </p:txBody>
      </p:sp>
      <p:sp>
        <p:nvSpPr>
          <p:cNvPr id="242" name="Google Shape;242;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zh-TW"/>
              <a:t>‹#›</a:t>
            </a:fld>
            <a:endParaRPr/>
          </a:p>
        </p:txBody>
      </p:sp>
      <p:sp>
        <p:nvSpPr>
          <p:cNvPr id="243" name="Google Shape;243;p23"/>
          <p:cNvSpPr txBox="1"/>
          <p:nvPr>
            <p:ph idx="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zh-TW"/>
              <a:t>‹#›</a:t>
            </a:fld>
            <a:endParaRPr/>
          </a:p>
        </p:txBody>
      </p:sp>
      <p:pic>
        <p:nvPicPr>
          <p:cNvPr id="244" name="Google Shape;244;p23"/>
          <p:cNvPicPr preferRelativeResize="0"/>
          <p:nvPr/>
        </p:nvPicPr>
        <p:blipFill>
          <a:blip r:embed="rId3">
            <a:alphaModFix/>
          </a:blip>
          <a:stretch>
            <a:fillRect/>
          </a:stretch>
        </p:blipFill>
        <p:spPr>
          <a:xfrm>
            <a:off x="4058175" y="2138925"/>
            <a:ext cx="3626600" cy="2314600"/>
          </a:xfrm>
          <a:prstGeom prst="rect">
            <a:avLst/>
          </a:prstGeom>
          <a:noFill/>
          <a:ln>
            <a:noFill/>
          </a:ln>
        </p:spPr>
      </p:pic>
      <p:grpSp>
        <p:nvGrpSpPr>
          <p:cNvPr id="245" name="Google Shape;245;p23"/>
          <p:cNvGrpSpPr/>
          <p:nvPr/>
        </p:nvGrpSpPr>
        <p:grpSpPr>
          <a:xfrm>
            <a:off x="4256199" y="1152475"/>
            <a:ext cx="3428576" cy="1809584"/>
            <a:chOff x="4256199" y="1152475"/>
            <a:chExt cx="3428576" cy="1809584"/>
          </a:xfrm>
        </p:grpSpPr>
        <p:pic>
          <p:nvPicPr>
            <p:cNvPr id="246" name="Google Shape;246;p23"/>
            <p:cNvPicPr preferRelativeResize="0"/>
            <p:nvPr/>
          </p:nvPicPr>
          <p:blipFill>
            <a:blip r:embed="rId4">
              <a:alphaModFix/>
            </a:blip>
            <a:stretch>
              <a:fillRect/>
            </a:stretch>
          </p:blipFill>
          <p:spPr>
            <a:xfrm>
              <a:off x="5463336" y="1152475"/>
              <a:ext cx="2221438" cy="899725"/>
            </a:xfrm>
            <a:prstGeom prst="rect">
              <a:avLst/>
            </a:prstGeom>
            <a:noFill/>
            <a:ln>
              <a:noFill/>
            </a:ln>
          </p:spPr>
        </p:pic>
        <p:pic>
          <p:nvPicPr>
            <p:cNvPr id="247" name="Google Shape;247;p23"/>
            <p:cNvPicPr preferRelativeResize="0"/>
            <p:nvPr/>
          </p:nvPicPr>
          <p:blipFill>
            <a:blip r:embed="rId5">
              <a:alphaModFix/>
            </a:blip>
            <a:stretch>
              <a:fillRect/>
            </a:stretch>
          </p:blipFill>
          <p:spPr>
            <a:xfrm rot="-764220">
              <a:off x="4351450" y="1839838"/>
              <a:ext cx="1219200" cy="1000125"/>
            </a:xfrm>
            <a:prstGeom prst="rect">
              <a:avLst/>
            </a:prstGeom>
            <a:noFill/>
            <a:ln>
              <a:noFill/>
            </a:ln>
          </p:spPr>
        </p:pic>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5"/>
                                        </p:tgtEl>
                                        <p:attrNameLst>
                                          <p:attrName>style.visibility</p:attrName>
                                        </p:attrNameLst>
                                      </p:cBhvr>
                                      <p:to>
                                        <p:strVal val="visible"/>
                                      </p:to>
                                    </p:set>
                                    <p:animEffect filter="fade" transition="in">
                                      <p:cBhvr>
                                        <p:cTn dur="1000"/>
                                        <p:tgtEl>
                                          <p:spTgt spid="24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zh-TW"/>
              <a:t>Iteration of the Identity System (cont.)</a:t>
            </a:r>
            <a:endParaRPr/>
          </a:p>
          <a:p>
            <a:pPr indent="0" lvl="0" marL="0" rtl="0" algn="l">
              <a:spcBef>
                <a:spcPts val="0"/>
              </a:spcBef>
              <a:spcAft>
                <a:spcPts val="0"/>
              </a:spcAft>
              <a:buClr>
                <a:schemeClr val="dk1"/>
              </a:buClr>
              <a:buSzPct val="39285"/>
              <a:buFont typeface="Arial"/>
              <a:buNone/>
            </a:pPr>
            <a:r>
              <a:t/>
            </a:r>
            <a:endParaRPr/>
          </a:p>
          <a:p>
            <a:pPr indent="0" lvl="0" marL="0" rtl="0" algn="l">
              <a:spcBef>
                <a:spcPts val="0"/>
              </a:spcBef>
              <a:spcAft>
                <a:spcPts val="0"/>
              </a:spcAft>
              <a:buNone/>
            </a:pPr>
            <a:r>
              <a:t/>
            </a:r>
            <a:endParaRPr/>
          </a:p>
        </p:txBody>
      </p:sp>
      <p:sp>
        <p:nvSpPr>
          <p:cNvPr id="253" name="Google Shape;253;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SzPts val="2000"/>
              <a:buChar char="●"/>
            </a:pPr>
            <a:r>
              <a:rPr lang="zh-TW"/>
              <a:t>Self-sovereign Identity</a:t>
            </a:r>
            <a:endParaRPr/>
          </a:p>
          <a:p>
            <a:pPr indent="-342900" lvl="1" marL="914400" rtl="0" algn="l">
              <a:spcBef>
                <a:spcPts val="0"/>
              </a:spcBef>
              <a:spcAft>
                <a:spcPts val="0"/>
              </a:spcAft>
              <a:buSzPts val="1800"/>
              <a:buChar char="●"/>
            </a:pPr>
            <a:r>
              <a:rPr lang="zh-TW"/>
              <a:t>user experience</a:t>
            </a:r>
            <a:endParaRPr/>
          </a:p>
          <a:p>
            <a:pPr indent="-342900" lvl="1" marL="914400" rtl="0" algn="l">
              <a:spcBef>
                <a:spcPts val="0"/>
              </a:spcBef>
              <a:spcAft>
                <a:spcPts val="0"/>
              </a:spcAft>
              <a:buSzPts val="1800"/>
              <a:buChar char="●"/>
            </a:pPr>
            <a:r>
              <a:rPr lang="zh-TW"/>
              <a:t>management</a:t>
            </a:r>
            <a:endParaRPr/>
          </a:p>
          <a:p>
            <a:pPr indent="-342900" lvl="1" marL="914400" rtl="0" algn="l">
              <a:spcBef>
                <a:spcPts val="0"/>
              </a:spcBef>
              <a:spcAft>
                <a:spcPts val="0"/>
              </a:spcAft>
              <a:buSzPts val="1800"/>
              <a:buChar char="●"/>
            </a:pPr>
            <a:r>
              <a:rPr lang="zh-TW"/>
              <a:t>privacy(Law)</a:t>
            </a:r>
            <a:endParaRPr/>
          </a:p>
          <a:p>
            <a:pPr indent="-342900" lvl="1" marL="914400" rtl="0" algn="l">
              <a:spcBef>
                <a:spcPts val="0"/>
              </a:spcBef>
              <a:spcAft>
                <a:spcPts val="0"/>
              </a:spcAft>
              <a:buSzPts val="1800"/>
              <a:buChar char="●"/>
            </a:pPr>
            <a:r>
              <a:rPr lang="zh-TW"/>
              <a:t>…</a:t>
            </a:r>
            <a:endParaRPr/>
          </a:p>
          <a:p>
            <a:pPr indent="0" lvl="0" marL="0" rtl="0" algn="l">
              <a:spcBef>
                <a:spcPts val="1200"/>
              </a:spcBef>
              <a:spcAft>
                <a:spcPts val="1200"/>
              </a:spcAft>
              <a:buNone/>
            </a:pPr>
            <a:r>
              <a:t/>
            </a:r>
            <a:endParaRPr/>
          </a:p>
        </p:txBody>
      </p:sp>
      <p:sp>
        <p:nvSpPr>
          <p:cNvPr id="254" name="Google Shape;254;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zh-TW"/>
              <a:t>‹#›</a:t>
            </a:fld>
            <a:endParaRPr/>
          </a:p>
        </p:txBody>
      </p:sp>
      <p:sp>
        <p:nvSpPr>
          <p:cNvPr id="255" name="Google Shape;255;p24"/>
          <p:cNvSpPr txBox="1"/>
          <p:nvPr>
            <p:ph idx="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zh-TW"/>
              <a:t>‹#›</a:t>
            </a:fld>
            <a:endParaRPr/>
          </a:p>
        </p:txBody>
      </p:sp>
      <p:pic>
        <p:nvPicPr>
          <p:cNvPr id="256" name="Google Shape;256;p24"/>
          <p:cNvPicPr preferRelativeResize="0"/>
          <p:nvPr/>
        </p:nvPicPr>
        <p:blipFill>
          <a:blip r:embed="rId3">
            <a:alphaModFix/>
          </a:blip>
          <a:stretch>
            <a:fillRect/>
          </a:stretch>
        </p:blipFill>
        <p:spPr>
          <a:xfrm>
            <a:off x="3642300" y="1853498"/>
            <a:ext cx="4406275" cy="24971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zh-TW"/>
              <a:t>Iteration of the Identity System (cont.)</a:t>
            </a:r>
            <a:endParaRPr/>
          </a:p>
          <a:p>
            <a:pPr indent="0" lvl="0" marL="0" rtl="0" algn="l">
              <a:spcBef>
                <a:spcPts val="0"/>
              </a:spcBef>
              <a:spcAft>
                <a:spcPts val="0"/>
              </a:spcAft>
              <a:buClr>
                <a:schemeClr val="dk1"/>
              </a:buClr>
              <a:buSzPct val="39285"/>
              <a:buFont typeface="Arial"/>
              <a:buNone/>
            </a:pPr>
            <a:r>
              <a:t/>
            </a:r>
            <a:endParaRPr/>
          </a:p>
          <a:p>
            <a:pPr indent="0" lvl="0" marL="0" rtl="0" algn="l">
              <a:spcBef>
                <a:spcPts val="0"/>
              </a:spcBef>
              <a:spcAft>
                <a:spcPts val="0"/>
              </a:spcAft>
              <a:buNone/>
            </a:pPr>
            <a:r>
              <a:t/>
            </a:r>
            <a:endParaRPr/>
          </a:p>
        </p:txBody>
      </p:sp>
      <p:sp>
        <p:nvSpPr>
          <p:cNvPr id="262" name="Google Shape;262;p2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zh-TW"/>
              <a:t>‹#›</a:t>
            </a:fld>
            <a:endParaRPr/>
          </a:p>
        </p:txBody>
      </p:sp>
      <p:sp>
        <p:nvSpPr>
          <p:cNvPr id="263" name="Google Shape;263;p25"/>
          <p:cNvSpPr txBox="1"/>
          <p:nvPr>
            <p:ph idx="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zh-TW"/>
              <a:t>‹#›</a:t>
            </a:fld>
            <a:endParaRPr/>
          </a:p>
        </p:txBody>
      </p:sp>
      <p:pic>
        <p:nvPicPr>
          <p:cNvPr id="264" name="Google Shape;264;p25"/>
          <p:cNvPicPr preferRelativeResize="0"/>
          <p:nvPr/>
        </p:nvPicPr>
        <p:blipFill>
          <a:blip r:embed="rId3">
            <a:alphaModFix/>
          </a:blip>
          <a:stretch>
            <a:fillRect/>
          </a:stretch>
        </p:blipFill>
        <p:spPr>
          <a:xfrm>
            <a:off x="1836050" y="1017725"/>
            <a:ext cx="5228704" cy="382097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zh-TW"/>
              <a:t>The Dilemma of the Identity System</a:t>
            </a:r>
            <a:endParaRPr/>
          </a:p>
          <a:p>
            <a:pPr indent="0" lvl="0" marL="0" rtl="0" algn="l">
              <a:spcBef>
                <a:spcPts val="0"/>
              </a:spcBef>
              <a:spcAft>
                <a:spcPts val="0"/>
              </a:spcAft>
              <a:buClr>
                <a:schemeClr val="dk1"/>
              </a:buClr>
              <a:buSzPct val="39285"/>
              <a:buFont typeface="Arial"/>
              <a:buNone/>
            </a:pPr>
            <a:r>
              <a:t/>
            </a:r>
            <a:endParaRPr/>
          </a:p>
          <a:p>
            <a:pPr indent="0" lvl="0" marL="0" rtl="0" algn="l">
              <a:spcBef>
                <a:spcPts val="0"/>
              </a:spcBef>
              <a:spcAft>
                <a:spcPts val="0"/>
              </a:spcAft>
              <a:buNone/>
            </a:pPr>
            <a:r>
              <a:t/>
            </a:r>
            <a:endParaRPr/>
          </a:p>
        </p:txBody>
      </p:sp>
      <p:sp>
        <p:nvSpPr>
          <p:cNvPr id="270" name="Google Shape;270;p26"/>
          <p:cNvSpPr txBox="1"/>
          <p:nvPr>
            <p:ph idx="1" type="body"/>
          </p:nvPr>
        </p:nvSpPr>
        <p:spPr>
          <a:xfrm>
            <a:off x="311700" y="1152475"/>
            <a:ext cx="8520600" cy="3440400"/>
          </a:xfrm>
          <a:prstGeom prst="rect">
            <a:avLst/>
          </a:prstGeom>
        </p:spPr>
        <p:txBody>
          <a:bodyPr anchorCtr="0" anchor="t" bIns="91425" lIns="91425" spcFirstLastPara="1" rIns="91425" wrap="square" tIns="91425">
            <a:normAutofit fontScale="77500"/>
          </a:bodyPr>
          <a:lstStyle/>
          <a:p>
            <a:pPr indent="-327025" lvl="0" marL="457200" rtl="0" algn="l">
              <a:spcBef>
                <a:spcPts val="0"/>
              </a:spcBef>
              <a:spcAft>
                <a:spcPts val="0"/>
              </a:spcAft>
              <a:buSzPct val="100000"/>
              <a:buChar char="●"/>
            </a:pPr>
            <a:r>
              <a:rPr lang="zh-TW"/>
              <a:t>User experience</a:t>
            </a:r>
            <a:endParaRPr/>
          </a:p>
          <a:p>
            <a:pPr indent="-317182" lvl="1" marL="914400" rtl="0" algn="l">
              <a:spcBef>
                <a:spcPts val="0"/>
              </a:spcBef>
              <a:spcAft>
                <a:spcPts val="0"/>
              </a:spcAft>
              <a:buSzPct val="100000"/>
              <a:buChar char="●"/>
            </a:pPr>
            <a:r>
              <a:rPr lang="zh-TW"/>
              <a:t>I</a:t>
            </a:r>
            <a:r>
              <a:rPr lang="zh-TW"/>
              <a:t>mprove system usability while ensuring privacy and security.</a:t>
            </a:r>
            <a:endParaRPr/>
          </a:p>
          <a:p>
            <a:pPr indent="-327025" lvl="0" marL="457200" rtl="0" algn="l">
              <a:spcBef>
                <a:spcPts val="0"/>
              </a:spcBef>
              <a:spcAft>
                <a:spcPts val="0"/>
              </a:spcAft>
              <a:buSzPct val="100000"/>
              <a:buChar char="●"/>
            </a:pPr>
            <a:r>
              <a:rPr lang="zh-TW"/>
              <a:t>C</a:t>
            </a:r>
            <a:r>
              <a:rPr lang="zh-TW"/>
              <a:t>ognitive overload</a:t>
            </a:r>
            <a:endParaRPr/>
          </a:p>
          <a:p>
            <a:pPr indent="-317182" lvl="1" marL="914400" rtl="0" algn="l">
              <a:spcBef>
                <a:spcPts val="0"/>
              </a:spcBef>
              <a:spcAft>
                <a:spcPts val="0"/>
              </a:spcAft>
              <a:buSzPct val="100000"/>
              <a:buChar char="●"/>
            </a:pPr>
            <a:r>
              <a:rPr lang="zh-TW"/>
              <a:t>Participate in services freely without creating a large number of additional identities.</a:t>
            </a:r>
            <a:endParaRPr/>
          </a:p>
          <a:p>
            <a:pPr indent="-327025" lvl="0" marL="457200" rtl="0" algn="l">
              <a:spcBef>
                <a:spcPts val="0"/>
              </a:spcBef>
              <a:spcAft>
                <a:spcPts val="0"/>
              </a:spcAft>
              <a:buSzPct val="100000"/>
              <a:buChar char="●"/>
            </a:pPr>
            <a:r>
              <a:rPr lang="zh-TW"/>
              <a:t>Privacy and Security</a:t>
            </a:r>
            <a:endParaRPr/>
          </a:p>
          <a:p>
            <a:pPr indent="-317182" lvl="1" marL="914400" rtl="0" algn="l">
              <a:spcBef>
                <a:spcPts val="0"/>
              </a:spcBef>
              <a:spcAft>
                <a:spcPts val="0"/>
              </a:spcAft>
              <a:buSzPct val="100000"/>
              <a:buChar char="●"/>
            </a:pPr>
            <a:r>
              <a:rPr lang="zh-TW"/>
              <a:t>Adopt the "data layer inversion" strategy to migrate user data to</a:t>
            </a:r>
            <a:r>
              <a:rPr lang="zh-TW"/>
              <a:t> the </a:t>
            </a:r>
            <a:r>
              <a:rPr lang="zh-TW"/>
              <a:t>user device.</a:t>
            </a:r>
            <a:endParaRPr/>
          </a:p>
          <a:p>
            <a:pPr indent="-327025" lvl="0" marL="457200" rtl="0" algn="l">
              <a:spcBef>
                <a:spcPts val="0"/>
              </a:spcBef>
              <a:spcAft>
                <a:spcPts val="0"/>
              </a:spcAft>
              <a:buSzPct val="100000"/>
              <a:buChar char="●"/>
            </a:pPr>
            <a:r>
              <a:rPr lang="zh-TW"/>
              <a:t>Trust and Fairness</a:t>
            </a:r>
            <a:endParaRPr/>
          </a:p>
          <a:p>
            <a:pPr indent="-317182" lvl="1" marL="914400" rtl="0" algn="l">
              <a:spcBef>
                <a:spcPts val="0"/>
              </a:spcBef>
              <a:spcAft>
                <a:spcPts val="0"/>
              </a:spcAft>
              <a:buSzPct val="100000"/>
              <a:buChar char="●"/>
            </a:pPr>
            <a:r>
              <a:rPr lang="zh-TW"/>
              <a:t>A decentralized evaluation mechanism was introduced to establish a mechanism for mutual verification and mutual trust.</a:t>
            </a:r>
            <a:endParaRPr/>
          </a:p>
        </p:txBody>
      </p:sp>
      <p:sp>
        <p:nvSpPr>
          <p:cNvPr id="271" name="Google Shape;271;p2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zh-TW"/>
              <a:t>‹#›</a:t>
            </a:fld>
            <a:endParaRPr/>
          </a:p>
        </p:txBody>
      </p:sp>
      <p:sp>
        <p:nvSpPr>
          <p:cNvPr id="272" name="Google Shape;272;p26"/>
          <p:cNvSpPr txBox="1"/>
          <p:nvPr>
            <p:ph idx="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zh-TW"/>
              <a:t>Assessment of Identity Systems</a:t>
            </a:r>
            <a:endParaRPr/>
          </a:p>
          <a:p>
            <a:pPr indent="0" lvl="0" marL="0" rtl="0" algn="l">
              <a:spcBef>
                <a:spcPts val="0"/>
              </a:spcBef>
              <a:spcAft>
                <a:spcPts val="0"/>
              </a:spcAft>
              <a:buClr>
                <a:schemeClr val="dk1"/>
              </a:buClr>
              <a:buSzPct val="39285"/>
              <a:buFont typeface="Arial"/>
              <a:buNone/>
            </a:pPr>
            <a:r>
              <a:t/>
            </a:r>
            <a:endParaRPr/>
          </a:p>
          <a:p>
            <a:pPr indent="0" lvl="0" marL="0" rtl="0" algn="l">
              <a:spcBef>
                <a:spcPts val="0"/>
              </a:spcBef>
              <a:spcAft>
                <a:spcPts val="0"/>
              </a:spcAft>
              <a:buNone/>
            </a:pPr>
            <a:r>
              <a:t/>
            </a:r>
            <a:endParaRPr/>
          </a:p>
        </p:txBody>
      </p:sp>
      <p:sp>
        <p:nvSpPr>
          <p:cNvPr id="278" name="Google Shape;278;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0000" lnSpcReduction="20000"/>
          </a:bodyPr>
          <a:lstStyle/>
          <a:p>
            <a:pPr indent="-317500" lvl="0" marL="457200" rtl="0" algn="l">
              <a:spcBef>
                <a:spcPts val="0"/>
              </a:spcBef>
              <a:spcAft>
                <a:spcPts val="0"/>
              </a:spcAft>
              <a:buClr>
                <a:srgbClr val="04617B"/>
              </a:buClr>
              <a:buSzPct val="100000"/>
              <a:buChar char="●"/>
            </a:pPr>
            <a:r>
              <a:rPr lang="zh-TW"/>
              <a:t>創新突破</a:t>
            </a:r>
            <a:endParaRPr/>
          </a:p>
          <a:p>
            <a:pPr indent="-308610" lvl="1" marL="914400" rtl="0" algn="l">
              <a:spcBef>
                <a:spcPts val="0"/>
              </a:spcBef>
              <a:spcAft>
                <a:spcPts val="0"/>
              </a:spcAft>
              <a:buClr>
                <a:schemeClr val="accent2"/>
              </a:buClr>
              <a:buSzPct val="100000"/>
              <a:buChar char="●"/>
            </a:pPr>
            <a:r>
              <a:rPr lang="zh-TW">
                <a:solidFill>
                  <a:schemeClr val="accent2"/>
                </a:solidFill>
              </a:rPr>
              <a:t>使用者體驗</a:t>
            </a:r>
            <a:endParaRPr>
              <a:solidFill>
                <a:schemeClr val="accent2"/>
              </a:solidFill>
            </a:endParaRPr>
          </a:p>
          <a:p>
            <a:pPr indent="-308610" lvl="1" marL="914400" rtl="0" algn="l">
              <a:spcBef>
                <a:spcPts val="0"/>
              </a:spcBef>
              <a:spcAft>
                <a:spcPts val="0"/>
              </a:spcAft>
              <a:buClr>
                <a:schemeClr val="accent2"/>
              </a:buClr>
              <a:buSzPct val="100000"/>
              <a:buChar char="●"/>
            </a:pPr>
            <a:r>
              <a:rPr lang="zh-TW">
                <a:solidFill>
                  <a:schemeClr val="accent2"/>
                </a:solidFill>
              </a:rPr>
              <a:t>使用者認知</a:t>
            </a:r>
            <a:endParaRPr>
              <a:solidFill>
                <a:schemeClr val="accent2"/>
              </a:solidFill>
            </a:endParaRPr>
          </a:p>
          <a:p>
            <a:pPr indent="-308610" lvl="1" marL="914400" rtl="0" algn="l">
              <a:spcBef>
                <a:spcPts val="0"/>
              </a:spcBef>
              <a:spcAft>
                <a:spcPts val="0"/>
              </a:spcAft>
              <a:buClr>
                <a:schemeClr val="accent2"/>
              </a:buClr>
              <a:buSzPct val="100000"/>
              <a:buChar char="●"/>
            </a:pPr>
            <a:r>
              <a:rPr lang="zh-TW">
                <a:solidFill>
                  <a:schemeClr val="accent2"/>
                </a:solidFill>
              </a:rPr>
              <a:t>隱私保護</a:t>
            </a:r>
            <a:endParaRPr>
              <a:solidFill>
                <a:schemeClr val="accent2"/>
              </a:solidFill>
            </a:endParaRPr>
          </a:p>
          <a:p>
            <a:pPr indent="-308610" lvl="1" marL="914400" rtl="0" algn="l">
              <a:spcBef>
                <a:spcPts val="0"/>
              </a:spcBef>
              <a:spcAft>
                <a:spcPts val="0"/>
              </a:spcAft>
              <a:buClr>
                <a:schemeClr val="accent2"/>
              </a:buClr>
              <a:buSzPct val="100000"/>
              <a:buChar char="●"/>
            </a:pPr>
            <a:r>
              <a:rPr lang="zh-TW">
                <a:solidFill>
                  <a:schemeClr val="accent2"/>
                </a:solidFill>
              </a:rPr>
              <a:t>平等信任</a:t>
            </a:r>
            <a:endParaRPr>
              <a:solidFill>
                <a:schemeClr val="accent2"/>
              </a:solidFill>
            </a:endParaRPr>
          </a:p>
          <a:p>
            <a:pPr indent="-317500" lvl="0" marL="457200" rtl="0" algn="l">
              <a:spcBef>
                <a:spcPts val="0"/>
              </a:spcBef>
              <a:spcAft>
                <a:spcPts val="0"/>
              </a:spcAft>
              <a:buClr>
                <a:srgbClr val="04617B"/>
              </a:buClr>
              <a:buSzPct val="100000"/>
              <a:buChar char="●"/>
            </a:pPr>
            <a:r>
              <a:rPr lang="zh-TW"/>
              <a:t>法規遵循</a:t>
            </a:r>
            <a:endParaRPr/>
          </a:p>
          <a:p>
            <a:pPr indent="-308610" lvl="1" marL="914400" rtl="0" algn="l">
              <a:spcBef>
                <a:spcPts val="0"/>
              </a:spcBef>
              <a:spcAft>
                <a:spcPts val="0"/>
              </a:spcAft>
              <a:buClr>
                <a:schemeClr val="accent2"/>
              </a:buClr>
              <a:buSzPct val="100000"/>
              <a:buChar char="●"/>
            </a:pPr>
            <a:r>
              <a:rPr lang="zh-TW">
                <a:solidFill>
                  <a:schemeClr val="accent2"/>
                </a:solidFill>
              </a:rPr>
              <a:t>GDPR</a:t>
            </a:r>
            <a:endParaRPr>
              <a:solidFill>
                <a:schemeClr val="accent2"/>
              </a:solidFill>
            </a:endParaRPr>
          </a:p>
          <a:p>
            <a:pPr indent="-308610" lvl="1" marL="914400" rtl="0" algn="l">
              <a:spcBef>
                <a:spcPts val="0"/>
              </a:spcBef>
              <a:spcAft>
                <a:spcPts val="0"/>
              </a:spcAft>
              <a:buClr>
                <a:schemeClr val="accent2"/>
              </a:buClr>
              <a:buSzPct val="100000"/>
              <a:buChar char="●"/>
            </a:pPr>
            <a:r>
              <a:rPr lang="zh-TW">
                <a:solidFill>
                  <a:schemeClr val="accent2"/>
                </a:solidFill>
              </a:rPr>
              <a:t>NIST</a:t>
            </a:r>
            <a:endParaRPr>
              <a:solidFill>
                <a:schemeClr val="accent2"/>
              </a:solidFill>
            </a:endParaRPr>
          </a:p>
          <a:p>
            <a:pPr indent="-317500" lvl="0" marL="457200" rtl="0" algn="l">
              <a:spcBef>
                <a:spcPts val="0"/>
              </a:spcBef>
              <a:spcAft>
                <a:spcPts val="0"/>
              </a:spcAft>
              <a:buClr>
                <a:srgbClr val="04617B"/>
              </a:buClr>
              <a:buSzPct val="100000"/>
              <a:buChar char="●"/>
            </a:pPr>
            <a:r>
              <a:rPr lang="zh-TW"/>
              <a:t>公認原則</a:t>
            </a:r>
            <a:endParaRPr/>
          </a:p>
          <a:p>
            <a:pPr indent="-308610" lvl="1" marL="914400" rtl="0" algn="l">
              <a:spcBef>
                <a:spcPts val="0"/>
              </a:spcBef>
              <a:spcAft>
                <a:spcPts val="0"/>
              </a:spcAft>
              <a:buClr>
                <a:schemeClr val="accent2"/>
              </a:buClr>
              <a:buSzPct val="100000"/>
              <a:buChar char="●"/>
            </a:pPr>
            <a:r>
              <a:rPr lang="zh-TW">
                <a:solidFill>
                  <a:schemeClr val="accent2"/>
                </a:solidFill>
              </a:rPr>
              <a:t>身分法則</a:t>
            </a:r>
            <a:endParaRPr>
              <a:solidFill>
                <a:schemeClr val="accent2"/>
              </a:solidFill>
            </a:endParaRPr>
          </a:p>
          <a:p>
            <a:pPr indent="-308610" lvl="1" marL="914400" rtl="0" algn="l">
              <a:spcBef>
                <a:spcPts val="0"/>
              </a:spcBef>
              <a:spcAft>
                <a:spcPts val="0"/>
              </a:spcAft>
              <a:buClr>
                <a:schemeClr val="accent2"/>
              </a:buClr>
              <a:buSzPct val="100000"/>
              <a:buChar char="●"/>
            </a:pPr>
            <a:r>
              <a:rPr lang="zh-TW">
                <a:solidFill>
                  <a:schemeClr val="accent2"/>
                </a:solidFill>
              </a:rPr>
              <a:t>避免常見缺陷</a:t>
            </a:r>
            <a:endParaRPr>
              <a:solidFill>
                <a:schemeClr val="accent2"/>
              </a:solidFill>
            </a:endParaRPr>
          </a:p>
          <a:p>
            <a:pPr indent="-308610" lvl="1" marL="914400" rtl="0" algn="l">
              <a:spcBef>
                <a:spcPts val="0"/>
              </a:spcBef>
              <a:spcAft>
                <a:spcPts val="0"/>
              </a:spcAft>
              <a:buClr>
                <a:schemeClr val="accent2"/>
              </a:buClr>
              <a:buSzPct val="100000"/>
              <a:buChar char="●"/>
            </a:pPr>
            <a:r>
              <a:rPr lang="zh-TW">
                <a:solidFill>
                  <a:schemeClr val="accent2"/>
                </a:solidFill>
              </a:rPr>
              <a:t>自治身分</a:t>
            </a:r>
            <a:endParaRPr>
              <a:solidFill>
                <a:schemeClr val="accent2"/>
              </a:solidFill>
            </a:endParaRPr>
          </a:p>
        </p:txBody>
      </p:sp>
      <p:sp>
        <p:nvSpPr>
          <p:cNvPr id="279" name="Google Shape;279;p2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zh-TW"/>
              <a:t>‹#›</a:t>
            </a:fld>
            <a:endParaRPr/>
          </a:p>
        </p:txBody>
      </p:sp>
      <p:sp>
        <p:nvSpPr>
          <p:cNvPr id="280" name="Google Shape;280;p27"/>
          <p:cNvSpPr txBox="1"/>
          <p:nvPr>
            <p:ph idx="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zh-TW"/>
              <a:t>‹#›</a:t>
            </a:fld>
            <a:endParaRPr/>
          </a:p>
        </p:txBody>
      </p:sp>
      <p:sp>
        <p:nvSpPr>
          <p:cNvPr id="281" name="Google Shape;281;p27"/>
          <p:cNvSpPr txBox="1"/>
          <p:nvPr/>
        </p:nvSpPr>
        <p:spPr>
          <a:xfrm>
            <a:off x="4183300" y="2614375"/>
            <a:ext cx="38676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TW" sz="2000">
                <a:solidFill>
                  <a:schemeClr val="accent2"/>
                </a:solidFill>
              </a:rPr>
              <a:t>We hope to solve all problems!</a:t>
            </a:r>
            <a:endParaRPr sz="2000">
              <a:solidFill>
                <a:schemeClr val="accent2"/>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28"/>
          <p:cNvSpPr txBox="1"/>
          <p:nvPr>
            <p:ph type="title"/>
          </p:nvPr>
        </p:nvSpPr>
        <p:spPr>
          <a:xfrm>
            <a:off x="720000" y="1677218"/>
            <a:ext cx="2336400" cy="405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zh-TW"/>
              <a:t>Introduction</a:t>
            </a:r>
            <a:endParaRPr b="1" sz="2200"/>
          </a:p>
        </p:txBody>
      </p:sp>
      <p:sp>
        <p:nvSpPr>
          <p:cNvPr id="287" name="Google Shape;287;p28"/>
          <p:cNvSpPr txBox="1"/>
          <p:nvPr>
            <p:ph idx="1" type="subTitle"/>
          </p:nvPr>
        </p:nvSpPr>
        <p:spPr>
          <a:xfrm>
            <a:off x="720000" y="2081199"/>
            <a:ext cx="2336400" cy="572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zh-TW" sz="1600">
                <a:solidFill>
                  <a:srgbClr val="04617B"/>
                </a:solidFill>
              </a:rPr>
              <a:t>緒論</a:t>
            </a:r>
            <a:endParaRPr b="1" sz="1600">
              <a:solidFill>
                <a:srgbClr val="04617B"/>
              </a:solidFill>
            </a:endParaRPr>
          </a:p>
        </p:txBody>
      </p:sp>
      <p:sp>
        <p:nvSpPr>
          <p:cNvPr id="288" name="Google Shape;288;p28"/>
          <p:cNvSpPr txBox="1"/>
          <p:nvPr>
            <p:ph idx="8" type="subTitle"/>
          </p:nvPr>
        </p:nvSpPr>
        <p:spPr>
          <a:xfrm>
            <a:off x="6087600" y="2081208"/>
            <a:ext cx="2336400" cy="572700"/>
          </a:xfrm>
          <a:prstGeom prst="rect">
            <a:avLst/>
          </a:prstGeom>
        </p:spPr>
        <p:txBody>
          <a:bodyPr anchorCtr="0" anchor="t" bIns="91425" lIns="91425" spcFirstLastPara="1" rIns="91425" wrap="square" tIns="91425">
            <a:normAutofit lnSpcReduction="10000"/>
          </a:bodyPr>
          <a:lstStyle/>
          <a:p>
            <a:pPr indent="0" lvl="0" marL="0" rtl="0" algn="ctr">
              <a:spcBef>
                <a:spcPts val="0"/>
              </a:spcBef>
              <a:spcAft>
                <a:spcPts val="0"/>
              </a:spcAft>
              <a:buClr>
                <a:schemeClr val="dk1"/>
              </a:buClr>
              <a:buSzPts val="1100"/>
              <a:buFont typeface="Arial"/>
              <a:buNone/>
            </a:pPr>
            <a:r>
              <a:rPr b="1" lang="zh-TW">
                <a:solidFill>
                  <a:srgbClr val="04617B"/>
                </a:solidFill>
                <a:latin typeface="Microsoft JhengHei"/>
                <a:ea typeface="Microsoft JhengHei"/>
                <a:cs typeface="Microsoft JhengHei"/>
                <a:sym typeface="Microsoft JhengHei"/>
              </a:rPr>
              <a:t>系統設計</a:t>
            </a:r>
            <a:endParaRPr b="1">
              <a:solidFill>
                <a:srgbClr val="04617B"/>
              </a:solidFill>
              <a:latin typeface="Microsoft JhengHei"/>
              <a:ea typeface="Microsoft JhengHei"/>
              <a:cs typeface="Microsoft JhengHei"/>
              <a:sym typeface="Microsoft JhengHei"/>
            </a:endParaRPr>
          </a:p>
          <a:p>
            <a:pPr indent="0" lvl="0" marL="0" rtl="0" algn="ctr">
              <a:spcBef>
                <a:spcPts val="0"/>
              </a:spcBef>
              <a:spcAft>
                <a:spcPts val="0"/>
              </a:spcAft>
              <a:buClr>
                <a:schemeClr val="dk1"/>
              </a:buClr>
              <a:buSzPts val="1100"/>
              <a:buFont typeface="Arial"/>
              <a:buNone/>
            </a:pPr>
            <a:r>
              <a:t/>
            </a:r>
            <a:endParaRPr b="1">
              <a:solidFill>
                <a:srgbClr val="04617B"/>
              </a:solidFill>
              <a:latin typeface="Microsoft JhengHei"/>
              <a:ea typeface="Microsoft JhengHei"/>
              <a:cs typeface="Microsoft JhengHei"/>
              <a:sym typeface="Microsoft JhengHei"/>
            </a:endParaRPr>
          </a:p>
        </p:txBody>
      </p:sp>
      <p:sp>
        <p:nvSpPr>
          <p:cNvPr id="289" name="Google Shape;289;p28"/>
          <p:cNvSpPr txBox="1"/>
          <p:nvPr>
            <p:ph idx="4" type="title"/>
          </p:nvPr>
        </p:nvSpPr>
        <p:spPr>
          <a:xfrm>
            <a:off x="4166400" y="1095325"/>
            <a:ext cx="8112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zh-TW">
                <a:solidFill>
                  <a:srgbClr val="04617B"/>
                </a:solidFill>
              </a:rPr>
              <a:t>02</a:t>
            </a:r>
            <a:endParaRPr>
              <a:solidFill>
                <a:srgbClr val="04617B"/>
              </a:solidFill>
            </a:endParaRPr>
          </a:p>
        </p:txBody>
      </p:sp>
      <p:sp>
        <p:nvSpPr>
          <p:cNvPr id="290" name="Google Shape;290;p28"/>
          <p:cNvSpPr txBox="1"/>
          <p:nvPr>
            <p:ph idx="13" type="title"/>
          </p:nvPr>
        </p:nvSpPr>
        <p:spPr>
          <a:xfrm>
            <a:off x="1482600" y="2714087"/>
            <a:ext cx="8112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zh-TW">
                <a:solidFill>
                  <a:srgbClr val="939DA5"/>
                </a:solidFill>
              </a:rPr>
              <a:t>04</a:t>
            </a:r>
            <a:endParaRPr>
              <a:solidFill>
                <a:srgbClr val="939DA5"/>
              </a:solidFill>
            </a:endParaRPr>
          </a:p>
        </p:txBody>
      </p:sp>
      <p:sp>
        <p:nvSpPr>
          <p:cNvPr id="291" name="Google Shape;291;p28"/>
          <p:cNvSpPr txBox="1"/>
          <p:nvPr>
            <p:ph idx="2" type="title"/>
          </p:nvPr>
        </p:nvSpPr>
        <p:spPr>
          <a:xfrm>
            <a:off x="1482600" y="1095325"/>
            <a:ext cx="8112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zh-TW"/>
              <a:t>01</a:t>
            </a:r>
            <a:endParaRPr/>
          </a:p>
        </p:txBody>
      </p:sp>
      <p:sp>
        <p:nvSpPr>
          <p:cNvPr id="292" name="Google Shape;292;p28"/>
          <p:cNvSpPr txBox="1"/>
          <p:nvPr>
            <p:ph idx="3" type="title"/>
          </p:nvPr>
        </p:nvSpPr>
        <p:spPr>
          <a:xfrm>
            <a:off x="3403800" y="1677218"/>
            <a:ext cx="2336400" cy="4050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Clr>
                <a:schemeClr val="dk1"/>
              </a:buClr>
              <a:buSzPct val="50000"/>
              <a:buFont typeface="Arial"/>
              <a:buNone/>
            </a:pPr>
            <a:r>
              <a:rPr lang="zh-TW">
                <a:solidFill>
                  <a:srgbClr val="04617B"/>
                </a:solidFill>
              </a:rPr>
              <a:t>Background</a:t>
            </a:r>
            <a:endParaRPr>
              <a:solidFill>
                <a:srgbClr val="04617B"/>
              </a:solidFill>
            </a:endParaRPr>
          </a:p>
        </p:txBody>
      </p:sp>
      <p:sp>
        <p:nvSpPr>
          <p:cNvPr id="293" name="Google Shape;293;p28"/>
          <p:cNvSpPr txBox="1"/>
          <p:nvPr>
            <p:ph idx="5" type="subTitle"/>
          </p:nvPr>
        </p:nvSpPr>
        <p:spPr>
          <a:xfrm>
            <a:off x="3403800" y="2081208"/>
            <a:ext cx="2336400" cy="572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Clr>
                <a:schemeClr val="dk1"/>
              </a:buClr>
              <a:buSzPts val="1100"/>
              <a:buFont typeface="Arial"/>
              <a:buNone/>
            </a:pPr>
            <a:r>
              <a:rPr b="1" lang="zh-TW">
                <a:solidFill>
                  <a:srgbClr val="04617B"/>
                </a:solidFill>
                <a:latin typeface="Microsoft JhengHei"/>
                <a:ea typeface="Microsoft JhengHei"/>
                <a:cs typeface="Microsoft JhengHei"/>
                <a:sym typeface="Microsoft JhengHei"/>
              </a:rPr>
              <a:t>研究背景</a:t>
            </a:r>
            <a:endParaRPr b="1">
              <a:solidFill>
                <a:srgbClr val="04617B"/>
              </a:solidFill>
              <a:latin typeface="Microsoft JhengHei"/>
              <a:ea typeface="Microsoft JhengHei"/>
              <a:cs typeface="Microsoft JhengHei"/>
              <a:sym typeface="Microsoft JhengHei"/>
            </a:endParaRPr>
          </a:p>
        </p:txBody>
      </p:sp>
      <p:sp>
        <p:nvSpPr>
          <p:cNvPr id="294" name="Google Shape;294;p28"/>
          <p:cNvSpPr txBox="1"/>
          <p:nvPr>
            <p:ph idx="6" type="title"/>
          </p:nvPr>
        </p:nvSpPr>
        <p:spPr>
          <a:xfrm>
            <a:off x="6087600" y="1677218"/>
            <a:ext cx="2336400" cy="4050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Clr>
                <a:schemeClr val="dk1"/>
              </a:buClr>
              <a:buSzPct val="50000"/>
              <a:buFont typeface="Arial"/>
              <a:buNone/>
            </a:pPr>
            <a:r>
              <a:rPr lang="zh-TW">
                <a:solidFill>
                  <a:srgbClr val="04617B"/>
                </a:solidFill>
              </a:rPr>
              <a:t>Design</a:t>
            </a:r>
            <a:endParaRPr>
              <a:solidFill>
                <a:srgbClr val="04617B"/>
              </a:solidFill>
            </a:endParaRPr>
          </a:p>
        </p:txBody>
      </p:sp>
      <p:sp>
        <p:nvSpPr>
          <p:cNvPr id="295" name="Google Shape;295;p28"/>
          <p:cNvSpPr txBox="1"/>
          <p:nvPr>
            <p:ph idx="7" type="title"/>
          </p:nvPr>
        </p:nvSpPr>
        <p:spPr>
          <a:xfrm>
            <a:off x="6850200" y="1095325"/>
            <a:ext cx="8112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zh-TW">
                <a:solidFill>
                  <a:srgbClr val="04617B"/>
                </a:solidFill>
              </a:rPr>
              <a:t>03</a:t>
            </a:r>
            <a:endParaRPr>
              <a:solidFill>
                <a:srgbClr val="04617B"/>
              </a:solidFill>
            </a:endParaRPr>
          </a:p>
        </p:txBody>
      </p:sp>
      <p:sp>
        <p:nvSpPr>
          <p:cNvPr id="296" name="Google Shape;296;p28"/>
          <p:cNvSpPr txBox="1"/>
          <p:nvPr>
            <p:ph idx="9" type="title"/>
          </p:nvPr>
        </p:nvSpPr>
        <p:spPr>
          <a:xfrm>
            <a:off x="720000" y="3313579"/>
            <a:ext cx="2336400" cy="4050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Clr>
                <a:schemeClr val="dk1"/>
              </a:buClr>
              <a:buSzPct val="50000"/>
              <a:buFont typeface="Arial"/>
              <a:buNone/>
            </a:pPr>
            <a:r>
              <a:rPr lang="zh-TW">
                <a:solidFill>
                  <a:srgbClr val="939DA5"/>
                </a:solidFill>
              </a:rPr>
              <a:t>implement</a:t>
            </a:r>
            <a:endParaRPr>
              <a:solidFill>
                <a:srgbClr val="939DA5"/>
              </a:solidFill>
            </a:endParaRPr>
          </a:p>
        </p:txBody>
      </p:sp>
      <p:sp>
        <p:nvSpPr>
          <p:cNvPr id="297" name="Google Shape;297;p28"/>
          <p:cNvSpPr txBox="1"/>
          <p:nvPr>
            <p:ph idx="14" type="subTitle"/>
          </p:nvPr>
        </p:nvSpPr>
        <p:spPr>
          <a:xfrm>
            <a:off x="720000" y="3705863"/>
            <a:ext cx="2336400" cy="572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Clr>
                <a:schemeClr val="dk1"/>
              </a:buClr>
              <a:buSzPts val="1100"/>
              <a:buFont typeface="Arial"/>
              <a:buNone/>
            </a:pPr>
            <a:r>
              <a:rPr b="1" lang="zh-TW">
                <a:solidFill>
                  <a:srgbClr val="939DA5"/>
                </a:solidFill>
                <a:latin typeface="Microsoft JhengHei"/>
                <a:ea typeface="Microsoft JhengHei"/>
                <a:cs typeface="Microsoft JhengHei"/>
                <a:sym typeface="Microsoft JhengHei"/>
              </a:rPr>
              <a:t>系統實作</a:t>
            </a:r>
            <a:endParaRPr>
              <a:solidFill>
                <a:srgbClr val="939DA5"/>
              </a:solidFill>
            </a:endParaRPr>
          </a:p>
        </p:txBody>
      </p:sp>
      <p:sp>
        <p:nvSpPr>
          <p:cNvPr id="298" name="Google Shape;298;p28"/>
          <p:cNvSpPr txBox="1"/>
          <p:nvPr>
            <p:ph idx="15" type="title"/>
          </p:nvPr>
        </p:nvSpPr>
        <p:spPr>
          <a:xfrm>
            <a:off x="3403800" y="3313579"/>
            <a:ext cx="2336400" cy="4050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Clr>
                <a:schemeClr val="dk1"/>
              </a:buClr>
              <a:buSzPct val="50000"/>
              <a:buFont typeface="Arial"/>
              <a:buNone/>
            </a:pPr>
            <a:r>
              <a:rPr lang="zh-TW">
                <a:solidFill>
                  <a:srgbClr val="939DA5"/>
                </a:solidFill>
              </a:rPr>
              <a:t>Conclusion</a:t>
            </a:r>
            <a:endParaRPr>
              <a:solidFill>
                <a:srgbClr val="939DA5"/>
              </a:solidFill>
            </a:endParaRPr>
          </a:p>
        </p:txBody>
      </p:sp>
      <p:sp>
        <p:nvSpPr>
          <p:cNvPr id="299" name="Google Shape;299;p28"/>
          <p:cNvSpPr txBox="1"/>
          <p:nvPr>
            <p:ph idx="16" type="title"/>
          </p:nvPr>
        </p:nvSpPr>
        <p:spPr>
          <a:xfrm>
            <a:off x="4166400" y="2714087"/>
            <a:ext cx="8112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zh-TW">
                <a:solidFill>
                  <a:srgbClr val="939DA5"/>
                </a:solidFill>
              </a:rPr>
              <a:t>05</a:t>
            </a:r>
            <a:endParaRPr>
              <a:solidFill>
                <a:srgbClr val="939DA5"/>
              </a:solidFill>
            </a:endParaRPr>
          </a:p>
        </p:txBody>
      </p:sp>
      <p:sp>
        <p:nvSpPr>
          <p:cNvPr id="300" name="Google Shape;300;p28"/>
          <p:cNvSpPr txBox="1"/>
          <p:nvPr>
            <p:ph idx="17" type="subTitle"/>
          </p:nvPr>
        </p:nvSpPr>
        <p:spPr>
          <a:xfrm>
            <a:off x="3403800" y="3705863"/>
            <a:ext cx="2336400" cy="572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Clr>
                <a:schemeClr val="dk1"/>
              </a:buClr>
              <a:buSzPts val="1100"/>
              <a:buFont typeface="Arial"/>
              <a:buNone/>
            </a:pPr>
            <a:r>
              <a:rPr b="1" lang="zh-TW">
                <a:solidFill>
                  <a:srgbClr val="939DA5"/>
                </a:solidFill>
                <a:latin typeface="Microsoft JhengHei"/>
                <a:ea typeface="Microsoft JhengHei"/>
                <a:cs typeface="Microsoft JhengHei"/>
                <a:sym typeface="Microsoft JhengHei"/>
              </a:rPr>
              <a:t>結論與未來展望</a:t>
            </a:r>
            <a:endParaRPr>
              <a:solidFill>
                <a:srgbClr val="939DA5"/>
              </a:solidFill>
            </a:endParaRPr>
          </a:p>
        </p:txBody>
      </p:sp>
      <p:sp>
        <p:nvSpPr>
          <p:cNvPr id="301" name="Google Shape;301;p28"/>
          <p:cNvSpPr txBox="1"/>
          <p:nvPr>
            <p:ph idx="18" type="title"/>
          </p:nvPr>
        </p:nvSpPr>
        <p:spPr>
          <a:xfrm>
            <a:off x="6087600" y="3313579"/>
            <a:ext cx="2336400" cy="4050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zh-TW">
                <a:solidFill>
                  <a:srgbClr val="939DA5"/>
                </a:solidFill>
              </a:rPr>
              <a:t>QA</a:t>
            </a:r>
            <a:endParaRPr>
              <a:solidFill>
                <a:srgbClr val="939DA5"/>
              </a:solidFill>
            </a:endParaRPr>
          </a:p>
        </p:txBody>
      </p:sp>
      <p:sp>
        <p:nvSpPr>
          <p:cNvPr id="302" name="Google Shape;302;p28"/>
          <p:cNvSpPr txBox="1"/>
          <p:nvPr>
            <p:ph idx="19" type="title"/>
          </p:nvPr>
        </p:nvSpPr>
        <p:spPr>
          <a:xfrm>
            <a:off x="6850200" y="2714087"/>
            <a:ext cx="8112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zh-TW">
                <a:solidFill>
                  <a:srgbClr val="939DA5"/>
                </a:solidFill>
              </a:rPr>
              <a:t>06</a:t>
            </a:r>
            <a:endParaRPr>
              <a:solidFill>
                <a:srgbClr val="939DA5"/>
              </a:solidFill>
            </a:endParaRPr>
          </a:p>
        </p:txBody>
      </p:sp>
      <p:sp>
        <p:nvSpPr>
          <p:cNvPr id="303" name="Google Shape;303;p28"/>
          <p:cNvSpPr txBox="1"/>
          <p:nvPr>
            <p:ph idx="20" type="subTitle"/>
          </p:nvPr>
        </p:nvSpPr>
        <p:spPr>
          <a:xfrm>
            <a:off x="6087600" y="3705863"/>
            <a:ext cx="2336400" cy="572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Clr>
                <a:schemeClr val="dk1"/>
              </a:buClr>
              <a:buSzPts val="1100"/>
              <a:buFont typeface="Arial"/>
              <a:buNone/>
            </a:pPr>
            <a:r>
              <a:rPr b="1" lang="zh-TW">
                <a:solidFill>
                  <a:srgbClr val="939DA5"/>
                </a:solidFill>
                <a:latin typeface="Microsoft JhengHei"/>
                <a:ea typeface="Microsoft JhengHei"/>
                <a:cs typeface="Microsoft JhengHei"/>
                <a:sym typeface="Microsoft JhengHei"/>
              </a:rPr>
              <a:t>委員提問</a:t>
            </a:r>
            <a:endParaRPr>
              <a:solidFill>
                <a:srgbClr val="939DA5"/>
              </a:solidFill>
            </a:endParaRPr>
          </a:p>
        </p:txBody>
      </p:sp>
      <p:sp>
        <p:nvSpPr>
          <p:cNvPr id="304" name="Google Shape;304;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zh-TW" sz="3200">
                <a:solidFill>
                  <a:schemeClr val="dk1"/>
                </a:solidFill>
              </a:rPr>
              <a:t>Table of contents</a:t>
            </a:r>
            <a:endParaRPr b="1" sz="2400">
              <a:solidFill>
                <a:schemeClr val="dk1"/>
              </a:solidFill>
              <a:latin typeface="Libre Baskerville"/>
              <a:ea typeface="Libre Baskerville"/>
              <a:cs typeface="Libre Baskerville"/>
              <a:sym typeface="Libre Baskerville"/>
            </a:endParaRPr>
          </a:p>
        </p:txBody>
      </p:sp>
      <p:sp>
        <p:nvSpPr>
          <p:cNvPr id="305" name="Google Shape;305;p28"/>
          <p:cNvSpPr txBox="1"/>
          <p:nvPr>
            <p:ph idx="12" type="sldNum"/>
          </p:nvPr>
        </p:nvSpPr>
        <p:spPr>
          <a:xfrm>
            <a:off x="8486334" y="4661951"/>
            <a:ext cx="548700" cy="393600"/>
          </a:xfrm>
          <a:prstGeom prst="rect">
            <a:avLst/>
          </a:prstGeom>
        </p:spPr>
        <p:txBody>
          <a:bodyPr anchorCtr="0" anchor="t" bIns="91425" lIns="91425" spcFirstLastPara="1" rIns="91425" wrap="square" tIns="91425">
            <a:normAutofit/>
          </a:body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Data structure of AID</a:t>
            </a:r>
            <a:endParaRPr/>
          </a:p>
        </p:txBody>
      </p:sp>
      <p:sp>
        <p:nvSpPr>
          <p:cNvPr id="311" name="Google Shape;311;p2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zh-TW"/>
              <a:t>‹#›</a:t>
            </a:fld>
            <a:endParaRPr/>
          </a:p>
        </p:txBody>
      </p:sp>
      <p:sp>
        <p:nvSpPr>
          <p:cNvPr id="312" name="Google Shape;312;p29"/>
          <p:cNvSpPr txBox="1"/>
          <p:nvPr>
            <p:ph idx="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zh-TW"/>
              <a:t>‹#›</a:t>
            </a:fld>
            <a:endParaRPr/>
          </a:p>
        </p:txBody>
      </p:sp>
      <p:sp>
        <p:nvSpPr>
          <p:cNvPr id="313" name="Google Shape;313;p29"/>
          <p:cNvSpPr txBox="1"/>
          <p:nvPr/>
        </p:nvSpPr>
        <p:spPr>
          <a:xfrm>
            <a:off x="746625" y="1128425"/>
            <a:ext cx="7571400" cy="3417000"/>
          </a:xfrm>
          <a:prstGeom prst="rect">
            <a:avLst/>
          </a:prstGeom>
          <a:noFill/>
          <a:ln>
            <a:noFill/>
          </a:ln>
        </p:spPr>
        <p:txBody>
          <a:bodyPr anchorCtr="0" anchor="t" bIns="91425" lIns="91425" spcFirstLastPara="1" rIns="91425" wrap="square" tIns="91425">
            <a:spAutoFit/>
          </a:bodyPr>
          <a:lstStyle/>
          <a:p>
            <a:pPr indent="-317500" lvl="0" marL="457200" rtl="0" algn="l">
              <a:spcBef>
                <a:spcPts val="1200"/>
              </a:spcBef>
              <a:spcAft>
                <a:spcPts val="0"/>
              </a:spcAft>
              <a:buClr>
                <a:schemeClr val="dk1"/>
              </a:buClr>
              <a:buSzPts val="1400"/>
              <a:buChar char="●"/>
            </a:pPr>
            <a:r>
              <a:rPr b="1" lang="zh-TW">
                <a:solidFill>
                  <a:schemeClr val="dk1"/>
                </a:solidFill>
              </a:rPr>
              <a:t>Unique Identifier</a:t>
            </a:r>
            <a:r>
              <a:rPr lang="zh-TW">
                <a:solidFill>
                  <a:schemeClr val="dk1"/>
                </a:solidFill>
              </a:rPr>
              <a:t>: </a:t>
            </a:r>
            <a:endParaRPr>
              <a:solidFill>
                <a:schemeClr val="dk1"/>
              </a:solidFill>
            </a:endParaRPr>
          </a:p>
          <a:p>
            <a:pPr indent="-317500" lvl="1" marL="914400" rtl="0" algn="l">
              <a:spcBef>
                <a:spcPts val="0"/>
              </a:spcBef>
              <a:spcAft>
                <a:spcPts val="0"/>
              </a:spcAft>
              <a:buClr>
                <a:schemeClr val="dk1"/>
              </a:buClr>
              <a:buSzPts val="1400"/>
              <a:buChar char="○"/>
            </a:pPr>
            <a:r>
              <a:rPr lang="zh-TW">
                <a:solidFill>
                  <a:schemeClr val="dk1"/>
                </a:solidFill>
              </a:rPr>
              <a:t>UUID-generated for user identification</a:t>
            </a:r>
            <a:endParaRPr>
              <a:solidFill>
                <a:schemeClr val="dk1"/>
              </a:solidFill>
            </a:endParaRPr>
          </a:p>
          <a:p>
            <a:pPr indent="-317500" lvl="0" marL="457200" rtl="0" algn="l">
              <a:spcBef>
                <a:spcPts val="0"/>
              </a:spcBef>
              <a:spcAft>
                <a:spcPts val="0"/>
              </a:spcAft>
              <a:buClr>
                <a:schemeClr val="dk1"/>
              </a:buClr>
              <a:buSzPts val="1400"/>
              <a:buChar char="●"/>
            </a:pPr>
            <a:r>
              <a:rPr b="1" lang="zh-TW">
                <a:solidFill>
                  <a:schemeClr val="dk1"/>
                </a:solidFill>
              </a:rPr>
              <a:t>Credential Operation Private Key</a:t>
            </a:r>
            <a:r>
              <a:rPr lang="zh-TW">
                <a:solidFill>
                  <a:schemeClr val="dk1"/>
                </a:solidFill>
              </a:rPr>
              <a:t>: </a:t>
            </a:r>
            <a:endParaRPr>
              <a:solidFill>
                <a:schemeClr val="dk1"/>
              </a:solidFill>
            </a:endParaRPr>
          </a:p>
          <a:p>
            <a:pPr indent="-317500" lvl="1" marL="914400" rtl="0" algn="l">
              <a:spcBef>
                <a:spcPts val="0"/>
              </a:spcBef>
              <a:spcAft>
                <a:spcPts val="0"/>
              </a:spcAft>
              <a:buClr>
                <a:schemeClr val="dk1"/>
              </a:buClr>
              <a:buSzPts val="1400"/>
              <a:buChar char="○"/>
            </a:pPr>
            <a:r>
              <a:rPr lang="zh-TW">
                <a:solidFill>
                  <a:schemeClr val="dk1"/>
                </a:solidFill>
              </a:rPr>
              <a:t>Corresponding public key recorded in smart contracts, ensuring the operator possesses the actual credential</a:t>
            </a:r>
            <a:endParaRPr>
              <a:solidFill>
                <a:schemeClr val="dk1"/>
              </a:solidFill>
            </a:endParaRPr>
          </a:p>
          <a:p>
            <a:pPr indent="-317500" lvl="0" marL="457200" rtl="0" algn="l">
              <a:spcBef>
                <a:spcPts val="0"/>
              </a:spcBef>
              <a:spcAft>
                <a:spcPts val="0"/>
              </a:spcAft>
              <a:buClr>
                <a:schemeClr val="dk1"/>
              </a:buClr>
              <a:buSzPts val="1400"/>
              <a:buChar char="●"/>
            </a:pPr>
            <a:r>
              <a:rPr b="1" lang="zh-TW">
                <a:solidFill>
                  <a:schemeClr val="dk1"/>
                </a:solidFill>
              </a:rPr>
              <a:t>Simple Identification Methods</a:t>
            </a:r>
            <a:r>
              <a:rPr lang="zh-TW">
                <a:solidFill>
                  <a:schemeClr val="dk1"/>
                </a:solidFill>
              </a:rPr>
              <a:t>: </a:t>
            </a:r>
            <a:endParaRPr>
              <a:solidFill>
                <a:schemeClr val="dk1"/>
              </a:solidFill>
            </a:endParaRPr>
          </a:p>
          <a:p>
            <a:pPr indent="-317500" lvl="1" marL="914400" rtl="0" algn="l">
              <a:spcBef>
                <a:spcPts val="0"/>
              </a:spcBef>
              <a:spcAft>
                <a:spcPts val="0"/>
              </a:spcAft>
              <a:buClr>
                <a:schemeClr val="dk1"/>
              </a:buClr>
              <a:buSzPts val="1400"/>
              <a:buChar char="○"/>
            </a:pPr>
            <a:r>
              <a:rPr lang="zh-TW">
                <a:solidFill>
                  <a:schemeClr val="dk1"/>
                </a:solidFill>
              </a:rPr>
              <a:t>List of user-preferred simple login methods and corresponding identification content, e.g., username/password, IP binding</a:t>
            </a:r>
            <a:endParaRPr>
              <a:solidFill>
                <a:schemeClr val="dk1"/>
              </a:solidFill>
            </a:endParaRPr>
          </a:p>
          <a:p>
            <a:pPr indent="-317500" lvl="0" marL="457200" rtl="0" algn="l">
              <a:spcBef>
                <a:spcPts val="0"/>
              </a:spcBef>
              <a:spcAft>
                <a:spcPts val="0"/>
              </a:spcAft>
              <a:buClr>
                <a:schemeClr val="dk1"/>
              </a:buClr>
              <a:buSzPts val="1400"/>
              <a:buChar char="●"/>
            </a:pPr>
            <a:r>
              <a:rPr b="1" lang="zh-TW">
                <a:solidFill>
                  <a:schemeClr val="dk1"/>
                </a:solidFill>
              </a:rPr>
              <a:t>Multi-Factor Authentication</a:t>
            </a:r>
            <a:r>
              <a:rPr lang="zh-TW">
                <a:solidFill>
                  <a:schemeClr val="dk1"/>
                </a:solidFill>
              </a:rPr>
              <a:t>: </a:t>
            </a:r>
            <a:endParaRPr>
              <a:solidFill>
                <a:schemeClr val="dk1"/>
              </a:solidFill>
            </a:endParaRPr>
          </a:p>
          <a:p>
            <a:pPr indent="-317500" lvl="1" marL="914400" rtl="0" algn="l">
              <a:spcBef>
                <a:spcPts val="0"/>
              </a:spcBef>
              <a:spcAft>
                <a:spcPts val="0"/>
              </a:spcAft>
              <a:buClr>
                <a:schemeClr val="dk1"/>
              </a:buClr>
              <a:buSzPts val="1400"/>
              <a:buChar char="○"/>
            </a:pPr>
            <a:r>
              <a:rPr lang="zh-TW">
                <a:solidFill>
                  <a:schemeClr val="dk1"/>
                </a:solidFill>
              </a:rPr>
              <a:t>List of user-preferred multi-factor authentication methods and corresponding identification content, e.g., SMS verification, hardware key</a:t>
            </a:r>
            <a:endParaRPr>
              <a:solidFill>
                <a:schemeClr val="dk1"/>
              </a:solidFill>
            </a:endParaRPr>
          </a:p>
          <a:p>
            <a:pPr indent="-317500" lvl="0" marL="457200" rtl="0" algn="l">
              <a:spcBef>
                <a:spcPts val="0"/>
              </a:spcBef>
              <a:spcAft>
                <a:spcPts val="0"/>
              </a:spcAft>
              <a:buClr>
                <a:schemeClr val="dk1"/>
              </a:buClr>
              <a:buSzPts val="1400"/>
              <a:buChar char="●"/>
            </a:pPr>
            <a:r>
              <a:rPr b="1" lang="zh-TW">
                <a:solidFill>
                  <a:schemeClr val="dk1"/>
                </a:solidFill>
              </a:rPr>
              <a:t>Personal Information</a:t>
            </a:r>
            <a:r>
              <a:rPr lang="zh-TW">
                <a:solidFill>
                  <a:schemeClr val="dk1"/>
                </a:solidFill>
              </a:rPr>
              <a:t>: </a:t>
            </a:r>
            <a:endParaRPr>
              <a:solidFill>
                <a:schemeClr val="dk1"/>
              </a:solidFill>
            </a:endParaRPr>
          </a:p>
          <a:p>
            <a:pPr indent="-317500" lvl="1" marL="914400" rtl="0" algn="l">
              <a:spcBef>
                <a:spcPts val="0"/>
              </a:spcBef>
              <a:spcAft>
                <a:spcPts val="0"/>
              </a:spcAft>
              <a:buClr>
                <a:schemeClr val="dk1"/>
              </a:buClr>
              <a:buSzPts val="1400"/>
              <a:buChar char="○"/>
            </a:pPr>
            <a:r>
              <a:rPr lang="zh-TW">
                <a:solidFill>
                  <a:schemeClr val="dk1"/>
                </a:solidFill>
              </a:rPr>
              <a:t>Discloses personal information the user is willing to provide, e.g., name, gender</a:t>
            </a:r>
            <a:endParaRPr>
              <a:solidFill>
                <a:schemeClr val="dk1"/>
              </a:solidFill>
            </a:endParaRPr>
          </a:p>
          <a:p>
            <a:pPr indent="-317500" lvl="0" marL="457200" rtl="0" algn="l">
              <a:spcBef>
                <a:spcPts val="0"/>
              </a:spcBef>
              <a:spcAft>
                <a:spcPts val="0"/>
              </a:spcAft>
              <a:buClr>
                <a:schemeClr val="dk1"/>
              </a:buClr>
              <a:buSzPts val="1400"/>
              <a:buChar char="●"/>
            </a:pPr>
            <a:r>
              <a:rPr b="1" lang="zh-TW">
                <a:solidFill>
                  <a:schemeClr val="dk1"/>
                </a:solidFill>
              </a:rPr>
              <a:t>Service Settings</a:t>
            </a:r>
            <a:r>
              <a:rPr lang="zh-TW">
                <a:solidFill>
                  <a:schemeClr val="dk1"/>
                </a:solidFill>
              </a:rPr>
              <a:t>: </a:t>
            </a:r>
            <a:endParaRPr>
              <a:solidFill>
                <a:schemeClr val="dk1"/>
              </a:solidFill>
            </a:endParaRPr>
          </a:p>
          <a:p>
            <a:pPr indent="-317500" lvl="1" marL="914400" rtl="0" algn="l">
              <a:spcBef>
                <a:spcPts val="0"/>
              </a:spcBef>
              <a:spcAft>
                <a:spcPts val="0"/>
              </a:spcAft>
              <a:buClr>
                <a:schemeClr val="dk1"/>
              </a:buClr>
              <a:buSzPts val="1400"/>
              <a:buChar char="○"/>
            </a:pPr>
            <a:r>
              <a:rPr lang="zh-TW">
                <a:solidFill>
                  <a:schemeClr val="dk1"/>
                </a:solidFill>
              </a:rPr>
              <a:t>Records user-defined settings, such as credential permissions and validity period</a:t>
            </a:r>
            <a:endParaRPr b="1">
              <a:solidFill>
                <a:schemeClr val="dk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System core mechanism</a:t>
            </a:r>
            <a:endParaRPr/>
          </a:p>
        </p:txBody>
      </p:sp>
      <p:sp>
        <p:nvSpPr>
          <p:cNvPr id="319" name="Google Shape;319;p3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zh-TW"/>
              <a:t>‹#›</a:t>
            </a:fld>
            <a:endParaRPr/>
          </a:p>
        </p:txBody>
      </p:sp>
      <p:sp>
        <p:nvSpPr>
          <p:cNvPr id="320" name="Google Shape;320;p30"/>
          <p:cNvSpPr txBox="1"/>
          <p:nvPr>
            <p:ph idx="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zh-TW"/>
              <a:t>‹#›</a:t>
            </a:fld>
            <a:endParaRPr/>
          </a:p>
        </p:txBody>
      </p:sp>
      <p:pic>
        <p:nvPicPr>
          <p:cNvPr id="321" name="Google Shape;321;p30"/>
          <p:cNvPicPr preferRelativeResize="0"/>
          <p:nvPr/>
        </p:nvPicPr>
        <p:blipFill>
          <a:blip r:embed="rId3">
            <a:alphaModFix/>
          </a:blip>
          <a:stretch>
            <a:fillRect/>
          </a:stretch>
        </p:blipFill>
        <p:spPr>
          <a:xfrm>
            <a:off x="962500" y="975400"/>
            <a:ext cx="7509939" cy="38209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System core mechanism (cont.)</a:t>
            </a:r>
            <a:endParaRPr/>
          </a:p>
        </p:txBody>
      </p:sp>
      <p:sp>
        <p:nvSpPr>
          <p:cNvPr id="327" name="Google Shape;327;p3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zh-TW"/>
              <a:t>‹#›</a:t>
            </a:fld>
            <a:endParaRPr/>
          </a:p>
        </p:txBody>
      </p:sp>
      <p:sp>
        <p:nvSpPr>
          <p:cNvPr id="328" name="Google Shape;328;p31"/>
          <p:cNvSpPr txBox="1"/>
          <p:nvPr>
            <p:ph idx="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zh-TW"/>
              <a:t>‹#›</a:t>
            </a:fld>
            <a:endParaRPr/>
          </a:p>
        </p:txBody>
      </p:sp>
      <p:pic>
        <p:nvPicPr>
          <p:cNvPr id="329" name="Google Shape;329;p31"/>
          <p:cNvPicPr preferRelativeResize="0"/>
          <p:nvPr/>
        </p:nvPicPr>
        <p:blipFill>
          <a:blip r:embed="rId3">
            <a:alphaModFix/>
          </a:blip>
          <a:stretch>
            <a:fillRect/>
          </a:stretch>
        </p:blipFill>
        <p:spPr>
          <a:xfrm>
            <a:off x="530350" y="1017725"/>
            <a:ext cx="8167660" cy="3804662"/>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System architecture design</a:t>
            </a:r>
            <a:endParaRPr/>
          </a:p>
        </p:txBody>
      </p:sp>
      <p:sp>
        <p:nvSpPr>
          <p:cNvPr id="335" name="Google Shape;335;p3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zh-TW"/>
              <a:t>‹#›</a:t>
            </a:fld>
            <a:endParaRPr/>
          </a:p>
        </p:txBody>
      </p:sp>
      <p:sp>
        <p:nvSpPr>
          <p:cNvPr id="336" name="Google Shape;336;p32"/>
          <p:cNvSpPr txBox="1"/>
          <p:nvPr>
            <p:ph idx="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zh-TW"/>
              <a:t>‹#›</a:t>
            </a:fld>
            <a:endParaRPr/>
          </a:p>
        </p:txBody>
      </p:sp>
      <p:sp>
        <p:nvSpPr>
          <p:cNvPr id="337" name="Google Shape;337;p3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SzPts val="2000"/>
              <a:buChar char="●"/>
            </a:pPr>
            <a:r>
              <a:rPr lang="zh-TW"/>
              <a:t>Consensus Core</a:t>
            </a:r>
            <a:endParaRPr/>
          </a:p>
          <a:p>
            <a:pPr indent="-355600" lvl="0" marL="457200" rtl="0" algn="l">
              <a:spcBef>
                <a:spcPts val="0"/>
              </a:spcBef>
              <a:spcAft>
                <a:spcPts val="0"/>
              </a:spcAft>
              <a:buSzPts val="2000"/>
              <a:buChar char="●"/>
            </a:pPr>
            <a:r>
              <a:rPr lang="zh-TW"/>
              <a:t>Service</a:t>
            </a:r>
            <a:endParaRPr/>
          </a:p>
          <a:p>
            <a:pPr indent="-355600" lvl="0" marL="457200" rtl="0" algn="l">
              <a:spcBef>
                <a:spcPts val="0"/>
              </a:spcBef>
              <a:spcAft>
                <a:spcPts val="0"/>
              </a:spcAft>
              <a:buSzPts val="2000"/>
              <a:buChar char="●"/>
            </a:pPr>
            <a:r>
              <a:rPr lang="zh-TW"/>
              <a:t>Wallet</a:t>
            </a:r>
            <a:endParaRPr/>
          </a:p>
        </p:txBody>
      </p:sp>
      <p:pic>
        <p:nvPicPr>
          <p:cNvPr id="338" name="Google Shape;338;p32"/>
          <p:cNvPicPr preferRelativeResize="0"/>
          <p:nvPr/>
        </p:nvPicPr>
        <p:blipFill>
          <a:blip r:embed="rId3">
            <a:alphaModFix/>
          </a:blip>
          <a:stretch>
            <a:fillRect/>
          </a:stretch>
        </p:blipFill>
        <p:spPr>
          <a:xfrm>
            <a:off x="4237965" y="1084875"/>
            <a:ext cx="3698888" cy="3377402"/>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15"/>
          <p:cNvSpPr txBox="1"/>
          <p:nvPr>
            <p:ph type="title"/>
          </p:nvPr>
        </p:nvSpPr>
        <p:spPr>
          <a:xfrm>
            <a:off x="720000" y="1677218"/>
            <a:ext cx="2336400" cy="405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zh-TW"/>
              <a:t>Introduction</a:t>
            </a:r>
            <a:endParaRPr b="1" sz="2200"/>
          </a:p>
        </p:txBody>
      </p:sp>
      <p:sp>
        <p:nvSpPr>
          <p:cNvPr id="134" name="Google Shape;134;p15"/>
          <p:cNvSpPr txBox="1"/>
          <p:nvPr>
            <p:ph idx="1" type="subTitle"/>
          </p:nvPr>
        </p:nvSpPr>
        <p:spPr>
          <a:xfrm>
            <a:off x="720000" y="2081199"/>
            <a:ext cx="2336400" cy="572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zh-TW" sz="1600">
                <a:solidFill>
                  <a:srgbClr val="04617B"/>
                </a:solidFill>
              </a:rPr>
              <a:t>緒</a:t>
            </a:r>
            <a:r>
              <a:rPr b="1" lang="zh-TW" sz="1600">
                <a:solidFill>
                  <a:srgbClr val="04617B"/>
                </a:solidFill>
              </a:rPr>
              <a:t>論</a:t>
            </a:r>
            <a:endParaRPr b="1" sz="1600">
              <a:solidFill>
                <a:srgbClr val="04617B"/>
              </a:solidFill>
            </a:endParaRPr>
          </a:p>
        </p:txBody>
      </p:sp>
      <p:sp>
        <p:nvSpPr>
          <p:cNvPr id="135" name="Google Shape;135;p15"/>
          <p:cNvSpPr txBox="1"/>
          <p:nvPr>
            <p:ph idx="8" type="subTitle"/>
          </p:nvPr>
        </p:nvSpPr>
        <p:spPr>
          <a:xfrm>
            <a:off x="6087600" y="2081208"/>
            <a:ext cx="2336400" cy="572700"/>
          </a:xfrm>
          <a:prstGeom prst="rect">
            <a:avLst/>
          </a:prstGeom>
        </p:spPr>
        <p:txBody>
          <a:bodyPr anchorCtr="0" anchor="t" bIns="91425" lIns="91425" spcFirstLastPara="1" rIns="91425" wrap="square" tIns="91425">
            <a:normAutofit lnSpcReduction="10000"/>
          </a:bodyPr>
          <a:lstStyle/>
          <a:p>
            <a:pPr indent="0" lvl="0" marL="0" rtl="0" algn="ctr">
              <a:spcBef>
                <a:spcPts val="0"/>
              </a:spcBef>
              <a:spcAft>
                <a:spcPts val="0"/>
              </a:spcAft>
              <a:buClr>
                <a:schemeClr val="dk1"/>
              </a:buClr>
              <a:buSzPts val="1100"/>
              <a:buFont typeface="Arial"/>
              <a:buNone/>
            </a:pPr>
            <a:r>
              <a:rPr b="1" lang="zh-TW">
                <a:solidFill>
                  <a:srgbClr val="939DA5"/>
                </a:solidFill>
                <a:latin typeface="Microsoft JhengHei"/>
                <a:ea typeface="Microsoft JhengHei"/>
                <a:cs typeface="Microsoft JhengHei"/>
                <a:sym typeface="Microsoft JhengHei"/>
              </a:rPr>
              <a:t>系統設計</a:t>
            </a:r>
            <a:endParaRPr b="1">
              <a:solidFill>
                <a:srgbClr val="939DA5"/>
              </a:solidFill>
              <a:latin typeface="Microsoft JhengHei"/>
              <a:ea typeface="Microsoft JhengHei"/>
              <a:cs typeface="Microsoft JhengHei"/>
              <a:sym typeface="Microsoft JhengHei"/>
            </a:endParaRPr>
          </a:p>
          <a:p>
            <a:pPr indent="0" lvl="0" marL="0" rtl="0" algn="ctr">
              <a:spcBef>
                <a:spcPts val="0"/>
              </a:spcBef>
              <a:spcAft>
                <a:spcPts val="0"/>
              </a:spcAft>
              <a:buClr>
                <a:schemeClr val="dk1"/>
              </a:buClr>
              <a:buSzPts val="1100"/>
              <a:buFont typeface="Arial"/>
              <a:buNone/>
            </a:pPr>
            <a:r>
              <a:t/>
            </a:r>
            <a:endParaRPr b="1">
              <a:solidFill>
                <a:srgbClr val="939DA5"/>
              </a:solidFill>
              <a:latin typeface="Microsoft JhengHei"/>
              <a:ea typeface="Microsoft JhengHei"/>
              <a:cs typeface="Microsoft JhengHei"/>
              <a:sym typeface="Microsoft JhengHei"/>
            </a:endParaRPr>
          </a:p>
        </p:txBody>
      </p:sp>
      <p:sp>
        <p:nvSpPr>
          <p:cNvPr id="136" name="Google Shape;136;p15"/>
          <p:cNvSpPr txBox="1"/>
          <p:nvPr>
            <p:ph idx="4" type="title"/>
          </p:nvPr>
        </p:nvSpPr>
        <p:spPr>
          <a:xfrm>
            <a:off x="4166400" y="1095325"/>
            <a:ext cx="8112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zh-TW">
                <a:solidFill>
                  <a:srgbClr val="939DA5"/>
                </a:solidFill>
              </a:rPr>
              <a:t>02</a:t>
            </a:r>
            <a:endParaRPr>
              <a:solidFill>
                <a:srgbClr val="939DA5"/>
              </a:solidFill>
            </a:endParaRPr>
          </a:p>
        </p:txBody>
      </p:sp>
      <p:sp>
        <p:nvSpPr>
          <p:cNvPr id="137" name="Google Shape;137;p15"/>
          <p:cNvSpPr txBox="1"/>
          <p:nvPr>
            <p:ph idx="13" type="title"/>
          </p:nvPr>
        </p:nvSpPr>
        <p:spPr>
          <a:xfrm>
            <a:off x="1482600" y="2714087"/>
            <a:ext cx="8112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zh-TW">
                <a:solidFill>
                  <a:srgbClr val="939DA5"/>
                </a:solidFill>
              </a:rPr>
              <a:t>04</a:t>
            </a:r>
            <a:endParaRPr>
              <a:solidFill>
                <a:srgbClr val="939DA5"/>
              </a:solidFill>
            </a:endParaRPr>
          </a:p>
        </p:txBody>
      </p:sp>
      <p:sp>
        <p:nvSpPr>
          <p:cNvPr id="138" name="Google Shape;138;p15"/>
          <p:cNvSpPr txBox="1"/>
          <p:nvPr>
            <p:ph idx="2" type="title"/>
          </p:nvPr>
        </p:nvSpPr>
        <p:spPr>
          <a:xfrm>
            <a:off x="1482600" y="1095325"/>
            <a:ext cx="8112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zh-TW"/>
              <a:t>01</a:t>
            </a:r>
            <a:endParaRPr/>
          </a:p>
        </p:txBody>
      </p:sp>
      <p:sp>
        <p:nvSpPr>
          <p:cNvPr id="139" name="Google Shape;139;p15"/>
          <p:cNvSpPr txBox="1"/>
          <p:nvPr>
            <p:ph idx="3" type="title"/>
          </p:nvPr>
        </p:nvSpPr>
        <p:spPr>
          <a:xfrm>
            <a:off x="3403800" y="1677218"/>
            <a:ext cx="2336400" cy="4050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Clr>
                <a:schemeClr val="dk1"/>
              </a:buClr>
              <a:buSzPct val="50000"/>
              <a:buFont typeface="Arial"/>
              <a:buNone/>
            </a:pPr>
            <a:r>
              <a:rPr lang="zh-TW">
                <a:solidFill>
                  <a:srgbClr val="939DA5"/>
                </a:solidFill>
              </a:rPr>
              <a:t>Background</a:t>
            </a:r>
            <a:endParaRPr>
              <a:solidFill>
                <a:srgbClr val="939DA5"/>
              </a:solidFill>
            </a:endParaRPr>
          </a:p>
        </p:txBody>
      </p:sp>
      <p:sp>
        <p:nvSpPr>
          <p:cNvPr id="140" name="Google Shape;140;p15"/>
          <p:cNvSpPr txBox="1"/>
          <p:nvPr>
            <p:ph idx="5" type="subTitle"/>
          </p:nvPr>
        </p:nvSpPr>
        <p:spPr>
          <a:xfrm>
            <a:off x="3403800" y="2081208"/>
            <a:ext cx="2336400" cy="572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Clr>
                <a:schemeClr val="dk1"/>
              </a:buClr>
              <a:buSzPts val="1100"/>
              <a:buFont typeface="Arial"/>
              <a:buNone/>
            </a:pPr>
            <a:r>
              <a:rPr b="1" lang="zh-TW">
                <a:solidFill>
                  <a:srgbClr val="939DA5"/>
                </a:solidFill>
                <a:latin typeface="Microsoft JhengHei"/>
                <a:ea typeface="Microsoft JhengHei"/>
                <a:cs typeface="Microsoft JhengHei"/>
                <a:sym typeface="Microsoft JhengHei"/>
              </a:rPr>
              <a:t>研究背景</a:t>
            </a:r>
            <a:endParaRPr b="1">
              <a:solidFill>
                <a:srgbClr val="939DA5"/>
              </a:solidFill>
              <a:latin typeface="Microsoft JhengHei"/>
              <a:ea typeface="Microsoft JhengHei"/>
              <a:cs typeface="Microsoft JhengHei"/>
              <a:sym typeface="Microsoft JhengHei"/>
            </a:endParaRPr>
          </a:p>
        </p:txBody>
      </p:sp>
      <p:sp>
        <p:nvSpPr>
          <p:cNvPr id="141" name="Google Shape;141;p15"/>
          <p:cNvSpPr txBox="1"/>
          <p:nvPr>
            <p:ph idx="6" type="title"/>
          </p:nvPr>
        </p:nvSpPr>
        <p:spPr>
          <a:xfrm>
            <a:off x="6087600" y="1677218"/>
            <a:ext cx="2336400" cy="4050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Clr>
                <a:schemeClr val="dk1"/>
              </a:buClr>
              <a:buSzPct val="50000"/>
              <a:buFont typeface="Arial"/>
              <a:buNone/>
            </a:pPr>
            <a:r>
              <a:rPr lang="zh-TW">
                <a:solidFill>
                  <a:srgbClr val="939DA5"/>
                </a:solidFill>
              </a:rPr>
              <a:t>Design</a:t>
            </a:r>
            <a:endParaRPr>
              <a:solidFill>
                <a:srgbClr val="939DA5"/>
              </a:solidFill>
            </a:endParaRPr>
          </a:p>
        </p:txBody>
      </p:sp>
      <p:sp>
        <p:nvSpPr>
          <p:cNvPr id="142" name="Google Shape;142;p15"/>
          <p:cNvSpPr txBox="1"/>
          <p:nvPr>
            <p:ph idx="7" type="title"/>
          </p:nvPr>
        </p:nvSpPr>
        <p:spPr>
          <a:xfrm>
            <a:off x="6850200" y="1095325"/>
            <a:ext cx="8112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zh-TW">
                <a:solidFill>
                  <a:srgbClr val="939DA5"/>
                </a:solidFill>
              </a:rPr>
              <a:t>03</a:t>
            </a:r>
            <a:endParaRPr>
              <a:solidFill>
                <a:srgbClr val="939DA5"/>
              </a:solidFill>
            </a:endParaRPr>
          </a:p>
        </p:txBody>
      </p:sp>
      <p:sp>
        <p:nvSpPr>
          <p:cNvPr id="143" name="Google Shape;143;p15"/>
          <p:cNvSpPr txBox="1"/>
          <p:nvPr>
            <p:ph idx="9" type="title"/>
          </p:nvPr>
        </p:nvSpPr>
        <p:spPr>
          <a:xfrm>
            <a:off x="720000" y="3313579"/>
            <a:ext cx="2336400" cy="4050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Clr>
                <a:schemeClr val="dk1"/>
              </a:buClr>
              <a:buSzPct val="50000"/>
              <a:buFont typeface="Arial"/>
              <a:buNone/>
            </a:pPr>
            <a:r>
              <a:rPr lang="zh-TW">
                <a:solidFill>
                  <a:srgbClr val="939DA5"/>
                </a:solidFill>
              </a:rPr>
              <a:t>implement</a:t>
            </a:r>
            <a:endParaRPr>
              <a:solidFill>
                <a:srgbClr val="939DA5"/>
              </a:solidFill>
            </a:endParaRPr>
          </a:p>
        </p:txBody>
      </p:sp>
      <p:sp>
        <p:nvSpPr>
          <p:cNvPr id="144" name="Google Shape;144;p15"/>
          <p:cNvSpPr txBox="1"/>
          <p:nvPr>
            <p:ph idx="14" type="subTitle"/>
          </p:nvPr>
        </p:nvSpPr>
        <p:spPr>
          <a:xfrm>
            <a:off x="720000" y="3705863"/>
            <a:ext cx="2336400" cy="572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Clr>
                <a:schemeClr val="dk1"/>
              </a:buClr>
              <a:buSzPts val="1100"/>
              <a:buFont typeface="Arial"/>
              <a:buNone/>
            </a:pPr>
            <a:r>
              <a:rPr b="1" lang="zh-TW">
                <a:solidFill>
                  <a:srgbClr val="939DA5"/>
                </a:solidFill>
                <a:latin typeface="Microsoft JhengHei"/>
                <a:ea typeface="Microsoft JhengHei"/>
                <a:cs typeface="Microsoft JhengHei"/>
                <a:sym typeface="Microsoft JhengHei"/>
              </a:rPr>
              <a:t>系統實作</a:t>
            </a:r>
            <a:endParaRPr>
              <a:solidFill>
                <a:srgbClr val="939DA5"/>
              </a:solidFill>
            </a:endParaRPr>
          </a:p>
        </p:txBody>
      </p:sp>
      <p:sp>
        <p:nvSpPr>
          <p:cNvPr id="145" name="Google Shape;145;p15"/>
          <p:cNvSpPr txBox="1"/>
          <p:nvPr>
            <p:ph idx="15" type="title"/>
          </p:nvPr>
        </p:nvSpPr>
        <p:spPr>
          <a:xfrm>
            <a:off x="3403800" y="3313579"/>
            <a:ext cx="2336400" cy="4050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Clr>
                <a:schemeClr val="dk1"/>
              </a:buClr>
              <a:buSzPct val="50000"/>
              <a:buFont typeface="Arial"/>
              <a:buNone/>
            </a:pPr>
            <a:r>
              <a:rPr lang="zh-TW">
                <a:solidFill>
                  <a:srgbClr val="939DA5"/>
                </a:solidFill>
              </a:rPr>
              <a:t>Conclusion</a:t>
            </a:r>
            <a:endParaRPr>
              <a:solidFill>
                <a:srgbClr val="939DA5"/>
              </a:solidFill>
            </a:endParaRPr>
          </a:p>
        </p:txBody>
      </p:sp>
      <p:sp>
        <p:nvSpPr>
          <p:cNvPr id="146" name="Google Shape;146;p15"/>
          <p:cNvSpPr txBox="1"/>
          <p:nvPr>
            <p:ph idx="16" type="title"/>
          </p:nvPr>
        </p:nvSpPr>
        <p:spPr>
          <a:xfrm>
            <a:off x="4166400" y="2714087"/>
            <a:ext cx="8112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zh-TW">
                <a:solidFill>
                  <a:srgbClr val="939DA5"/>
                </a:solidFill>
              </a:rPr>
              <a:t>05</a:t>
            </a:r>
            <a:endParaRPr>
              <a:solidFill>
                <a:srgbClr val="939DA5"/>
              </a:solidFill>
            </a:endParaRPr>
          </a:p>
        </p:txBody>
      </p:sp>
      <p:sp>
        <p:nvSpPr>
          <p:cNvPr id="147" name="Google Shape;147;p15"/>
          <p:cNvSpPr txBox="1"/>
          <p:nvPr>
            <p:ph idx="17" type="subTitle"/>
          </p:nvPr>
        </p:nvSpPr>
        <p:spPr>
          <a:xfrm>
            <a:off x="3403800" y="3705863"/>
            <a:ext cx="2336400" cy="572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Clr>
                <a:schemeClr val="dk1"/>
              </a:buClr>
              <a:buSzPts val="1100"/>
              <a:buFont typeface="Arial"/>
              <a:buNone/>
            </a:pPr>
            <a:r>
              <a:rPr b="1" lang="zh-TW">
                <a:solidFill>
                  <a:srgbClr val="939DA5"/>
                </a:solidFill>
                <a:latin typeface="Microsoft JhengHei"/>
                <a:ea typeface="Microsoft JhengHei"/>
                <a:cs typeface="Microsoft JhengHei"/>
                <a:sym typeface="Microsoft JhengHei"/>
              </a:rPr>
              <a:t>結論與未來展望</a:t>
            </a:r>
            <a:endParaRPr>
              <a:solidFill>
                <a:srgbClr val="939DA5"/>
              </a:solidFill>
            </a:endParaRPr>
          </a:p>
        </p:txBody>
      </p:sp>
      <p:sp>
        <p:nvSpPr>
          <p:cNvPr id="148" name="Google Shape;148;p15"/>
          <p:cNvSpPr txBox="1"/>
          <p:nvPr>
            <p:ph idx="18" type="title"/>
          </p:nvPr>
        </p:nvSpPr>
        <p:spPr>
          <a:xfrm>
            <a:off x="6087600" y="3313579"/>
            <a:ext cx="2336400" cy="4050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zh-TW">
                <a:solidFill>
                  <a:srgbClr val="939DA5"/>
                </a:solidFill>
              </a:rPr>
              <a:t>QA</a:t>
            </a:r>
            <a:endParaRPr>
              <a:solidFill>
                <a:srgbClr val="939DA5"/>
              </a:solidFill>
            </a:endParaRPr>
          </a:p>
        </p:txBody>
      </p:sp>
      <p:sp>
        <p:nvSpPr>
          <p:cNvPr id="149" name="Google Shape;149;p15"/>
          <p:cNvSpPr txBox="1"/>
          <p:nvPr>
            <p:ph idx="19" type="title"/>
          </p:nvPr>
        </p:nvSpPr>
        <p:spPr>
          <a:xfrm>
            <a:off x="6850200" y="2714087"/>
            <a:ext cx="8112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zh-TW">
                <a:solidFill>
                  <a:srgbClr val="939DA5"/>
                </a:solidFill>
              </a:rPr>
              <a:t>06</a:t>
            </a:r>
            <a:endParaRPr>
              <a:solidFill>
                <a:srgbClr val="939DA5"/>
              </a:solidFill>
            </a:endParaRPr>
          </a:p>
        </p:txBody>
      </p:sp>
      <p:sp>
        <p:nvSpPr>
          <p:cNvPr id="150" name="Google Shape;150;p15"/>
          <p:cNvSpPr txBox="1"/>
          <p:nvPr>
            <p:ph idx="20" type="subTitle"/>
          </p:nvPr>
        </p:nvSpPr>
        <p:spPr>
          <a:xfrm>
            <a:off x="6087600" y="3705863"/>
            <a:ext cx="2336400" cy="572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Clr>
                <a:schemeClr val="dk1"/>
              </a:buClr>
              <a:buSzPts val="1100"/>
              <a:buFont typeface="Arial"/>
              <a:buNone/>
            </a:pPr>
            <a:r>
              <a:rPr b="1" lang="zh-TW">
                <a:solidFill>
                  <a:srgbClr val="939DA5"/>
                </a:solidFill>
                <a:latin typeface="Microsoft JhengHei"/>
                <a:ea typeface="Microsoft JhengHei"/>
                <a:cs typeface="Microsoft JhengHei"/>
                <a:sym typeface="Microsoft JhengHei"/>
              </a:rPr>
              <a:t>委員提問</a:t>
            </a:r>
            <a:endParaRPr>
              <a:solidFill>
                <a:srgbClr val="939DA5"/>
              </a:solidFill>
            </a:endParaRPr>
          </a:p>
        </p:txBody>
      </p:sp>
      <p:sp>
        <p:nvSpPr>
          <p:cNvPr id="151" name="Google Shape;151;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zh-TW" sz="3200">
                <a:solidFill>
                  <a:schemeClr val="dk1"/>
                </a:solidFill>
              </a:rPr>
              <a:t>Table of contents</a:t>
            </a:r>
            <a:endParaRPr b="1" sz="2400">
              <a:solidFill>
                <a:schemeClr val="dk1"/>
              </a:solidFill>
              <a:latin typeface="Libre Baskerville"/>
              <a:ea typeface="Libre Baskerville"/>
              <a:cs typeface="Libre Baskerville"/>
              <a:sym typeface="Libre Baskerville"/>
            </a:endParaRPr>
          </a:p>
        </p:txBody>
      </p:sp>
      <p:sp>
        <p:nvSpPr>
          <p:cNvPr id="152" name="Google Shape;152;p15"/>
          <p:cNvSpPr txBox="1"/>
          <p:nvPr>
            <p:ph idx="12" type="sldNum"/>
          </p:nvPr>
        </p:nvSpPr>
        <p:spPr>
          <a:xfrm>
            <a:off x="8486334" y="4661951"/>
            <a:ext cx="548700" cy="393600"/>
          </a:xfrm>
          <a:prstGeom prst="rect">
            <a:avLst/>
          </a:prstGeom>
        </p:spPr>
        <p:txBody>
          <a:bodyPr anchorCtr="0" anchor="t" bIns="91425" lIns="91425" spcFirstLastPara="1" rIns="91425" wrap="square" tIns="91425">
            <a:normAutofit/>
          </a:body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System architecture design (cont.)</a:t>
            </a:r>
            <a:endParaRPr/>
          </a:p>
        </p:txBody>
      </p:sp>
      <p:sp>
        <p:nvSpPr>
          <p:cNvPr id="344" name="Google Shape;344;p3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zh-TW"/>
              <a:t>‹#›</a:t>
            </a:fld>
            <a:endParaRPr/>
          </a:p>
        </p:txBody>
      </p:sp>
      <p:sp>
        <p:nvSpPr>
          <p:cNvPr id="345" name="Google Shape;345;p33"/>
          <p:cNvSpPr txBox="1"/>
          <p:nvPr>
            <p:ph idx="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zh-TW"/>
              <a:t>‹#›</a:t>
            </a:fld>
            <a:endParaRPr/>
          </a:p>
        </p:txBody>
      </p:sp>
      <p:sp>
        <p:nvSpPr>
          <p:cNvPr id="346" name="Google Shape;346;p3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SzPts val="2000"/>
              <a:buChar char="●"/>
            </a:pPr>
            <a:r>
              <a:rPr lang="zh-TW"/>
              <a:t>Consensus Core: Trusted data reading and writing mechanism</a:t>
            </a:r>
            <a:endParaRPr/>
          </a:p>
          <a:p>
            <a:pPr indent="-355600" lvl="0" marL="457200" rtl="0" algn="l">
              <a:spcBef>
                <a:spcPts val="0"/>
              </a:spcBef>
              <a:spcAft>
                <a:spcPts val="0"/>
              </a:spcAft>
              <a:buSzPts val="2000"/>
              <a:buChar char="●"/>
            </a:pPr>
            <a:r>
              <a:rPr lang="zh-TW"/>
              <a:t>Service: Provide specific services</a:t>
            </a:r>
            <a:endParaRPr/>
          </a:p>
          <a:p>
            <a:pPr indent="-355600" lvl="0" marL="457200" rtl="0" algn="l">
              <a:spcBef>
                <a:spcPts val="0"/>
              </a:spcBef>
              <a:spcAft>
                <a:spcPts val="0"/>
              </a:spcAft>
              <a:buSzPts val="2000"/>
              <a:buChar char="●"/>
            </a:pPr>
            <a:r>
              <a:rPr lang="zh-TW"/>
              <a:t>Wallet: Manage personal data and use services</a:t>
            </a:r>
            <a:endParaRPr/>
          </a:p>
        </p:txBody>
      </p:sp>
      <p:pic>
        <p:nvPicPr>
          <p:cNvPr id="347" name="Google Shape;347;p33"/>
          <p:cNvPicPr preferRelativeResize="0"/>
          <p:nvPr/>
        </p:nvPicPr>
        <p:blipFill>
          <a:blip r:embed="rId3">
            <a:alphaModFix/>
          </a:blip>
          <a:stretch>
            <a:fillRect/>
          </a:stretch>
        </p:blipFill>
        <p:spPr>
          <a:xfrm>
            <a:off x="1559284" y="2785821"/>
            <a:ext cx="6025426" cy="15547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Solve the problems</a:t>
            </a:r>
            <a:endParaRPr/>
          </a:p>
        </p:txBody>
      </p:sp>
      <p:sp>
        <p:nvSpPr>
          <p:cNvPr id="353" name="Google Shape;353;p3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zh-TW"/>
              <a:t>‹#›</a:t>
            </a:fld>
            <a:endParaRPr/>
          </a:p>
        </p:txBody>
      </p:sp>
      <p:sp>
        <p:nvSpPr>
          <p:cNvPr id="354" name="Google Shape;354;p34"/>
          <p:cNvSpPr txBox="1"/>
          <p:nvPr>
            <p:ph idx="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zh-TW"/>
              <a:t>‹#›</a:t>
            </a:fld>
            <a:endParaRPr/>
          </a:p>
        </p:txBody>
      </p:sp>
      <p:sp>
        <p:nvSpPr>
          <p:cNvPr id="355" name="Google Shape;355;p3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SzPts val="2000"/>
              <a:buChar char="●"/>
            </a:pPr>
            <a:r>
              <a:rPr lang="zh-TW"/>
              <a:t>Evaluation-Based Moral Mechanism</a:t>
            </a:r>
            <a:endParaRPr/>
          </a:p>
          <a:p>
            <a:pPr indent="-355600" lvl="0" marL="457200" rtl="0" algn="l">
              <a:spcBef>
                <a:spcPts val="0"/>
              </a:spcBef>
              <a:spcAft>
                <a:spcPts val="0"/>
              </a:spcAft>
              <a:buSzPts val="2000"/>
              <a:buChar char="●"/>
            </a:pPr>
            <a:r>
              <a:rPr lang="zh-TW"/>
              <a:t>Blockchain maintenance and operation</a:t>
            </a:r>
            <a:endParaRPr/>
          </a:p>
          <a:p>
            <a:pPr indent="-355600" lvl="0" marL="457200" rtl="0" algn="l">
              <a:lnSpc>
                <a:spcPct val="115000"/>
              </a:lnSpc>
              <a:spcBef>
                <a:spcPts val="0"/>
              </a:spcBef>
              <a:spcAft>
                <a:spcPts val="0"/>
              </a:spcAft>
              <a:buSzPts val="2000"/>
              <a:buChar char="●"/>
            </a:pPr>
            <a:r>
              <a:rPr lang="zh-TW"/>
              <a:t>Identity Verification Issues</a:t>
            </a:r>
            <a:endParaRPr/>
          </a:p>
          <a:p>
            <a:pPr indent="-355600" lvl="0" marL="457200" rtl="0" algn="l">
              <a:spcBef>
                <a:spcPts val="0"/>
              </a:spcBef>
              <a:spcAft>
                <a:spcPts val="0"/>
              </a:spcAft>
              <a:buSzPts val="2000"/>
              <a:buChar char="●"/>
            </a:pPr>
            <a:r>
              <a:rPr lang="zh-TW"/>
              <a:t>Password rescue</a:t>
            </a:r>
            <a:endParaRPr/>
          </a:p>
          <a:p>
            <a:pPr indent="-355600" lvl="0" marL="457200" rtl="0" algn="l">
              <a:spcBef>
                <a:spcPts val="0"/>
              </a:spcBef>
              <a:spcAft>
                <a:spcPts val="0"/>
              </a:spcAft>
              <a:buSzPts val="2000"/>
              <a:buChar char="●"/>
            </a:pPr>
            <a:r>
              <a:rPr lang="zh-TW"/>
              <a:t>Right to be forgotten</a:t>
            </a:r>
            <a:endParaRPr/>
          </a:p>
          <a:p>
            <a:pPr indent="-355600" lvl="0" marL="457200" rtl="0" algn="l">
              <a:spcBef>
                <a:spcPts val="0"/>
              </a:spcBef>
              <a:spcAft>
                <a:spcPts val="0"/>
              </a:spcAft>
              <a:buSzPts val="2000"/>
              <a:buChar char="●"/>
            </a:pPr>
            <a:r>
              <a:rPr lang="zh-TW"/>
              <a:t>Hybrid data management</a:t>
            </a:r>
            <a:endParaRPr/>
          </a:p>
          <a:p>
            <a:pPr indent="-355600" lvl="0" marL="457200" rtl="0" algn="l">
              <a:lnSpc>
                <a:spcPct val="115000"/>
              </a:lnSpc>
              <a:spcBef>
                <a:spcPts val="0"/>
              </a:spcBef>
              <a:spcAft>
                <a:spcPts val="0"/>
              </a:spcAft>
              <a:buSzPts val="2000"/>
              <a:buChar char="●"/>
            </a:pPr>
            <a:r>
              <a:rPr lang="zh-TW"/>
              <a:t>Organizational User Management</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Evaluation-Based Moral Mechanism</a:t>
            </a:r>
            <a:endParaRPr/>
          </a:p>
        </p:txBody>
      </p:sp>
      <p:sp>
        <p:nvSpPr>
          <p:cNvPr id="361" name="Google Shape;361;p3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zh-TW"/>
              <a:t>‹#›</a:t>
            </a:fld>
            <a:endParaRPr/>
          </a:p>
        </p:txBody>
      </p:sp>
      <p:sp>
        <p:nvSpPr>
          <p:cNvPr id="362" name="Google Shape;362;p35"/>
          <p:cNvSpPr txBox="1"/>
          <p:nvPr>
            <p:ph idx="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zh-TW"/>
              <a:t>‹#›</a:t>
            </a:fld>
            <a:endParaRPr/>
          </a:p>
        </p:txBody>
      </p:sp>
      <p:sp>
        <p:nvSpPr>
          <p:cNvPr id="363" name="Google Shape;363;p35"/>
          <p:cNvSpPr txBox="1"/>
          <p:nvPr/>
        </p:nvSpPr>
        <p:spPr>
          <a:xfrm>
            <a:off x="640725" y="1085775"/>
            <a:ext cx="9085200" cy="35094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1800"/>
              </a:spcBef>
              <a:spcAft>
                <a:spcPts val="0"/>
              </a:spcAft>
              <a:buNone/>
            </a:pPr>
            <a:r>
              <a:rPr b="1" lang="zh-TW" sz="1700">
                <a:solidFill>
                  <a:schemeClr val="dk1"/>
                </a:solidFill>
              </a:rPr>
              <a:t>C</a:t>
            </a:r>
            <a:r>
              <a:rPr b="1" lang="zh-TW" sz="1900">
                <a:solidFill>
                  <a:schemeClr val="dk1"/>
                </a:solidFill>
              </a:rPr>
              <a:t>oncept</a:t>
            </a:r>
            <a:endParaRPr b="1" sz="1900">
              <a:solidFill>
                <a:schemeClr val="dk1"/>
              </a:solidFill>
            </a:endParaRPr>
          </a:p>
          <a:p>
            <a:pPr indent="-311150" lvl="0" marL="457200" rtl="0" algn="l">
              <a:lnSpc>
                <a:spcPct val="100000"/>
              </a:lnSpc>
              <a:spcBef>
                <a:spcPts val="1200"/>
              </a:spcBef>
              <a:spcAft>
                <a:spcPts val="0"/>
              </a:spcAft>
              <a:buClr>
                <a:schemeClr val="dk1"/>
              </a:buClr>
              <a:buSzPts val="1300"/>
              <a:buChar char="●"/>
            </a:pPr>
            <a:r>
              <a:rPr lang="zh-TW" sz="1300">
                <a:solidFill>
                  <a:schemeClr val="dk1"/>
                </a:solidFill>
              </a:rPr>
              <a:t>AID system viewed as a Decentralized Autonomous Organization (DAO)</a:t>
            </a:r>
            <a:endParaRPr sz="1300">
              <a:solidFill>
                <a:schemeClr val="dk1"/>
              </a:solidFill>
            </a:endParaRPr>
          </a:p>
          <a:p>
            <a:pPr indent="-311150" lvl="0" marL="457200" rtl="0" algn="l">
              <a:lnSpc>
                <a:spcPct val="100000"/>
              </a:lnSpc>
              <a:spcBef>
                <a:spcPts val="0"/>
              </a:spcBef>
              <a:spcAft>
                <a:spcPts val="0"/>
              </a:spcAft>
              <a:buClr>
                <a:schemeClr val="dk1"/>
              </a:buClr>
              <a:buSzPts val="1300"/>
              <a:buChar char="●"/>
            </a:pPr>
            <a:r>
              <a:rPr lang="zh-TW" sz="1300">
                <a:solidFill>
                  <a:schemeClr val="dk1"/>
                </a:solidFill>
              </a:rPr>
              <a:t>Each participant sets own standards for judging and receiving evaluations</a:t>
            </a:r>
            <a:endParaRPr sz="1300">
              <a:solidFill>
                <a:schemeClr val="dk1"/>
              </a:solidFill>
            </a:endParaRPr>
          </a:p>
          <a:p>
            <a:pPr indent="0" lvl="0" marL="0" rtl="0" algn="l">
              <a:lnSpc>
                <a:spcPct val="100000"/>
              </a:lnSpc>
              <a:spcBef>
                <a:spcPts val="1800"/>
              </a:spcBef>
              <a:spcAft>
                <a:spcPts val="0"/>
              </a:spcAft>
              <a:buNone/>
            </a:pPr>
            <a:r>
              <a:rPr b="1" lang="zh-TW" sz="1900">
                <a:solidFill>
                  <a:schemeClr val="dk1"/>
                </a:solidFill>
              </a:rPr>
              <a:t>Process</a:t>
            </a:r>
            <a:endParaRPr b="1" sz="1900">
              <a:solidFill>
                <a:schemeClr val="dk1"/>
              </a:solidFill>
            </a:endParaRPr>
          </a:p>
          <a:p>
            <a:pPr indent="-311150" lvl="0" marL="457200" rtl="0" algn="l">
              <a:lnSpc>
                <a:spcPct val="100000"/>
              </a:lnSpc>
              <a:spcBef>
                <a:spcPts val="1200"/>
              </a:spcBef>
              <a:spcAft>
                <a:spcPts val="0"/>
              </a:spcAft>
              <a:buClr>
                <a:schemeClr val="dk1"/>
              </a:buClr>
              <a:buSzPts val="1300"/>
              <a:buAutoNum type="arabicPeriod"/>
            </a:pPr>
            <a:r>
              <a:rPr b="1" lang="zh-TW" sz="1300">
                <a:solidFill>
                  <a:schemeClr val="dk1"/>
                </a:solidFill>
              </a:rPr>
              <a:t>Certificate Generation</a:t>
            </a:r>
            <a:endParaRPr b="1" sz="1300">
              <a:solidFill>
                <a:schemeClr val="dk1"/>
              </a:solidFill>
            </a:endParaRPr>
          </a:p>
          <a:p>
            <a:pPr indent="-311150" lvl="1" marL="914400" rtl="0" algn="l">
              <a:lnSpc>
                <a:spcPct val="100000"/>
              </a:lnSpc>
              <a:spcBef>
                <a:spcPts val="0"/>
              </a:spcBef>
              <a:spcAft>
                <a:spcPts val="0"/>
              </a:spcAft>
              <a:buClr>
                <a:schemeClr val="dk1"/>
              </a:buClr>
              <a:buSzPts val="1300"/>
              <a:buChar char="○"/>
            </a:pPr>
            <a:r>
              <a:rPr lang="zh-TW" sz="1300">
                <a:solidFill>
                  <a:schemeClr val="dk1"/>
                </a:solidFill>
              </a:rPr>
              <a:t>Create data or autonomous certificates</a:t>
            </a:r>
            <a:endParaRPr sz="1300">
              <a:solidFill>
                <a:schemeClr val="dk1"/>
              </a:solidFill>
            </a:endParaRPr>
          </a:p>
          <a:p>
            <a:pPr indent="-311150" lvl="1" marL="914400" rtl="0" algn="l">
              <a:lnSpc>
                <a:spcPct val="100000"/>
              </a:lnSpc>
              <a:spcBef>
                <a:spcPts val="0"/>
              </a:spcBef>
              <a:spcAft>
                <a:spcPts val="0"/>
              </a:spcAft>
              <a:buClr>
                <a:schemeClr val="dk1"/>
              </a:buClr>
              <a:buSzPts val="1300"/>
              <a:buChar char="○"/>
            </a:pPr>
            <a:r>
              <a:rPr lang="zh-TW" sz="1300">
                <a:solidFill>
                  <a:schemeClr val="dk1"/>
                </a:solidFill>
              </a:rPr>
              <a:t>Deploy customized smart contracts on blockchain</a:t>
            </a:r>
            <a:endParaRPr sz="1300">
              <a:solidFill>
                <a:schemeClr val="dk1"/>
              </a:solidFill>
            </a:endParaRPr>
          </a:p>
          <a:p>
            <a:pPr indent="-311150" lvl="0" marL="457200" rtl="0" algn="l">
              <a:lnSpc>
                <a:spcPct val="100000"/>
              </a:lnSpc>
              <a:spcBef>
                <a:spcPts val="0"/>
              </a:spcBef>
              <a:spcAft>
                <a:spcPts val="0"/>
              </a:spcAft>
              <a:buClr>
                <a:schemeClr val="dk1"/>
              </a:buClr>
              <a:buSzPts val="1300"/>
              <a:buAutoNum type="arabicPeriod"/>
            </a:pPr>
            <a:r>
              <a:rPr b="1" lang="zh-TW" sz="1300">
                <a:solidFill>
                  <a:schemeClr val="dk1"/>
                </a:solidFill>
              </a:rPr>
              <a:t>Evaluation Production</a:t>
            </a:r>
            <a:endParaRPr b="1" sz="1300">
              <a:solidFill>
                <a:schemeClr val="dk1"/>
              </a:solidFill>
            </a:endParaRPr>
          </a:p>
          <a:p>
            <a:pPr indent="-311150" lvl="1" marL="914400" rtl="0" algn="l">
              <a:lnSpc>
                <a:spcPct val="100000"/>
              </a:lnSpc>
              <a:spcBef>
                <a:spcPts val="0"/>
              </a:spcBef>
              <a:spcAft>
                <a:spcPts val="0"/>
              </a:spcAft>
              <a:buClr>
                <a:schemeClr val="dk1"/>
              </a:buClr>
              <a:buSzPts val="1300"/>
              <a:buChar char="○"/>
            </a:pPr>
            <a:r>
              <a:rPr lang="zh-TW" sz="1300">
                <a:solidFill>
                  <a:schemeClr val="dk1"/>
                </a:solidFill>
              </a:rPr>
              <a:t>Evaluate certificates based on smart contract rules</a:t>
            </a:r>
            <a:endParaRPr sz="1300">
              <a:solidFill>
                <a:schemeClr val="dk1"/>
              </a:solidFill>
            </a:endParaRPr>
          </a:p>
          <a:p>
            <a:pPr indent="-311150" lvl="1" marL="914400" rtl="0" algn="l">
              <a:lnSpc>
                <a:spcPct val="100000"/>
              </a:lnSpc>
              <a:spcBef>
                <a:spcPts val="0"/>
              </a:spcBef>
              <a:spcAft>
                <a:spcPts val="0"/>
              </a:spcAft>
              <a:buClr>
                <a:schemeClr val="dk1"/>
              </a:buClr>
              <a:buSzPts val="1300"/>
              <a:buChar char="○"/>
            </a:pPr>
            <a:r>
              <a:rPr lang="zh-TW" sz="1300">
                <a:solidFill>
                  <a:schemeClr val="dk1"/>
                </a:solidFill>
              </a:rPr>
              <a:t>Evaluations must comply with contract specifications</a:t>
            </a:r>
            <a:endParaRPr sz="1300">
              <a:solidFill>
                <a:schemeClr val="dk1"/>
              </a:solidFill>
            </a:endParaRPr>
          </a:p>
          <a:p>
            <a:pPr indent="-311150" lvl="0" marL="457200" rtl="0" algn="l">
              <a:lnSpc>
                <a:spcPct val="100000"/>
              </a:lnSpc>
              <a:spcBef>
                <a:spcPts val="0"/>
              </a:spcBef>
              <a:spcAft>
                <a:spcPts val="0"/>
              </a:spcAft>
              <a:buClr>
                <a:schemeClr val="dk1"/>
              </a:buClr>
              <a:buSzPts val="1300"/>
              <a:buAutoNum type="arabicPeriod"/>
            </a:pPr>
            <a:r>
              <a:rPr b="1" lang="zh-TW" sz="1300">
                <a:solidFill>
                  <a:schemeClr val="dk1"/>
                </a:solidFill>
              </a:rPr>
              <a:t>Reputation Conversion</a:t>
            </a:r>
            <a:endParaRPr b="1" sz="1300">
              <a:solidFill>
                <a:schemeClr val="dk1"/>
              </a:solidFill>
            </a:endParaRPr>
          </a:p>
          <a:p>
            <a:pPr indent="-311150" lvl="1" marL="914400" rtl="0" algn="l">
              <a:lnSpc>
                <a:spcPct val="100000"/>
              </a:lnSpc>
              <a:spcBef>
                <a:spcPts val="0"/>
              </a:spcBef>
              <a:spcAft>
                <a:spcPts val="0"/>
              </a:spcAft>
              <a:buClr>
                <a:schemeClr val="dk1"/>
              </a:buClr>
              <a:buSzPts val="1300"/>
              <a:buChar char="○"/>
            </a:pPr>
            <a:r>
              <a:rPr lang="zh-TW" sz="1300">
                <a:solidFill>
                  <a:schemeClr val="dk1"/>
                </a:solidFill>
              </a:rPr>
              <a:t>Read evaluation list from smart contracts</a:t>
            </a:r>
            <a:endParaRPr sz="1300">
              <a:solidFill>
                <a:schemeClr val="dk1"/>
              </a:solidFill>
            </a:endParaRPr>
          </a:p>
          <a:p>
            <a:pPr indent="-311150" lvl="1" marL="914400" rtl="0" algn="l">
              <a:lnSpc>
                <a:spcPct val="100000"/>
              </a:lnSpc>
              <a:spcBef>
                <a:spcPts val="0"/>
              </a:spcBef>
              <a:spcAft>
                <a:spcPts val="0"/>
              </a:spcAft>
              <a:buClr>
                <a:schemeClr val="dk1"/>
              </a:buClr>
              <a:buSzPts val="1300"/>
              <a:buChar char="○"/>
            </a:pPr>
            <a:r>
              <a:rPr lang="zh-TW" sz="1300">
                <a:solidFill>
                  <a:schemeClr val="dk1"/>
                </a:solidFill>
              </a:rPr>
              <a:t>Convert evaluations to reputation scores using personal algorithms</a:t>
            </a:r>
            <a:endParaRPr sz="1300">
              <a:solidFill>
                <a:schemeClr val="dk1"/>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Blockchain maintenance and operation</a:t>
            </a:r>
            <a:endParaRPr/>
          </a:p>
        </p:txBody>
      </p:sp>
      <p:sp>
        <p:nvSpPr>
          <p:cNvPr id="369" name="Google Shape;369;p3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zh-TW"/>
              <a:t>‹#›</a:t>
            </a:fld>
            <a:endParaRPr/>
          </a:p>
        </p:txBody>
      </p:sp>
      <p:sp>
        <p:nvSpPr>
          <p:cNvPr id="370" name="Google Shape;370;p36"/>
          <p:cNvSpPr txBox="1"/>
          <p:nvPr>
            <p:ph idx="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zh-TW"/>
              <a:t>‹#›</a:t>
            </a:fld>
            <a:endParaRPr/>
          </a:p>
        </p:txBody>
      </p:sp>
      <p:sp>
        <p:nvSpPr>
          <p:cNvPr id="371" name="Google Shape;371;p36"/>
          <p:cNvSpPr txBox="1"/>
          <p:nvPr/>
        </p:nvSpPr>
        <p:spPr>
          <a:xfrm>
            <a:off x="347700" y="1468625"/>
            <a:ext cx="8796300" cy="2273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800"/>
              </a:spcBef>
              <a:spcAft>
                <a:spcPts val="0"/>
              </a:spcAft>
              <a:buNone/>
            </a:pPr>
            <a:r>
              <a:rPr b="1" lang="zh-TW" sz="1700">
                <a:solidFill>
                  <a:schemeClr val="dk1"/>
                </a:solidFill>
              </a:rPr>
              <a:t>Governance Token &amp; Participation</a:t>
            </a:r>
            <a:endParaRPr b="1" sz="1700">
              <a:solidFill>
                <a:schemeClr val="dk1"/>
              </a:solidFill>
            </a:endParaRPr>
          </a:p>
          <a:p>
            <a:pPr indent="-298450" lvl="0" marL="457200" rtl="0" algn="l">
              <a:lnSpc>
                <a:spcPct val="115000"/>
              </a:lnSpc>
              <a:spcBef>
                <a:spcPts val="1200"/>
              </a:spcBef>
              <a:spcAft>
                <a:spcPts val="0"/>
              </a:spcAft>
              <a:buClr>
                <a:schemeClr val="dk1"/>
              </a:buClr>
              <a:buSzPts val="1100"/>
              <a:buChar char="●"/>
            </a:pPr>
            <a:r>
              <a:rPr lang="zh-TW" sz="1100">
                <a:solidFill>
                  <a:schemeClr val="dk1"/>
                </a:solidFill>
              </a:rPr>
              <a:t>Gradually increasing supply, used for staking to create AIDs</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zh-TW" sz="1100">
                <a:solidFill>
                  <a:schemeClr val="dk1"/>
                </a:solidFill>
              </a:rPr>
              <a:t>Each AID (token) can vote on system adjustments and protocols</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zh-TW" sz="1100">
                <a:solidFill>
                  <a:schemeClr val="dk1"/>
                </a:solidFill>
              </a:rPr>
              <a:t>Lock governance token to create new AIDs, Prevents mass creation of malicious accounts</a:t>
            </a:r>
            <a:endParaRPr sz="1100">
              <a:solidFill>
                <a:schemeClr val="dk1"/>
              </a:solidFill>
            </a:endParaRPr>
          </a:p>
          <a:p>
            <a:pPr indent="0" lvl="0" marL="0" rtl="0" algn="l">
              <a:lnSpc>
                <a:spcPct val="115000"/>
              </a:lnSpc>
              <a:spcBef>
                <a:spcPts val="1800"/>
              </a:spcBef>
              <a:spcAft>
                <a:spcPts val="0"/>
              </a:spcAft>
              <a:buNone/>
            </a:pPr>
            <a:r>
              <a:rPr b="1" lang="zh-TW" sz="1700">
                <a:solidFill>
                  <a:schemeClr val="dk1"/>
                </a:solidFill>
              </a:rPr>
              <a:t>Incentives, Penalties &amp; User Engagement</a:t>
            </a:r>
            <a:endParaRPr b="1" sz="1700">
              <a:solidFill>
                <a:schemeClr val="dk1"/>
              </a:solidFill>
            </a:endParaRPr>
          </a:p>
          <a:p>
            <a:pPr indent="-298450" lvl="0" marL="457200" rtl="0" algn="l">
              <a:lnSpc>
                <a:spcPct val="115000"/>
              </a:lnSpc>
              <a:spcBef>
                <a:spcPts val="1200"/>
              </a:spcBef>
              <a:spcAft>
                <a:spcPts val="0"/>
              </a:spcAft>
              <a:buClr>
                <a:schemeClr val="dk1"/>
              </a:buClr>
              <a:buSzPts val="1100"/>
              <a:buChar char="●"/>
            </a:pPr>
            <a:r>
              <a:rPr lang="zh-TW" sz="1100">
                <a:solidFill>
                  <a:schemeClr val="dk1"/>
                </a:solidFill>
              </a:rPr>
              <a:t>Non-redeemable staking: Tokens locked in blockchain</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zh-TW" sz="1100">
                <a:solidFill>
                  <a:schemeClr val="dk1"/>
                </a:solidFill>
              </a:rPr>
              <a:t>Penalties for untrustworthy users, rewards for infrastructure operation</a:t>
            </a:r>
            <a:endParaRPr sz="1100">
              <a:solidFill>
                <a:schemeClr val="dk1"/>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sp>
        <p:nvSpPr>
          <p:cNvPr id="376" name="Google Shape;376;p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Identity Verification Issues</a:t>
            </a:r>
            <a:endParaRPr/>
          </a:p>
        </p:txBody>
      </p:sp>
      <p:sp>
        <p:nvSpPr>
          <p:cNvPr id="377" name="Google Shape;377;p3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zh-TW"/>
              <a:t>‹#›</a:t>
            </a:fld>
            <a:endParaRPr/>
          </a:p>
        </p:txBody>
      </p:sp>
      <p:sp>
        <p:nvSpPr>
          <p:cNvPr id="378" name="Google Shape;378;p37"/>
          <p:cNvSpPr txBox="1"/>
          <p:nvPr>
            <p:ph idx="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zh-TW"/>
              <a:t>‹#›</a:t>
            </a:fld>
            <a:endParaRPr/>
          </a:p>
        </p:txBody>
      </p:sp>
      <p:sp>
        <p:nvSpPr>
          <p:cNvPr id="379" name="Google Shape;379;p37"/>
          <p:cNvSpPr/>
          <p:nvPr/>
        </p:nvSpPr>
        <p:spPr>
          <a:xfrm>
            <a:off x="6788550" y="1054225"/>
            <a:ext cx="832800" cy="99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TW"/>
              <a:t>Simple</a:t>
            </a:r>
            <a:endParaRPr/>
          </a:p>
          <a:p>
            <a:pPr indent="0" lvl="0" marL="0" rtl="0" algn="ctr">
              <a:spcBef>
                <a:spcPts val="0"/>
              </a:spcBef>
              <a:spcAft>
                <a:spcPts val="0"/>
              </a:spcAft>
              <a:buNone/>
            </a:pPr>
            <a:r>
              <a:rPr lang="zh-TW"/>
              <a:t>Login</a:t>
            </a:r>
            <a:endParaRPr/>
          </a:p>
        </p:txBody>
      </p:sp>
      <p:sp>
        <p:nvSpPr>
          <p:cNvPr id="380" name="Google Shape;380;p37"/>
          <p:cNvSpPr/>
          <p:nvPr/>
        </p:nvSpPr>
        <p:spPr>
          <a:xfrm>
            <a:off x="7760150" y="1054225"/>
            <a:ext cx="832800" cy="99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TW"/>
              <a:t>MFA</a:t>
            </a:r>
            <a:endParaRPr/>
          </a:p>
          <a:p>
            <a:pPr indent="0" lvl="0" marL="0" rtl="0" algn="ctr">
              <a:spcBef>
                <a:spcPts val="0"/>
              </a:spcBef>
              <a:spcAft>
                <a:spcPts val="0"/>
              </a:spcAft>
              <a:buNone/>
            </a:pPr>
            <a:r>
              <a:rPr lang="zh-TW"/>
              <a:t>Login</a:t>
            </a:r>
            <a:endParaRPr/>
          </a:p>
        </p:txBody>
      </p:sp>
      <p:sp>
        <p:nvSpPr>
          <p:cNvPr id="381" name="Google Shape;381;p37"/>
          <p:cNvSpPr/>
          <p:nvPr/>
        </p:nvSpPr>
        <p:spPr>
          <a:xfrm>
            <a:off x="6802050" y="2155425"/>
            <a:ext cx="1791000" cy="5373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TW"/>
              <a:t>User Space</a:t>
            </a:r>
            <a:endParaRPr/>
          </a:p>
        </p:txBody>
      </p:sp>
      <p:sp>
        <p:nvSpPr>
          <p:cNvPr id="382" name="Google Shape;382;p37"/>
          <p:cNvSpPr txBox="1"/>
          <p:nvPr/>
        </p:nvSpPr>
        <p:spPr>
          <a:xfrm>
            <a:off x="311700" y="868400"/>
            <a:ext cx="8326200" cy="39249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1800"/>
              </a:spcBef>
              <a:spcAft>
                <a:spcPts val="0"/>
              </a:spcAft>
              <a:buNone/>
            </a:pPr>
            <a:r>
              <a:rPr b="1" lang="zh-TW" sz="1700">
                <a:solidFill>
                  <a:schemeClr val="dk1"/>
                </a:solidFill>
              </a:rPr>
              <a:t>Two Login Options</a:t>
            </a:r>
            <a:endParaRPr b="1" sz="1700">
              <a:solidFill>
                <a:schemeClr val="dk1"/>
              </a:solidFill>
            </a:endParaRPr>
          </a:p>
          <a:p>
            <a:pPr indent="-298450" lvl="0" marL="457200" rtl="0" algn="l">
              <a:lnSpc>
                <a:spcPct val="100000"/>
              </a:lnSpc>
              <a:spcBef>
                <a:spcPts val="1200"/>
              </a:spcBef>
              <a:spcAft>
                <a:spcPts val="0"/>
              </a:spcAft>
              <a:buClr>
                <a:schemeClr val="dk1"/>
              </a:buClr>
              <a:buSzPts val="1100"/>
              <a:buAutoNum type="arabicPeriod"/>
            </a:pPr>
            <a:r>
              <a:rPr lang="zh-TW" sz="1100">
                <a:solidFill>
                  <a:schemeClr val="dk1"/>
                </a:solidFill>
              </a:rPr>
              <a:t>Simple Login</a:t>
            </a:r>
            <a:endParaRPr sz="1100">
              <a:solidFill>
                <a:schemeClr val="dk1"/>
              </a:solidFill>
            </a:endParaRPr>
          </a:p>
          <a:p>
            <a:pPr indent="-298450" lvl="1" marL="914400" rtl="0" algn="l">
              <a:lnSpc>
                <a:spcPct val="100000"/>
              </a:lnSpc>
              <a:spcBef>
                <a:spcPts val="0"/>
              </a:spcBef>
              <a:spcAft>
                <a:spcPts val="0"/>
              </a:spcAft>
              <a:buClr>
                <a:schemeClr val="dk1"/>
              </a:buClr>
              <a:buSzPts val="1100"/>
              <a:buChar char="○"/>
            </a:pPr>
            <a:r>
              <a:rPr lang="zh-TW" sz="1100">
                <a:solidFill>
                  <a:schemeClr val="dk1"/>
                </a:solidFill>
              </a:rPr>
              <a:t>Minimal information required (e.g., alias and password)</a:t>
            </a:r>
            <a:endParaRPr sz="1100">
              <a:solidFill>
                <a:schemeClr val="dk1"/>
              </a:solidFill>
            </a:endParaRPr>
          </a:p>
          <a:p>
            <a:pPr indent="-298450" lvl="0" marL="457200" rtl="0" algn="l">
              <a:lnSpc>
                <a:spcPct val="100000"/>
              </a:lnSpc>
              <a:spcBef>
                <a:spcPts val="0"/>
              </a:spcBef>
              <a:spcAft>
                <a:spcPts val="0"/>
              </a:spcAft>
              <a:buClr>
                <a:schemeClr val="dk1"/>
              </a:buClr>
              <a:buSzPts val="1100"/>
              <a:buAutoNum type="arabicPeriod"/>
            </a:pPr>
            <a:r>
              <a:rPr lang="zh-TW" sz="1100">
                <a:solidFill>
                  <a:schemeClr val="dk1"/>
                </a:solidFill>
              </a:rPr>
              <a:t>Multi-Factor Authentication (MFA) Login</a:t>
            </a:r>
            <a:endParaRPr sz="1100">
              <a:solidFill>
                <a:schemeClr val="dk1"/>
              </a:solidFill>
            </a:endParaRPr>
          </a:p>
          <a:p>
            <a:pPr indent="-298450" lvl="1" marL="914400" rtl="0" algn="l">
              <a:lnSpc>
                <a:spcPct val="100000"/>
              </a:lnSpc>
              <a:spcBef>
                <a:spcPts val="0"/>
              </a:spcBef>
              <a:spcAft>
                <a:spcPts val="0"/>
              </a:spcAft>
              <a:buClr>
                <a:schemeClr val="dk1"/>
              </a:buClr>
              <a:buSzPts val="1100"/>
              <a:buChar char="○"/>
            </a:pPr>
            <a:r>
              <a:rPr lang="zh-TW" sz="1100">
                <a:solidFill>
                  <a:schemeClr val="dk1"/>
                </a:solidFill>
              </a:rPr>
              <a:t>Requires additional information (e.g., email verification, SMS code, private key)</a:t>
            </a:r>
            <a:endParaRPr sz="1100">
              <a:solidFill>
                <a:schemeClr val="dk1"/>
              </a:solidFill>
            </a:endParaRPr>
          </a:p>
          <a:p>
            <a:pPr indent="0" lvl="0" marL="0" rtl="0" algn="l">
              <a:lnSpc>
                <a:spcPct val="100000"/>
              </a:lnSpc>
              <a:spcBef>
                <a:spcPts val="1800"/>
              </a:spcBef>
              <a:spcAft>
                <a:spcPts val="0"/>
              </a:spcAft>
              <a:buNone/>
            </a:pPr>
            <a:r>
              <a:rPr b="1" lang="zh-TW" sz="1700">
                <a:solidFill>
                  <a:schemeClr val="dk1"/>
                </a:solidFill>
              </a:rPr>
              <a:t>Challenges</a:t>
            </a:r>
            <a:endParaRPr b="1" sz="1700">
              <a:solidFill>
                <a:schemeClr val="dk1"/>
              </a:solidFill>
            </a:endParaRPr>
          </a:p>
          <a:p>
            <a:pPr indent="-298450" lvl="0" marL="457200" rtl="0" algn="l">
              <a:lnSpc>
                <a:spcPct val="100000"/>
              </a:lnSpc>
              <a:spcBef>
                <a:spcPts val="1200"/>
              </a:spcBef>
              <a:spcAft>
                <a:spcPts val="0"/>
              </a:spcAft>
              <a:buClr>
                <a:schemeClr val="dk1"/>
              </a:buClr>
              <a:buSzPts val="1100"/>
              <a:buChar char="●"/>
            </a:pPr>
            <a:r>
              <a:rPr lang="zh-TW" sz="1100">
                <a:solidFill>
                  <a:schemeClr val="dk1"/>
                </a:solidFill>
              </a:rPr>
              <a:t>Ensuring security in Simple Login without compromising convenience</a:t>
            </a:r>
            <a:endParaRPr sz="1100">
              <a:solidFill>
                <a:schemeClr val="dk1"/>
              </a:solidFill>
            </a:endParaRPr>
          </a:p>
          <a:p>
            <a:pPr indent="-298450" lvl="0" marL="457200" rtl="0" algn="l">
              <a:lnSpc>
                <a:spcPct val="100000"/>
              </a:lnSpc>
              <a:spcBef>
                <a:spcPts val="0"/>
              </a:spcBef>
              <a:spcAft>
                <a:spcPts val="0"/>
              </a:spcAft>
              <a:buClr>
                <a:schemeClr val="dk1"/>
              </a:buClr>
              <a:buSzPts val="1100"/>
              <a:buChar char="●"/>
            </a:pPr>
            <a:r>
              <a:rPr lang="zh-TW" sz="1100">
                <a:solidFill>
                  <a:schemeClr val="dk1"/>
                </a:solidFill>
              </a:rPr>
              <a:t>Determining when to require MFA Login</a:t>
            </a:r>
            <a:endParaRPr sz="1100">
              <a:solidFill>
                <a:schemeClr val="dk1"/>
              </a:solidFill>
            </a:endParaRPr>
          </a:p>
          <a:p>
            <a:pPr indent="0" lvl="0" marL="0" rtl="0" algn="l">
              <a:lnSpc>
                <a:spcPct val="100000"/>
              </a:lnSpc>
              <a:spcBef>
                <a:spcPts val="1800"/>
              </a:spcBef>
              <a:spcAft>
                <a:spcPts val="0"/>
              </a:spcAft>
              <a:buNone/>
            </a:pPr>
            <a:r>
              <a:rPr b="1" lang="zh-TW" sz="1700">
                <a:solidFill>
                  <a:schemeClr val="dk1"/>
                </a:solidFill>
              </a:rPr>
              <a:t>Proposed Solutions</a:t>
            </a:r>
            <a:endParaRPr b="1" sz="1700">
              <a:solidFill>
                <a:schemeClr val="dk1"/>
              </a:solidFill>
            </a:endParaRPr>
          </a:p>
          <a:p>
            <a:pPr indent="-298450" lvl="0" marL="457200" rtl="0" algn="l">
              <a:lnSpc>
                <a:spcPct val="100000"/>
              </a:lnSpc>
              <a:spcBef>
                <a:spcPts val="1200"/>
              </a:spcBef>
              <a:spcAft>
                <a:spcPts val="0"/>
              </a:spcAft>
              <a:buClr>
                <a:schemeClr val="dk1"/>
              </a:buClr>
              <a:buSzPts val="1100"/>
              <a:buAutoNum type="arabicPeriod"/>
            </a:pPr>
            <a:r>
              <a:rPr lang="zh-TW" sz="1100">
                <a:solidFill>
                  <a:schemeClr val="dk1"/>
                </a:solidFill>
              </a:rPr>
              <a:t>User Spatiotemporal Analysis</a:t>
            </a:r>
            <a:endParaRPr sz="1100">
              <a:solidFill>
                <a:schemeClr val="dk1"/>
              </a:solidFill>
            </a:endParaRPr>
          </a:p>
          <a:p>
            <a:pPr indent="-298450" lvl="1" marL="914400" rtl="0" algn="l">
              <a:lnSpc>
                <a:spcPct val="100000"/>
              </a:lnSpc>
              <a:spcBef>
                <a:spcPts val="0"/>
              </a:spcBef>
              <a:spcAft>
                <a:spcPts val="0"/>
              </a:spcAft>
              <a:buClr>
                <a:schemeClr val="dk1"/>
              </a:buClr>
              <a:buSzPts val="1100"/>
              <a:buChar char="○"/>
            </a:pPr>
            <a:r>
              <a:rPr lang="zh-TW" sz="1100">
                <a:solidFill>
                  <a:schemeClr val="dk1"/>
                </a:solidFill>
              </a:rPr>
              <a:t>Track information generated during user operations</a:t>
            </a:r>
            <a:endParaRPr sz="1100">
              <a:solidFill>
                <a:schemeClr val="dk1"/>
              </a:solidFill>
            </a:endParaRPr>
          </a:p>
          <a:p>
            <a:pPr indent="-298450" lvl="1" marL="914400" rtl="0" algn="l">
              <a:lnSpc>
                <a:spcPct val="100000"/>
              </a:lnSpc>
              <a:spcBef>
                <a:spcPts val="0"/>
              </a:spcBef>
              <a:spcAft>
                <a:spcPts val="0"/>
              </a:spcAft>
              <a:buClr>
                <a:schemeClr val="dk1"/>
              </a:buClr>
              <a:buSzPts val="1100"/>
              <a:buChar char="○"/>
            </a:pPr>
            <a:r>
              <a:rPr lang="zh-TW" sz="1100">
                <a:solidFill>
                  <a:schemeClr val="dk1"/>
                </a:solidFill>
              </a:rPr>
              <a:t>Use this data to identify users more accurately</a:t>
            </a:r>
            <a:endParaRPr sz="1100">
              <a:solidFill>
                <a:schemeClr val="dk1"/>
              </a:solidFill>
            </a:endParaRPr>
          </a:p>
          <a:p>
            <a:pPr indent="-298450" lvl="0" marL="457200" rtl="0" algn="l">
              <a:lnSpc>
                <a:spcPct val="100000"/>
              </a:lnSpc>
              <a:spcBef>
                <a:spcPts val="0"/>
              </a:spcBef>
              <a:spcAft>
                <a:spcPts val="0"/>
              </a:spcAft>
              <a:buClr>
                <a:schemeClr val="dk1"/>
              </a:buClr>
              <a:buSzPts val="1100"/>
              <a:buAutoNum type="arabicPeriod"/>
            </a:pPr>
            <a:r>
              <a:rPr lang="zh-TW" sz="1100">
                <a:solidFill>
                  <a:schemeClr val="dk1"/>
                </a:solidFill>
              </a:rPr>
              <a:t>Risk-Based Verification Mechanism</a:t>
            </a:r>
            <a:endParaRPr sz="1100">
              <a:solidFill>
                <a:schemeClr val="dk1"/>
              </a:solidFill>
            </a:endParaRPr>
          </a:p>
          <a:p>
            <a:pPr indent="-298450" lvl="1" marL="914400" rtl="0" algn="l">
              <a:lnSpc>
                <a:spcPct val="100000"/>
              </a:lnSpc>
              <a:spcBef>
                <a:spcPts val="0"/>
              </a:spcBef>
              <a:spcAft>
                <a:spcPts val="0"/>
              </a:spcAft>
              <a:buClr>
                <a:schemeClr val="dk1"/>
              </a:buClr>
              <a:buSzPts val="1100"/>
              <a:buChar char="○"/>
            </a:pPr>
            <a:r>
              <a:rPr lang="zh-TW" sz="1100">
                <a:solidFill>
                  <a:schemeClr val="dk1"/>
                </a:solidFill>
              </a:rPr>
              <a:t>Assess the risk level of each operation</a:t>
            </a:r>
            <a:endParaRPr sz="1100">
              <a:solidFill>
                <a:schemeClr val="dk1"/>
              </a:solidFill>
            </a:endParaRPr>
          </a:p>
          <a:p>
            <a:pPr indent="-298450" lvl="1" marL="914400" rtl="0" algn="l">
              <a:lnSpc>
                <a:spcPct val="100000"/>
              </a:lnSpc>
              <a:spcBef>
                <a:spcPts val="0"/>
              </a:spcBef>
              <a:spcAft>
                <a:spcPts val="0"/>
              </a:spcAft>
              <a:buClr>
                <a:schemeClr val="dk1"/>
              </a:buClr>
              <a:buSzPts val="1100"/>
              <a:buChar char="○"/>
            </a:pPr>
            <a:r>
              <a:rPr lang="zh-TW" sz="1100">
                <a:solidFill>
                  <a:schemeClr val="dk1"/>
                </a:solidFill>
              </a:rPr>
              <a:t>Trigger MFA Login for high-risk actions</a:t>
            </a:r>
            <a:endParaRPr sz="1100">
              <a:solidFill>
                <a:schemeClr val="dk1"/>
              </a:solidFill>
            </a:endParaRPr>
          </a:p>
        </p:txBody>
      </p:sp>
      <p:cxnSp>
        <p:nvCxnSpPr>
          <p:cNvPr id="383" name="Google Shape;383;p37"/>
          <p:cNvCxnSpPr/>
          <p:nvPr/>
        </p:nvCxnSpPr>
        <p:spPr>
          <a:xfrm>
            <a:off x="5828400" y="2833600"/>
            <a:ext cx="3037500" cy="0"/>
          </a:xfrm>
          <a:prstGeom prst="straightConnector1">
            <a:avLst/>
          </a:prstGeom>
          <a:noFill/>
          <a:ln cap="flat" cmpd="sng" w="38100">
            <a:solidFill>
              <a:schemeClr val="dk2"/>
            </a:solidFill>
            <a:prstDash val="dash"/>
            <a:round/>
            <a:headEnd len="med" w="med" type="none"/>
            <a:tailEnd len="med" w="med" type="none"/>
          </a:ln>
        </p:spPr>
      </p:cxnSp>
      <p:sp>
        <p:nvSpPr>
          <p:cNvPr id="384" name="Google Shape;384;p37"/>
          <p:cNvSpPr/>
          <p:nvPr/>
        </p:nvSpPr>
        <p:spPr>
          <a:xfrm>
            <a:off x="6802050" y="2991425"/>
            <a:ext cx="1791000" cy="572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TW"/>
              <a:t>Cache: record event</a:t>
            </a:r>
            <a:endParaRPr/>
          </a:p>
        </p:txBody>
      </p:sp>
      <p:sp>
        <p:nvSpPr>
          <p:cNvPr id="385" name="Google Shape;385;p37"/>
          <p:cNvSpPr/>
          <p:nvPr/>
        </p:nvSpPr>
        <p:spPr>
          <a:xfrm>
            <a:off x="6802050" y="3665275"/>
            <a:ext cx="1791000" cy="5727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1200"/>
              </a:spcBef>
              <a:spcAft>
                <a:spcPts val="1200"/>
              </a:spcAft>
              <a:buNone/>
            </a:pPr>
            <a:r>
              <a:rPr lang="zh-TW" sz="1200">
                <a:solidFill>
                  <a:schemeClr val="dk1"/>
                </a:solidFill>
              </a:rPr>
              <a:t>Risk-Based Verification</a:t>
            </a:r>
            <a:endParaRPr sz="1500"/>
          </a:p>
        </p:txBody>
      </p:sp>
      <p:sp>
        <p:nvSpPr>
          <p:cNvPr id="386" name="Google Shape;386;p37"/>
          <p:cNvSpPr/>
          <p:nvPr/>
        </p:nvSpPr>
        <p:spPr>
          <a:xfrm>
            <a:off x="6802050" y="4339125"/>
            <a:ext cx="1791000" cy="572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1200"/>
              </a:spcBef>
              <a:spcAft>
                <a:spcPts val="1200"/>
              </a:spcAft>
              <a:buNone/>
            </a:pPr>
            <a:r>
              <a:rPr lang="zh-TW" sz="1300">
                <a:solidFill>
                  <a:schemeClr val="dk1"/>
                </a:solidFill>
              </a:rPr>
              <a:t>User Spatiotemporal Analysis</a:t>
            </a:r>
            <a:endParaRPr sz="1600"/>
          </a:p>
        </p:txBody>
      </p:sp>
      <p:sp>
        <p:nvSpPr>
          <p:cNvPr id="387" name="Google Shape;387;p37"/>
          <p:cNvSpPr txBox="1"/>
          <p:nvPr/>
        </p:nvSpPr>
        <p:spPr>
          <a:xfrm>
            <a:off x="5908950" y="2463400"/>
            <a:ext cx="32031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TW" sz="1700">
                <a:solidFill>
                  <a:srgbClr val="939DA5"/>
                </a:solidFill>
              </a:rPr>
              <a:t>client</a:t>
            </a:r>
            <a:endParaRPr sz="1700">
              <a:solidFill>
                <a:srgbClr val="939DA5"/>
              </a:solidFill>
            </a:endParaRPr>
          </a:p>
        </p:txBody>
      </p:sp>
      <p:sp>
        <p:nvSpPr>
          <p:cNvPr id="388" name="Google Shape;388;p37"/>
          <p:cNvSpPr txBox="1"/>
          <p:nvPr/>
        </p:nvSpPr>
        <p:spPr>
          <a:xfrm>
            <a:off x="5855250" y="2727725"/>
            <a:ext cx="32031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TW" sz="1700">
                <a:solidFill>
                  <a:srgbClr val="939DA5"/>
                </a:solidFill>
              </a:rPr>
              <a:t>service</a:t>
            </a:r>
            <a:endParaRPr sz="1700">
              <a:solidFill>
                <a:srgbClr val="939DA5"/>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sp>
        <p:nvSpPr>
          <p:cNvPr id="393" name="Google Shape;393;p3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Password rescue</a:t>
            </a:r>
            <a:endParaRPr/>
          </a:p>
        </p:txBody>
      </p:sp>
      <p:sp>
        <p:nvSpPr>
          <p:cNvPr id="394" name="Google Shape;394;p3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zh-TW"/>
              <a:t>‹#›</a:t>
            </a:fld>
            <a:endParaRPr/>
          </a:p>
        </p:txBody>
      </p:sp>
      <p:sp>
        <p:nvSpPr>
          <p:cNvPr id="395" name="Google Shape;395;p38"/>
          <p:cNvSpPr txBox="1"/>
          <p:nvPr>
            <p:ph idx="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zh-TW"/>
              <a:t>‹#›</a:t>
            </a:fld>
            <a:endParaRPr/>
          </a:p>
        </p:txBody>
      </p:sp>
      <p:sp>
        <p:nvSpPr>
          <p:cNvPr id="396" name="Google Shape;396;p38"/>
          <p:cNvSpPr txBox="1"/>
          <p:nvPr/>
        </p:nvSpPr>
        <p:spPr>
          <a:xfrm>
            <a:off x="653925" y="866225"/>
            <a:ext cx="7970400" cy="42534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1800"/>
              </a:spcBef>
              <a:spcAft>
                <a:spcPts val="0"/>
              </a:spcAft>
              <a:buNone/>
            </a:pPr>
            <a:r>
              <a:rPr b="1" lang="zh-TW" sz="1700">
                <a:solidFill>
                  <a:schemeClr val="dk1"/>
                </a:solidFill>
              </a:rPr>
              <a:t>Challenge</a:t>
            </a:r>
            <a:endParaRPr b="1" sz="1700">
              <a:solidFill>
                <a:schemeClr val="dk1"/>
              </a:solidFill>
            </a:endParaRPr>
          </a:p>
          <a:p>
            <a:pPr indent="-298450" lvl="0" marL="457200" rtl="0" algn="l">
              <a:lnSpc>
                <a:spcPct val="100000"/>
              </a:lnSpc>
              <a:spcBef>
                <a:spcPts val="1200"/>
              </a:spcBef>
              <a:spcAft>
                <a:spcPts val="0"/>
              </a:spcAft>
              <a:buClr>
                <a:schemeClr val="dk1"/>
              </a:buClr>
              <a:buSzPts val="1100"/>
              <a:buChar char="●"/>
            </a:pPr>
            <a:r>
              <a:rPr lang="zh-TW" sz="1100">
                <a:solidFill>
                  <a:schemeClr val="dk1"/>
                </a:solidFill>
              </a:rPr>
              <a:t>Traditional admin password recovery conflicts with AID values</a:t>
            </a:r>
            <a:endParaRPr sz="1100">
              <a:solidFill>
                <a:schemeClr val="dk1"/>
              </a:solidFill>
            </a:endParaRPr>
          </a:p>
          <a:p>
            <a:pPr indent="0" lvl="0" marL="0" rtl="0" algn="l">
              <a:lnSpc>
                <a:spcPct val="100000"/>
              </a:lnSpc>
              <a:spcBef>
                <a:spcPts val="1800"/>
              </a:spcBef>
              <a:spcAft>
                <a:spcPts val="0"/>
              </a:spcAft>
              <a:buNone/>
            </a:pPr>
            <a:r>
              <a:rPr b="1" lang="zh-TW" sz="1200">
                <a:solidFill>
                  <a:schemeClr val="dk1"/>
                </a:solidFill>
              </a:rPr>
              <a:t>Solution: Extreme Multi-Factor Authentication (EMFA)</a:t>
            </a:r>
            <a:endParaRPr b="1" sz="1200">
              <a:solidFill>
                <a:schemeClr val="dk1"/>
              </a:solidFill>
            </a:endParaRPr>
          </a:p>
          <a:p>
            <a:pPr indent="0" lvl="0" marL="0" rtl="0" algn="l">
              <a:lnSpc>
                <a:spcPct val="100000"/>
              </a:lnSpc>
              <a:spcBef>
                <a:spcPts val="1400"/>
              </a:spcBef>
              <a:spcAft>
                <a:spcPts val="0"/>
              </a:spcAft>
              <a:buNone/>
            </a:pPr>
            <a:r>
              <a:rPr b="1" lang="zh-TW" sz="1300">
                <a:solidFill>
                  <a:schemeClr val="dk1"/>
                </a:solidFill>
              </a:rPr>
              <a:t>Key Features</a:t>
            </a:r>
            <a:endParaRPr b="1" sz="1300">
              <a:solidFill>
                <a:schemeClr val="dk1"/>
              </a:solidFill>
            </a:endParaRPr>
          </a:p>
          <a:p>
            <a:pPr indent="-298450" lvl="0" marL="457200" rtl="0" algn="l">
              <a:lnSpc>
                <a:spcPct val="100000"/>
              </a:lnSpc>
              <a:spcBef>
                <a:spcPts val="1200"/>
              </a:spcBef>
              <a:spcAft>
                <a:spcPts val="0"/>
              </a:spcAft>
              <a:buClr>
                <a:schemeClr val="dk1"/>
              </a:buClr>
              <a:buSzPts val="1100"/>
              <a:buChar char="●"/>
            </a:pPr>
            <a:r>
              <a:rPr lang="zh-TW" sz="1100">
                <a:solidFill>
                  <a:schemeClr val="dk1"/>
                </a:solidFill>
              </a:rPr>
              <a:t>Multiple verification methods set during credential creation</a:t>
            </a:r>
            <a:endParaRPr sz="1100">
              <a:solidFill>
                <a:schemeClr val="dk1"/>
              </a:solidFill>
            </a:endParaRPr>
          </a:p>
          <a:p>
            <a:pPr indent="-298450" lvl="0" marL="457200" rtl="0" algn="l">
              <a:lnSpc>
                <a:spcPct val="100000"/>
              </a:lnSpc>
              <a:spcBef>
                <a:spcPts val="0"/>
              </a:spcBef>
              <a:spcAft>
                <a:spcPts val="0"/>
              </a:spcAft>
              <a:buClr>
                <a:schemeClr val="dk1"/>
              </a:buClr>
              <a:buSzPts val="1100"/>
              <a:buChar char="●"/>
            </a:pPr>
            <a:r>
              <a:rPr lang="zh-TW" sz="1100">
                <a:solidFill>
                  <a:schemeClr val="dk1"/>
                </a:solidFill>
              </a:rPr>
              <a:t>Includes hard-to-lose or forget methods (e.g., biometrics)</a:t>
            </a:r>
            <a:endParaRPr sz="1100">
              <a:solidFill>
                <a:schemeClr val="dk1"/>
              </a:solidFill>
            </a:endParaRPr>
          </a:p>
          <a:p>
            <a:pPr indent="0" lvl="0" marL="0" rtl="0" algn="l">
              <a:lnSpc>
                <a:spcPct val="100000"/>
              </a:lnSpc>
              <a:spcBef>
                <a:spcPts val="1400"/>
              </a:spcBef>
              <a:spcAft>
                <a:spcPts val="0"/>
              </a:spcAft>
              <a:buNone/>
            </a:pPr>
            <a:r>
              <a:rPr b="1" lang="zh-TW" sz="1300">
                <a:solidFill>
                  <a:schemeClr val="dk1"/>
                </a:solidFill>
              </a:rPr>
              <a:t>Benefits</a:t>
            </a:r>
            <a:endParaRPr b="1" sz="1300">
              <a:solidFill>
                <a:schemeClr val="dk1"/>
              </a:solidFill>
            </a:endParaRPr>
          </a:p>
          <a:p>
            <a:pPr indent="-298450" lvl="0" marL="457200" rtl="0" algn="l">
              <a:lnSpc>
                <a:spcPct val="100000"/>
              </a:lnSpc>
              <a:spcBef>
                <a:spcPts val="1200"/>
              </a:spcBef>
              <a:spcAft>
                <a:spcPts val="0"/>
              </a:spcAft>
              <a:buClr>
                <a:schemeClr val="dk1"/>
              </a:buClr>
              <a:buSzPts val="1100"/>
              <a:buChar char="●"/>
            </a:pPr>
            <a:r>
              <a:rPr lang="zh-TW" sz="1100">
                <a:solidFill>
                  <a:schemeClr val="dk1"/>
                </a:solidFill>
              </a:rPr>
              <a:t>Enables identity recovery without centralized management</a:t>
            </a:r>
            <a:endParaRPr sz="1100">
              <a:solidFill>
                <a:schemeClr val="dk1"/>
              </a:solidFill>
            </a:endParaRPr>
          </a:p>
          <a:p>
            <a:pPr indent="0" lvl="0" marL="0" rtl="0" algn="l">
              <a:lnSpc>
                <a:spcPct val="100000"/>
              </a:lnSpc>
              <a:spcBef>
                <a:spcPts val="1800"/>
              </a:spcBef>
              <a:spcAft>
                <a:spcPts val="0"/>
              </a:spcAft>
              <a:buNone/>
            </a:pPr>
            <a:r>
              <a:rPr b="1" lang="zh-TW" sz="1300">
                <a:solidFill>
                  <a:schemeClr val="dk1"/>
                </a:solidFill>
              </a:rPr>
              <a:t>Core Concept</a:t>
            </a:r>
            <a:endParaRPr b="1" sz="1300">
              <a:solidFill>
                <a:schemeClr val="dk1"/>
              </a:solidFill>
            </a:endParaRPr>
          </a:p>
          <a:p>
            <a:pPr indent="-298450" lvl="0" marL="457200" rtl="0" algn="l">
              <a:lnSpc>
                <a:spcPct val="100000"/>
              </a:lnSpc>
              <a:spcBef>
                <a:spcPts val="1800"/>
              </a:spcBef>
              <a:spcAft>
                <a:spcPts val="0"/>
              </a:spcAft>
              <a:buClr>
                <a:schemeClr val="dk1"/>
              </a:buClr>
              <a:buSzPts val="1100"/>
              <a:buChar char="●"/>
            </a:pPr>
            <a:r>
              <a:rPr lang="zh-TW" sz="1100">
                <a:solidFill>
                  <a:schemeClr val="dk1"/>
                </a:solidFill>
              </a:rPr>
              <a:t>Each authentication factor is an independent method for users to prove their identity</a:t>
            </a:r>
            <a:endParaRPr sz="1100">
              <a:solidFill>
                <a:schemeClr val="dk1"/>
              </a:solidFill>
            </a:endParaRPr>
          </a:p>
          <a:p>
            <a:pPr indent="-298450" lvl="0" marL="457200" rtl="0" algn="l">
              <a:lnSpc>
                <a:spcPct val="100000"/>
              </a:lnSpc>
              <a:spcBef>
                <a:spcPts val="0"/>
              </a:spcBef>
              <a:spcAft>
                <a:spcPts val="0"/>
              </a:spcAft>
              <a:buClr>
                <a:schemeClr val="dk1"/>
              </a:buClr>
              <a:buSzPts val="1100"/>
              <a:buChar char="●"/>
            </a:pPr>
            <a:r>
              <a:rPr lang="zh-TW" sz="1100">
                <a:solidFill>
                  <a:schemeClr val="dk1"/>
                </a:solidFill>
              </a:rPr>
              <a:t>No single set of factors is the sole path for user login</a:t>
            </a:r>
            <a:endParaRPr sz="1100">
              <a:solidFill>
                <a:schemeClr val="dk1"/>
              </a:solidFill>
            </a:endParaRPr>
          </a:p>
          <a:p>
            <a:pPr indent="-298450" lvl="0" marL="457200" rtl="0" algn="l">
              <a:lnSpc>
                <a:spcPct val="100000"/>
              </a:lnSpc>
              <a:spcBef>
                <a:spcPts val="0"/>
              </a:spcBef>
              <a:spcAft>
                <a:spcPts val="0"/>
              </a:spcAft>
              <a:buClr>
                <a:schemeClr val="dk1"/>
              </a:buClr>
              <a:buSzPts val="1100"/>
              <a:buChar char="●"/>
            </a:pPr>
            <a:r>
              <a:rPr lang="zh-TW" sz="1100">
                <a:solidFill>
                  <a:schemeClr val="dk1"/>
                </a:solidFill>
              </a:rPr>
              <a:t>Servers view each factor as a atonoumous proof of identity</a:t>
            </a:r>
            <a:endParaRPr sz="1100">
              <a:solidFill>
                <a:schemeClr val="dk1"/>
              </a:solidFill>
            </a:endParaRPr>
          </a:p>
          <a:p>
            <a:pPr indent="0" lvl="0" marL="0" rtl="0" algn="l">
              <a:lnSpc>
                <a:spcPct val="115000"/>
              </a:lnSpc>
              <a:spcBef>
                <a:spcPts val="1200"/>
              </a:spcBef>
              <a:spcAft>
                <a:spcPts val="1200"/>
              </a:spcAft>
              <a:buNone/>
            </a:pPr>
            <a:r>
              <a:t/>
            </a:r>
            <a:endParaRPr sz="1100">
              <a:solidFill>
                <a:schemeClr val="dk1"/>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 name="Shape 400"/>
        <p:cNvGrpSpPr/>
        <p:nvPr/>
      </p:nvGrpSpPr>
      <p:grpSpPr>
        <a:xfrm>
          <a:off x="0" y="0"/>
          <a:ext cx="0" cy="0"/>
          <a:chOff x="0" y="0"/>
          <a:chExt cx="0" cy="0"/>
        </a:xfrm>
      </p:grpSpPr>
      <p:sp>
        <p:nvSpPr>
          <p:cNvPr id="401" name="Google Shape;401;p3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Right to be forgotten</a:t>
            </a:r>
            <a:endParaRPr/>
          </a:p>
        </p:txBody>
      </p:sp>
      <p:sp>
        <p:nvSpPr>
          <p:cNvPr id="402" name="Google Shape;402;p3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zh-TW"/>
              <a:t>‹#›</a:t>
            </a:fld>
            <a:endParaRPr/>
          </a:p>
        </p:txBody>
      </p:sp>
      <p:sp>
        <p:nvSpPr>
          <p:cNvPr id="403" name="Google Shape;403;p39"/>
          <p:cNvSpPr txBox="1"/>
          <p:nvPr>
            <p:ph idx="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zh-TW"/>
              <a:t>‹#›</a:t>
            </a:fld>
            <a:endParaRPr/>
          </a:p>
        </p:txBody>
      </p:sp>
      <p:sp>
        <p:nvSpPr>
          <p:cNvPr id="404" name="Google Shape;404;p39"/>
          <p:cNvSpPr txBox="1"/>
          <p:nvPr/>
        </p:nvSpPr>
        <p:spPr>
          <a:xfrm>
            <a:off x="597600" y="1017725"/>
            <a:ext cx="8386800" cy="3543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800"/>
              </a:spcBef>
              <a:spcAft>
                <a:spcPts val="0"/>
              </a:spcAft>
              <a:buNone/>
            </a:pPr>
            <a:r>
              <a:rPr b="1" lang="zh-TW" sz="1700">
                <a:solidFill>
                  <a:schemeClr val="dk1"/>
                </a:solidFill>
              </a:rPr>
              <a:t>Challenge</a:t>
            </a:r>
            <a:endParaRPr b="1" sz="1700">
              <a:solidFill>
                <a:schemeClr val="dk1"/>
              </a:solidFill>
            </a:endParaRPr>
          </a:p>
          <a:p>
            <a:pPr indent="-298450" lvl="0" marL="457200" rtl="0" algn="l">
              <a:lnSpc>
                <a:spcPct val="115000"/>
              </a:lnSpc>
              <a:spcBef>
                <a:spcPts val="1200"/>
              </a:spcBef>
              <a:spcAft>
                <a:spcPts val="0"/>
              </a:spcAft>
              <a:buClr>
                <a:schemeClr val="dk1"/>
              </a:buClr>
              <a:buSzPts val="1100"/>
              <a:buChar char="●"/>
            </a:pPr>
            <a:r>
              <a:rPr lang="zh-TW" sz="1100">
                <a:solidFill>
                  <a:schemeClr val="dk1"/>
                </a:solidFill>
              </a:rPr>
              <a:t>User-managed data doesn't guarantee complete data erasure</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zh-TW" sz="1100">
                <a:solidFill>
                  <a:schemeClr val="dk1"/>
                </a:solidFill>
              </a:rPr>
              <a:t>Interactions and logs may persist beyond user control</a:t>
            </a:r>
            <a:endParaRPr sz="1100">
              <a:solidFill>
                <a:schemeClr val="dk1"/>
              </a:solidFill>
            </a:endParaRPr>
          </a:p>
          <a:p>
            <a:pPr indent="0" lvl="0" marL="0" rtl="0" algn="l">
              <a:lnSpc>
                <a:spcPct val="115000"/>
              </a:lnSpc>
              <a:spcBef>
                <a:spcPts val="1800"/>
              </a:spcBef>
              <a:spcAft>
                <a:spcPts val="0"/>
              </a:spcAft>
              <a:buNone/>
            </a:pPr>
            <a:r>
              <a:rPr b="1" lang="zh-TW" sz="1700">
                <a:solidFill>
                  <a:schemeClr val="dk1"/>
                </a:solidFill>
              </a:rPr>
              <a:t>Proposed Solution</a:t>
            </a:r>
            <a:endParaRPr b="1" sz="1700">
              <a:solidFill>
                <a:schemeClr val="dk1"/>
              </a:solidFill>
            </a:endParaRPr>
          </a:p>
          <a:p>
            <a:pPr indent="-298450" lvl="0" marL="457200" rtl="0" algn="l">
              <a:lnSpc>
                <a:spcPct val="115000"/>
              </a:lnSpc>
              <a:spcBef>
                <a:spcPts val="1200"/>
              </a:spcBef>
              <a:spcAft>
                <a:spcPts val="0"/>
              </a:spcAft>
              <a:buClr>
                <a:schemeClr val="dk1"/>
              </a:buClr>
              <a:buSzPts val="1100"/>
              <a:buChar char="●"/>
            </a:pPr>
            <a:r>
              <a:rPr lang="zh-TW" sz="1100">
                <a:solidFill>
                  <a:schemeClr val="dk1"/>
                </a:solidFill>
              </a:rPr>
              <a:t>Allow users to disconnect from their data, not just delete it</a:t>
            </a:r>
            <a:endParaRPr sz="1100">
              <a:solidFill>
                <a:schemeClr val="dk1"/>
              </a:solidFill>
            </a:endParaRPr>
          </a:p>
          <a:p>
            <a:pPr indent="0" lvl="0" marL="0" rtl="0" algn="l">
              <a:lnSpc>
                <a:spcPct val="115000"/>
              </a:lnSpc>
              <a:spcBef>
                <a:spcPts val="1800"/>
              </a:spcBef>
              <a:spcAft>
                <a:spcPts val="0"/>
              </a:spcAft>
              <a:buNone/>
            </a:pPr>
            <a:r>
              <a:rPr b="1" lang="zh-TW" sz="1700">
                <a:solidFill>
                  <a:schemeClr val="dk1"/>
                </a:solidFill>
              </a:rPr>
              <a:t>Key Concepts</a:t>
            </a:r>
            <a:endParaRPr b="1" sz="1700">
              <a:solidFill>
                <a:schemeClr val="dk1"/>
              </a:solidFill>
            </a:endParaRPr>
          </a:p>
          <a:p>
            <a:pPr indent="-298450" lvl="0" marL="457200" rtl="0" algn="l">
              <a:lnSpc>
                <a:spcPct val="115000"/>
              </a:lnSpc>
              <a:spcBef>
                <a:spcPts val="1200"/>
              </a:spcBef>
              <a:spcAft>
                <a:spcPts val="0"/>
              </a:spcAft>
              <a:buClr>
                <a:schemeClr val="dk1"/>
              </a:buClr>
              <a:buSzPts val="1100"/>
              <a:buAutoNum type="arabicPeriod"/>
            </a:pPr>
            <a:r>
              <a:rPr lang="zh-TW" sz="1100">
                <a:solidFill>
                  <a:schemeClr val="dk1"/>
                </a:solidFill>
              </a:rPr>
              <a:t>Hash-Only Blockchain Storage</a:t>
            </a:r>
            <a:endParaRPr sz="1100">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lang="zh-TW" sz="1100">
                <a:solidFill>
                  <a:schemeClr val="dk1"/>
                </a:solidFill>
              </a:rPr>
              <a:t>Minimal Data Storage by Services</a:t>
            </a:r>
            <a:endParaRPr sz="1100">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lang="zh-TW" sz="1100">
                <a:solidFill>
                  <a:schemeClr val="dk1"/>
                </a:solidFill>
              </a:rPr>
              <a:t>Unidirectional Identity (Cameron's concept)</a:t>
            </a:r>
            <a:endParaRPr sz="1100">
              <a:solidFill>
                <a:schemeClr val="dk1"/>
              </a:solidFill>
            </a:endParaRPr>
          </a:p>
          <a:p>
            <a:pPr indent="-298450" lvl="1" marL="914400" rtl="0" algn="l">
              <a:lnSpc>
                <a:spcPct val="115000"/>
              </a:lnSpc>
              <a:spcBef>
                <a:spcPts val="0"/>
              </a:spcBef>
              <a:spcAft>
                <a:spcPts val="0"/>
              </a:spcAft>
              <a:buClr>
                <a:schemeClr val="dk1"/>
              </a:buClr>
              <a:buSzPts val="1100"/>
              <a:buChar char="○"/>
            </a:pPr>
            <a:r>
              <a:rPr lang="zh-TW" sz="1100">
                <a:solidFill>
                  <a:schemeClr val="dk1"/>
                </a:solidFill>
              </a:rPr>
              <a:t>Users can prove ownership of their data</a:t>
            </a:r>
            <a:endParaRPr sz="1100">
              <a:solidFill>
                <a:schemeClr val="dk1"/>
              </a:solidFill>
            </a:endParaRPr>
          </a:p>
          <a:p>
            <a:pPr indent="-298450" lvl="1" marL="914400" rtl="0" algn="l">
              <a:lnSpc>
                <a:spcPct val="115000"/>
              </a:lnSpc>
              <a:spcBef>
                <a:spcPts val="0"/>
              </a:spcBef>
              <a:spcAft>
                <a:spcPts val="0"/>
              </a:spcAft>
              <a:buClr>
                <a:schemeClr val="dk1"/>
              </a:buClr>
              <a:buSzPts val="1100"/>
              <a:buChar char="○"/>
            </a:pPr>
            <a:r>
              <a:rPr lang="zh-TW" sz="1100">
                <a:solidFill>
                  <a:schemeClr val="dk1"/>
                </a:solidFill>
              </a:rPr>
              <a:t>Data alone cannot identify the user</a:t>
            </a:r>
            <a:endParaRPr sz="1100">
              <a:solidFill>
                <a:schemeClr val="dk1"/>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sp>
        <p:nvSpPr>
          <p:cNvPr id="409" name="Google Shape;409;p4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Hybrid data management</a:t>
            </a:r>
            <a:endParaRPr/>
          </a:p>
        </p:txBody>
      </p:sp>
      <p:sp>
        <p:nvSpPr>
          <p:cNvPr id="410" name="Google Shape;410;p4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zh-TW"/>
              <a:t>‹#›</a:t>
            </a:fld>
            <a:endParaRPr/>
          </a:p>
        </p:txBody>
      </p:sp>
      <p:sp>
        <p:nvSpPr>
          <p:cNvPr id="411" name="Google Shape;411;p40"/>
          <p:cNvSpPr txBox="1"/>
          <p:nvPr>
            <p:ph idx="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zh-TW"/>
              <a:t>‹#›</a:t>
            </a:fld>
            <a:endParaRPr/>
          </a:p>
        </p:txBody>
      </p:sp>
      <p:sp>
        <p:nvSpPr>
          <p:cNvPr id="412" name="Google Shape;412;p40"/>
          <p:cNvSpPr txBox="1"/>
          <p:nvPr/>
        </p:nvSpPr>
        <p:spPr>
          <a:xfrm>
            <a:off x="386050" y="1166175"/>
            <a:ext cx="8588100" cy="3348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800"/>
              </a:spcBef>
              <a:spcAft>
                <a:spcPts val="0"/>
              </a:spcAft>
              <a:buNone/>
            </a:pPr>
            <a:r>
              <a:rPr b="1" lang="zh-TW" sz="1700">
                <a:solidFill>
                  <a:schemeClr val="dk1"/>
                </a:solidFill>
              </a:rPr>
              <a:t>Hybrid Data Management Concept</a:t>
            </a:r>
            <a:endParaRPr b="1" sz="1700">
              <a:solidFill>
                <a:schemeClr val="dk1"/>
              </a:solidFill>
            </a:endParaRPr>
          </a:p>
          <a:p>
            <a:pPr indent="-298450" lvl="0" marL="457200" rtl="0" algn="l">
              <a:lnSpc>
                <a:spcPct val="115000"/>
              </a:lnSpc>
              <a:spcBef>
                <a:spcPts val="1200"/>
              </a:spcBef>
              <a:spcAft>
                <a:spcPts val="0"/>
              </a:spcAft>
              <a:buClr>
                <a:schemeClr val="dk1"/>
              </a:buClr>
              <a:buSzPts val="1100"/>
              <a:buChar char="●"/>
            </a:pPr>
            <a:r>
              <a:rPr lang="zh-TW" sz="1100">
                <a:solidFill>
                  <a:schemeClr val="dk1"/>
                </a:solidFill>
              </a:rPr>
              <a:t>Balance between user privacy and service functionality</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zh-TW" sz="1100">
                <a:solidFill>
                  <a:schemeClr val="dk1"/>
                </a:solidFill>
              </a:rPr>
              <a:t>Based on static applications with Wallet module for data interactions</a:t>
            </a:r>
            <a:endParaRPr sz="1100">
              <a:solidFill>
                <a:schemeClr val="dk1"/>
              </a:solidFill>
            </a:endParaRPr>
          </a:p>
          <a:p>
            <a:pPr indent="0" lvl="0" marL="0" rtl="0" algn="l">
              <a:lnSpc>
                <a:spcPct val="115000"/>
              </a:lnSpc>
              <a:spcBef>
                <a:spcPts val="1800"/>
              </a:spcBef>
              <a:spcAft>
                <a:spcPts val="0"/>
              </a:spcAft>
              <a:buNone/>
            </a:pPr>
            <a:r>
              <a:rPr b="1" lang="zh-TW" sz="1700">
                <a:solidFill>
                  <a:schemeClr val="dk1"/>
                </a:solidFill>
              </a:rPr>
              <a:t>Key Principles</a:t>
            </a:r>
            <a:endParaRPr b="1" sz="1700">
              <a:solidFill>
                <a:schemeClr val="dk1"/>
              </a:solidFill>
            </a:endParaRPr>
          </a:p>
          <a:p>
            <a:pPr indent="-298450" lvl="0" marL="457200" rtl="0" algn="l">
              <a:lnSpc>
                <a:spcPct val="115000"/>
              </a:lnSpc>
              <a:spcBef>
                <a:spcPts val="1200"/>
              </a:spcBef>
              <a:spcAft>
                <a:spcPts val="0"/>
              </a:spcAft>
              <a:buClr>
                <a:schemeClr val="dk1"/>
              </a:buClr>
              <a:buSzPts val="1100"/>
              <a:buAutoNum type="arabicPeriod"/>
            </a:pPr>
            <a:r>
              <a:rPr lang="zh-TW" sz="1100">
                <a:solidFill>
                  <a:schemeClr val="dk1"/>
                </a:solidFill>
              </a:rPr>
              <a:t>Clear explanations for data requests</a:t>
            </a:r>
            <a:endParaRPr sz="1100">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lang="zh-TW" sz="1100">
                <a:solidFill>
                  <a:schemeClr val="dk1"/>
                </a:solidFill>
              </a:rPr>
              <a:t>Gradual permission settings</a:t>
            </a:r>
            <a:endParaRPr sz="1100">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lang="zh-TW" sz="1100">
                <a:solidFill>
                  <a:schemeClr val="dk1"/>
                </a:solidFill>
              </a:rPr>
              <a:t>Smooth transition from strict to relaxed security measures</a:t>
            </a:r>
            <a:endParaRPr sz="1100">
              <a:solidFill>
                <a:schemeClr val="dk1"/>
              </a:solidFill>
            </a:endParaRPr>
          </a:p>
          <a:p>
            <a:pPr indent="0" lvl="0" marL="0" rtl="0" algn="l">
              <a:lnSpc>
                <a:spcPct val="115000"/>
              </a:lnSpc>
              <a:spcBef>
                <a:spcPts val="1800"/>
              </a:spcBef>
              <a:spcAft>
                <a:spcPts val="0"/>
              </a:spcAft>
              <a:buNone/>
            </a:pPr>
            <a:r>
              <a:rPr b="1" lang="zh-TW" sz="1700">
                <a:solidFill>
                  <a:schemeClr val="dk1"/>
                </a:solidFill>
              </a:rPr>
              <a:t>Implementation</a:t>
            </a:r>
            <a:endParaRPr b="1" sz="1700">
              <a:solidFill>
                <a:schemeClr val="dk1"/>
              </a:solidFill>
            </a:endParaRPr>
          </a:p>
          <a:p>
            <a:pPr indent="-298450" lvl="0" marL="457200" rtl="0" algn="l">
              <a:lnSpc>
                <a:spcPct val="115000"/>
              </a:lnSpc>
              <a:spcBef>
                <a:spcPts val="1200"/>
              </a:spcBef>
              <a:spcAft>
                <a:spcPts val="0"/>
              </a:spcAft>
              <a:buClr>
                <a:schemeClr val="dk1"/>
              </a:buClr>
              <a:buSzPts val="1100"/>
              <a:buChar char="●"/>
            </a:pPr>
            <a:r>
              <a:rPr lang="zh-TW" sz="1100">
                <a:solidFill>
                  <a:schemeClr val="dk1"/>
                </a:solidFill>
              </a:rPr>
              <a:t>Start with maximum privacy and security</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zh-TW" sz="1100">
                <a:solidFill>
                  <a:schemeClr val="dk1"/>
                </a:solidFill>
              </a:rPr>
              <a:t>Allow users to adjust based on their needs</a:t>
            </a:r>
            <a:endParaRPr sz="1100">
              <a:solidFill>
                <a:schemeClr val="dk1"/>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6" name="Shape 416"/>
        <p:cNvGrpSpPr/>
        <p:nvPr/>
      </p:nvGrpSpPr>
      <p:grpSpPr>
        <a:xfrm>
          <a:off x="0" y="0"/>
          <a:ext cx="0" cy="0"/>
          <a:chOff x="0" y="0"/>
          <a:chExt cx="0" cy="0"/>
        </a:xfrm>
      </p:grpSpPr>
      <p:sp>
        <p:nvSpPr>
          <p:cNvPr id="417" name="Google Shape;417;p4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Organizational User Management</a:t>
            </a:r>
            <a:endParaRPr/>
          </a:p>
        </p:txBody>
      </p:sp>
      <p:sp>
        <p:nvSpPr>
          <p:cNvPr id="418" name="Google Shape;418;p4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zh-TW"/>
              <a:t>‹#›</a:t>
            </a:fld>
            <a:endParaRPr/>
          </a:p>
        </p:txBody>
      </p:sp>
      <p:sp>
        <p:nvSpPr>
          <p:cNvPr id="419" name="Google Shape;419;p41"/>
          <p:cNvSpPr txBox="1"/>
          <p:nvPr>
            <p:ph idx="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zh-TW"/>
              <a:t>‹#›</a:t>
            </a:fld>
            <a:endParaRPr/>
          </a:p>
        </p:txBody>
      </p:sp>
      <p:sp>
        <p:nvSpPr>
          <p:cNvPr id="420" name="Google Shape;420;p41"/>
          <p:cNvSpPr txBox="1"/>
          <p:nvPr/>
        </p:nvSpPr>
        <p:spPr>
          <a:xfrm>
            <a:off x="483475" y="1172175"/>
            <a:ext cx="7131000" cy="3348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800"/>
              </a:spcBef>
              <a:spcAft>
                <a:spcPts val="0"/>
              </a:spcAft>
              <a:buNone/>
            </a:pPr>
            <a:r>
              <a:rPr b="1" lang="zh-TW" sz="1700">
                <a:solidFill>
                  <a:schemeClr val="dk1"/>
                </a:solidFill>
              </a:rPr>
              <a:t>Challenge</a:t>
            </a:r>
            <a:endParaRPr b="1" sz="1700">
              <a:solidFill>
                <a:schemeClr val="dk1"/>
              </a:solidFill>
            </a:endParaRPr>
          </a:p>
          <a:p>
            <a:pPr indent="-298450" lvl="0" marL="457200" rtl="0" algn="l">
              <a:lnSpc>
                <a:spcPct val="115000"/>
              </a:lnSpc>
              <a:spcBef>
                <a:spcPts val="1200"/>
              </a:spcBef>
              <a:spcAft>
                <a:spcPts val="0"/>
              </a:spcAft>
              <a:buClr>
                <a:schemeClr val="dk1"/>
              </a:buClr>
              <a:buSzPts val="1100"/>
              <a:buChar char="●"/>
            </a:pPr>
            <a:r>
              <a:rPr lang="zh-TW" sz="1100">
                <a:solidFill>
                  <a:schemeClr val="dk1"/>
                </a:solidFill>
              </a:rPr>
              <a:t>Significant differences in identity management needs between organizations and individuals</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zh-TW" sz="1100">
                <a:solidFill>
                  <a:schemeClr val="dk1"/>
                </a:solidFill>
              </a:rPr>
              <a:t>Traditional solutions often compromise user autonomy or require additional identities</a:t>
            </a:r>
            <a:endParaRPr sz="1100">
              <a:solidFill>
                <a:schemeClr val="dk1"/>
              </a:solidFill>
            </a:endParaRPr>
          </a:p>
          <a:p>
            <a:pPr indent="0" lvl="0" marL="0" rtl="0" algn="l">
              <a:lnSpc>
                <a:spcPct val="115000"/>
              </a:lnSpc>
              <a:spcBef>
                <a:spcPts val="1800"/>
              </a:spcBef>
              <a:spcAft>
                <a:spcPts val="0"/>
              </a:spcAft>
              <a:buNone/>
            </a:pPr>
            <a:r>
              <a:rPr b="1" lang="zh-TW" sz="1700">
                <a:solidFill>
                  <a:schemeClr val="dk1"/>
                </a:solidFill>
              </a:rPr>
              <a:t>AID Solution: Autonomous Credential Mechanism</a:t>
            </a:r>
            <a:endParaRPr b="1" sz="1700">
              <a:solidFill>
                <a:schemeClr val="dk1"/>
              </a:solidFill>
            </a:endParaRPr>
          </a:p>
          <a:p>
            <a:pPr indent="-298450" lvl="0" marL="457200" rtl="0" algn="l">
              <a:lnSpc>
                <a:spcPct val="115000"/>
              </a:lnSpc>
              <a:spcBef>
                <a:spcPts val="1200"/>
              </a:spcBef>
              <a:spcAft>
                <a:spcPts val="0"/>
              </a:spcAft>
              <a:buClr>
                <a:schemeClr val="dk1"/>
              </a:buClr>
              <a:buSzPts val="1100"/>
              <a:buChar char="●"/>
            </a:pPr>
            <a:r>
              <a:rPr lang="zh-TW" sz="1100">
                <a:solidFill>
                  <a:schemeClr val="dk1"/>
                </a:solidFill>
              </a:rPr>
              <a:t>Organizations act as credential signers</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zh-TW" sz="1100">
                <a:solidFill>
                  <a:schemeClr val="dk1"/>
                </a:solidFill>
              </a:rPr>
              <a:t>Control rules explicitly written into AID</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zh-TW" sz="1100">
                <a:solidFill>
                  <a:schemeClr val="dk1"/>
                </a:solidFill>
              </a:rPr>
              <a:t>Preserves user autonomy while meeting organizational needs</a:t>
            </a:r>
            <a:endParaRPr sz="1100">
              <a:solidFill>
                <a:schemeClr val="dk1"/>
              </a:solidFill>
            </a:endParaRPr>
          </a:p>
          <a:p>
            <a:pPr indent="0" lvl="0" marL="0" rtl="0" algn="l">
              <a:lnSpc>
                <a:spcPct val="115000"/>
              </a:lnSpc>
              <a:spcBef>
                <a:spcPts val="1800"/>
              </a:spcBef>
              <a:spcAft>
                <a:spcPts val="0"/>
              </a:spcAft>
              <a:buNone/>
            </a:pPr>
            <a:r>
              <a:rPr b="1" lang="zh-TW" sz="1700">
                <a:solidFill>
                  <a:schemeClr val="dk1"/>
                </a:solidFill>
              </a:rPr>
              <a:t>Impact</a:t>
            </a:r>
            <a:endParaRPr b="1" sz="1700">
              <a:solidFill>
                <a:schemeClr val="dk1"/>
              </a:solidFill>
            </a:endParaRPr>
          </a:p>
          <a:p>
            <a:pPr indent="-298450" lvl="0" marL="457200" rtl="0" algn="l">
              <a:lnSpc>
                <a:spcPct val="115000"/>
              </a:lnSpc>
              <a:spcBef>
                <a:spcPts val="1200"/>
              </a:spcBef>
              <a:spcAft>
                <a:spcPts val="0"/>
              </a:spcAft>
              <a:buClr>
                <a:schemeClr val="dk1"/>
              </a:buClr>
              <a:buSzPts val="1100"/>
              <a:buChar char="●"/>
            </a:pPr>
            <a:r>
              <a:rPr lang="zh-TW" sz="1100">
                <a:solidFill>
                  <a:schemeClr val="dk1"/>
                </a:solidFill>
              </a:rPr>
              <a:t>Innovative approach to identity management</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zh-TW" sz="1100">
                <a:solidFill>
                  <a:schemeClr val="dk1"/>
                </a:solidFill>
              </a:rPr>
              <a:t>Opens new possibilities for organizational structures and management models</a:t>
            </a:r>
            <a:endParaRPr sz="1100">
              <a:solidFill>
                <a:schemeClr val="dk1"/>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4" name="Shape 424"/>
        <p:cNvGrpSpPr/>
        <p:nvPr/>
      </p:nvGrpSpPr>
      <p:grpSpPr>
        <a:xfrm>
          <a:off x="0" y="0"/>
          <a:ext cx="0" cy="0"/>
          <a:chOff x="0" y="0"/>
          <a:chExt cx="0" cy="0"/>
        </a:xfrm>
      </p:grpSpPr>
      <p:sp>
        <p:nvSpPr>
          <p:cNvPr id="425" name="Google Shape;425;p42"/>
          <p:cNvSpPr txBox="1"/>
          <p:nvPr>
            <p:ph type="title"/>
          </p:nvPr>
        </p:nvSpPr>
        <p:spPr>
          <a:xfrm>
            <a:off x="720000" y="1677218"/>
            <a:ext cx="2336400" cy="405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zh-TW"/>
              <a:t>Introduction</a:t>
            </a:r>
            <a:endParaRPr b="1" sz="2200"/>
          </a:p>
        </p:txBody>
      </p:sp>
      <p:sp>
        <p:nvSpPr>
          <p:cNvPr id="426" name="Google Shape;426;p42"/>
          <p:cNvSpPr txBox="1"/>
          <p:nvPr>
            <p:ph idx="1" type="subTitle"/>
          </p:nvPr>
        </p:nvSpPr>
        <p:spPr>
          <a:xfrm>
            <a:off x="720000" y="2081199"/>
            <a:ext cx="2336400" cy="572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zh-TW" sz="1600">
                <a:solidFill>
                  <a:srgbClr val="04617B"/>
                </a:solidFill>
              </a:rPr>
              <a:t>緒論</a:t>
            </a:r>
            <a:endParaRPr b="1" sz="1600">
              <a:solidFill>
                <a:srgbClr val="04617B"/>
              </a:solidFill>
            </a:endParaRPr>
          </a:p>
        </p:txBody>
      </p:sp>
      <p:sp>
        <p:nvSpPr>
          <p:cNvPr id="427" name="Google Shape;427;p42"/>
          <p:cNvSpPr txBox="1"/>
          <p:nvPr>
            <p:ph idx="8" type="subTitle"/>
          </p:nvPr>
        </p:nvSpPr>
        <p:spPr>
          <a:xfrm>
            <a:off x="6087600" y="2081208"/>
            <a:ext cx="2336400" cy="572700"/>
          </a:xfrm>
          <a:prstGeom prst="rect">
            <a:avLst/>
          </a:prstGeom>
        </p:spPr>
        <p:txBody>
          <a:bodyPr anchorCtr="0" anchor="t" bIns="91425" lIns="91425" spcFirstLastPara="1" rIns="91425" wrap="square" tIns="91425">
            <a:normAutofit lnSpcReduction="10000"/>
          </a:bodyPr>
          <a:lstStyle/>
          <a:p>
            <a:pPr indent="0" lvl="0" marL="0" rtl="0" algn="ctr">
              <a:spcBef>
                <a:spcPts val="0"/>
              </a:spcBef>
              <a:spcAft>
                <a:spcPts val="0"/>
              </a:spcAft>
              <a:buClr>
                <a:schemeClr val="dk1"/>
              </a:buClr>
              <a:buSzPts val="1100"/>
              <a:buFont typeface="Arial"/>
              <a:buNone/>
            </a:pPr>
            <a:r>
              <a:rPr b="1" lang="zh-TW">
                <a:solidFill>
                  <a:srgbClr val="04617B"/>
                </a:solidFill>
                <a:latin typeface="Microsoft JhengHei"/>
                <a:ea typeface="Microsoft JhengHei"/>
                <a:cs typeface="Microsoft JhengHei"/>
                <a:sym typeface="Microsoft JhengHei"/>
              </a:rPr>
              <a:t>系統設計</a:t>
            </a:r>
            <a:endParaRPr b="1">
              <a:solidFill>
                <a:srgbClr val="04617B"/>
              </a:solidFill>
              <a:latin typeface="Microsoft JhengHei"/>
              <a:ea typeface="Microsoft JhengHei"/>
              <a:cs typeface="Microsoft JhengHei"/>
              <a:sym typeface="Microsoft JhengHei"/>
            </a:endParaRPr>
          </a:p>
          <a:p>
            <a:pPr indent="0" lvl="0" marL="0" rtl="0" algn="ctr">
              <a:spcBef>
                <a:spcPts val="0"/>
              </a:spcBef>
              <a:spcAft>
                <a:spcPts val="0"/>
              </a:spcAft>
              <a:buClr>
                <a:schemeClr val="dk1"/>
              </a:buClr>
              <a:buSzPts val="1100"/>
              <a:buFont typeface="Arial"/>
              <a:buNone/>
            </a:pPr>
            <a:r>
              <a:t/>
            </a:r>
            <a:endParaRPr b="1">
              <a:solidFill>
                <a:srgbClr val="04617B"/>
              </a:solidFill>
              <a:latin typeface="Microsoft JhengHei"/>
              <a:ea typeface="Microsoft JhengHei"/>
              <a:cs typeface="Microsoft JhengHei"/>
              <a:sym typeface="Microsoft JhengHei"/>
            </a:endParaRPr>
          </a:p>
        </p:txBody>
      </p:sp>
      <p:sp>
        <p:nvSpPr>
          <p:cNvPr id="428" name="Google Shape;428;p42"/>
          <p:cNvSpPr txBox="1"/>
          <p:nvPr>
            <p:ph idx="4" type="title"/>
          </p:nvPr>
        </p:nvSpPr>
        <p:spPr>
          <a:xfrm>
            <a:off x="4166400" y="1095325"/>
            <a:ext cx="8112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zh-TW">
                <a:solidFill>
                  <a:srgbClr val="04617B"/>
                </a:solidFill>
              </a:rPr>
              <a:t>02</a:t>
            </a:r>
            <a:endParaRPr>
              <a:solidFill>
                <a:srgbClr val="04617B"/>
              </a:solidFill>
            </a:endParaRPr>
          </a:p>
        </p:txBody>
      </p:sp>
      <p:sp>
        <p:nvSpPr>
          <p:cNvPr id="429" name="Google Shape;429;p42"/>
          <p:cNvSpPr txBox="1"/>
          <p:nvPr>
            <p:ph idx="13" type="title"/>
          </p:nvPr>
        </p:nvSpPr>
        <p:spPr>
          <a:xfrm>
            <a:off x="1482600" y="2714087"/>
            <a:ext cx="8112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zh-TW">
                <a:solidFill>
                  <a:srgbClr val="04617B"/>
                </a:solidFill>
              </a:rPr>
              <a:t>04</a:t>
            </a:r>
            <a:endParaRPr>
              <a:solidFill>
                <a:srgbClr val="04617B"/>
              </a:solidFill>
            </a:endParaRPr>
          </a:p>
        </p:txBody>
      </p:sp>
      <p:sp>
        <p:nvSpPr>
          <p:cNvPr id="430" name="Google Shape;430;p42"/>
          <p:cNvSpPr txBox="1"/>
          <p:nvPr>
            <p:ph idx="2" type="title"/>
          </p:nvPr>
        </p:nvSpPr>
        <p:spPr>
          <a:xfrm>
            <a:off x="1482600" y="1095325"/>
            <a:ext cx="8112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zh-TW"/>
              <a:t>01</a:t>
            </a:r>
            <a:endParaRPr/>
          </a:p>
        </p:txBody>
      </p:sp>
      <p:sp>
        <p:nvSpPr>
          <p:cNvPr id="431" name="Google Shape;431;p42"/>
          <p:cNvSpPr txBox="1"/>
          <p:nvPr>
            <p:ph idx="3" type="title"/>
          </p:nvPr>
        </p:nvSpPr>
        <p:spPr>
          <a:xfrm>
            <a:off x="3403800" y="1677218"/>
            <a:ext cx="2336400" cy="4050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Clr>
                <a:schemeClr val="dk1"/>
              </a:buClr>
              <a:buSzPct val="50000"/>
              <a:buFont typeface="Arial"/>
              <a:buNone/>
            </a:pPr>
            <a:r>
              <a:rPr lang="zh-TW">
                <a:solidFill>
                  <a:srgbClr val="04617B"/>
                </a:solidFill>
              </a:rPr>
              <a:t>Background</a:t>
            </a:r>
            <a:endParaRPr>
              <a:solidFill>
                <a:srgbClr val="04617B"/>
              </a:solidFill>
            </a:endParaRPr>
          </a:p>
        </p:txBody>
      </p:sp>
      <p:sp>
        <p:nvSpPr>
          <p:cNvPr id="432" name="Google Shape;432;p42"/>
          <p:cNvSpPr txBox="1"/>
          <p:nvPr>
            <p:ph idx="5" type="subTitle"/>
          </p:nvPr>
        </p:nvSpPr>
        <p:spPr>
          <a:xfrm>
            <a:off x="3403800" y="2081208"/>
            <a:ext cx="2336400" cy="572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Clr>
                <a:schemeClr val="dk1"/>
              </a:buClr>
              <a:buSzPts val="1100"/>
              <a:buFont typeface="Arial"/>
              <a:buNone/>
            </a:pPr>
            <a:r>
              <a:rPr b="1" lang="zh-TW">
                <a:solidFill>
                  <a:srgbClr val="04617B"/>
                </a:solidFill>
                <a:latin typeface="Microsoft JhengHei"/>
                <a:ea typeface="Microsoft JhengHei"/>
                <a:cs typeface="Microsoft JhengHei"/>
                <a:sym typeface="Microsoft JhengHei"/>
              </a:rPr>
              <a:t>研究背景</a:t>
            </a:r>
            <a:endParaRPr b="1">
              <a:solidFill>
                <a:srgbClr val="04617B"/>
              </a:solidFill>
              <a:latin typeface="Microsoft JhengHei"/>
              <a:ea typeface="Microsoft JhengHei"/>
              <a:cs typeface="Microsoft JhengHei"/>
              <a:sym typeface="Microsoft JhengHei"/>
            </a:endParaRPr>
          </a:p>
        </p:txBody>
      </p:sp>
      <p:sp>
        <p:nvSpPr>
          <p:cNvPr id="433" name="Google Shape;433;p42"/>
          <p:cNvSpPr txBox="1"/>
          <p:nvPr>
            <p:ph idx="6" type="title"/>
          </p:nvPr>
        </p:nvSpPr>
        <p:spPr>
          <a:xfrm>
            <a:off x="6087600" y="1677218"/>
            <a:ext cx="2336400" cy="4050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Clr>
                <a:schemeClr val="dk1"/>
              </a:buClr>
              <a:buSzPct val="50000"/>
              <a:buFont typeface="Arial"/>
              <a:buNone/>
            </a:pPr>
            <a:r>
              <a:rPr lang="zh-TW">
                <a:solidFill>
                  <a:srgbClr val="04617B"/>
                </a:solidFill>
              </a:rPr>
              <a:t>Design</a:t>
            </a:r>
            <a:endParaRPr>
              <a:solidFill>
                <a:srgbClr val="04617B"/>
              </a:solidFill>
            </a:endParaRPr>
          </a:p>
        </p:txBody>
      </p:sp>
      <p:sp>
        <p:nvSpPr>
          <p:cNvPr id="434" name="Google Shape;434;p42"/>
          <p:cNvSpPr txBox="1"/>
          <p:nvPr>
            <p:ph idx="7" type="title"/>
          </p:nvPr>
        </p:nvSpPr>
        <p:spPr>
          <a:xfrm>
            <a:off x="6850200" y="1095325"/>
            <a:ext cx="8112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zh-TW">
                <a:solidFill>
                  <a:srgbClr val="04617B"/>
                </a:solidFill>
              </a:rPr>
              <a:t>03</a:t>
            </a:r>
            <a:endParaRPr>
              <a:solidFill>
                <a:srgbClr val="04617B"/>
              </a:solidFill>
            </a:endParaRPr>
          </a:p>
        </p:txBody>
      </p:sp>
      <p:sp>
        <p:nvSpPr>
          <p:cNvPr id="435" name="Google Shape;435;p42"/>
          <p:cNvSpPr txBox="1"/>
          <p:nvPr>
            <p:ph idx="9" type="title"/>
          </p:nvPr>
        </p:nvSpPr>
        <p:spPr>
          <a:xfrm>
            <a:off x="720000" y="3313579"/>
            <a:ext cx="2336400" cy="4050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Clr>
                <a:schemeClr val="dk1"/>
              </a:buClr>
              <a:buSzPct val="50000"/>
              <a:buFont typeface="Arial"/>
              <a:buNone/>
            </a:pPr>
            <a:r>
              <a:rPr lang="zh-TW">
                <a:solidFill>
                  <a:srgbClr val="04617B"/>
                </a:solidFill>
              </a:rPr>
              <a:t>implement</a:t>
            </a:r>
            <a:endParaRPr>
              <a:solidFill>
                <a:srgbClr val="04617B"/>
              </a:solidFill>
            </a:endParaRPr>
          </a:p>
        </p:txBody>
      </p:sp>
      <p:sp>
        <p:nvSpPr>
          <p:cNvPr id="436" name="Google Shape;436;p42"/>
          <p:cNvSpPr txBox="1"/>
          <p:nvPr>
            <p:ph idx="14" type="subTitle"/>
          </p:nvPr>
        </p:nvSpPr>
        <p:spPr>
          <a:xfrm>
            <a:off x="720000" y="3705863"/>
            <a:ext cx="2336400" cy="572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Clr>
                <a:schemeClr val="dk1"/>
              </a:buClr>
              <a:buSzPts val="1100"/>
              <a:buFont typeface="Arial"/>
              <a:buNone/>
            </a:pPr>
            <a:r>
              <a:rPr b="1" lang="zh-TW">
                <a:solidFill>
                  <a:srgbClr val="04617B"/>
                </a:solidFill>
                <a:latin typeface="Microsoft JhengHei"/>
                <a:ea typeface="Microsoft JhengHei"/>
                <a:cs typeface="Microsoft JhengHei"/>
                <a:sym typeface="Microsoft JhengHei"/>
              </a:rPr>
              <a:t>系統實作</a:t>
            </a:r>
            <a:endParaRPr>
              <a:solidFill>
                <a:srgbClr val="04617B"/>
              </a:solidFill>
            </a:endParaRPr>
          </a:p>
        </p:txBody>
      </p:sp>
      <p:sp>
        <p:nvSpPr>
          <p:cNvPr id="437" name="Google Shape;437;p42"/>
          <p:cNvSpPr txBox="1"/>
          <p:nvPr>
            <p:ph idx="15" type="title"/>
          </p:nvPr>
        </p:nvSpPr>
        <p:spPr>
          <a:xfrm>
            <a:off x="3403800" y="3313579"/>
            <a:ext cx="2336400" cy="4050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Clr>
                <a:schemeClr val="dk1"/>
              </a:buClr>
              <a:buSzPct val="50000"/>
              <a:buFont typeface="Arial"/>
              <a:buNone/>
            </a:pPr>
            <a:r>
              <a:rPr lang="zh-TW">
                <a:solidFill>
                  <a:srgbClr val="939DA5"/>
                </a:solidFill>
              </a:rPr>
              <a:t>Conclusion</a:t>
            </a:r>
            <a:endParaRPr>
              <a:solidFill>
                <a:srgbClr val="939DA5"/>
              </a:solidFill>
            </a:endParaRPr>
          </a:p>
        </p:txBody>
      </p:sp>
      <p:sp>
        <p:nvSpPr>
          <p:cNvPr id="438" name="Google Shape;438;p42"/>
          <p:cNvSpPr txBox="1"/>
          <p:nvPr>
            <p:ph idx="16" type="title"/>
          </p:nvPr>
        </p:nvSpPr>
        <p:spPr>
          <a:xfrm>
            <a:off x="4166400" y="2714087"/>
            <a:ext cx="8112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zh-TW">
                <a:solidFill>
                  <a:srgbClr val="939DA5"/>
                </a:solidFill>
              </a:rPr>
              <a:t>05</a:t>
            </a:r>
            <a:endParaRPr>
              <a:solidFill>
                <a:srgbClr val="939DA5"/>
              </a:solidFill>
            </a:endParaRPr>
          </a:p>
        </p:txBody>
      </p:sp>
      <p:sp>
        <p:nvSpPr>
          <p:cNvPr id="439" name="Google Shape;439;p42"/>
          <p:cNvSpPr txBox="1"/>
          <p:nvPr>
            <p:ph idx="17" type="subTitle"/>
          </p:nvPr>
        </p:nvSpPr>
        <p:spPr>
          <a:xfrm>
            <a:off x="3403800" y="3705863"/>
            <a:ext cx="2336400" cy="572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Clr>
                <a:schemeClr val="dk1"/>
              </a:buClr>
              <a:buSzPts val="1100"/>
              <a:buFont typeface="Arial"/>
              <a:buNone/>
            </a:pPr>
            <a:r>
              <a:rPr b="1" lang="zh-TW">
                <a:solidFill>
                  <a:srgbClr val="939DA5"/>
                </a:solidFill>
                <a:latin typeface="Microsoft JhengHei"/>
                <a:ea typeface="Microsoft JhengHei"/>
                <a:cs typeface="Microsoft JhengHei"/>
                <a:sym typeface="Microsoft JhengHei"/>
              </a:rPr>
              <a:t>結論與未來展望</a:t>
            </a:r>
            <a:endParaRPr>
              <a:solidFill>
                <a:srgbClr val="939DA5"/>
              </a:solidFill>
            </a:endParaRPr>
          </a:p>
        </p:txBody>
      </p:sp>
      <p:sp>
        <p:nvSpPr>
          <p:cNvPr id="440" name="Google Shape;440;p42"/>
          <p:cNvSpPr txBox="1"/>
          <p:nvPr>
            <p:ph idx="18" type="title"/>
          </p:nvPr>
        </p:nvSpPr>
        <p:spPr>
          <a:xfrm>
            <a:off x="6087600" y="3313579"/>
            <a:ext cx="2336400" cy="4050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zh-TW">
                <a:solidFill>
                  <a:srgbClr val="939DA5"/>
                </a:solidFill>
              </a:rPr>
              <a:t>QA</a:t>
            </a:r>
            <a:endParaRPr>
              <a:solidFill>
                <a:srgbClr val="939DA5"/>
              </a:solidFill>
            </a:endParaRPr>
          </a:p>
        </p:txBody>
      </p:sp>
      <p:sp>
        <p:nvSpPr>
          <p:cNvPr id="441" name="Google Shape;441;p42"/>
          <p:cNvSpPr txBox="1"/>
          <p:nvPr>
            <p:ph idx="19" type="title"/>
          </p:nvPr>
        </p:nvSpPr>
        <p:spPr>
          <a:xfrm>
            <a:off x="6850200" y="2714087"/>
            <a:ext cx="8112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zh-TW">
                <a:solidFill>
                  <a:srgbClr val="939DA5"/>
                </a:solidFill>
              </a:rPr>
              <a:t>06</a:t>
            </a:r>
            <a:endParaRPr>
              <a:solidFill>
                <a:srgbClr val="939DA5"/>
              </a:solidFill>
            </a:endParaRPr>
          </a:p>
        </p:txBody>
      </p:sp>
      <p:sp>
        <p:nvSpPr>
          <p:cNvPr id="442" name="Google Shape;442;p42"/>
          <p:cNvSpPr txBox="1"/>
          <p:nvPr>
            <p:ph idx="20" type="subTitle"/>
          </p:nvPr>
        </p:nvSpPr>
        <p:spPr>
          <a:xfrm>
            <a:off x="6087600" y="3705863"/>
            <a:ext cx="2336400" cy="572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Clr>
                <a:schemeClr val="dk1"/>
              </a:buClr>
              <a:buSzPts val="1100"/>
              <a:buFont typeface="Arial"/>
              <a:buNone/>
            </a:pPr>
            <a:r>
              <a:rPr b="1" lang="zh-TW">
                <a:solidFill>
                  <a:srgbClr val="939DA5"/>
                </a:solidFill>
                <a:latin typeface="Microsoft JhengHei"/>
                <a:ea typeface="Microsoft JhengHei"/>
                <a:cs typeface="Microsoft JhengHei"/>
                <a:sym typeface="Microsoft JhengHei"/>
              </a:rPr>
              <a:t>委員提問</a:t>
            </a:r>
            <a:endParaRPr>
              <a:solidFill>
                <a:srgbClr val="939DA5"/>
              </a:solidFill>
            </a:endParaRPr>
          </a:p>
        </p:txBody>
      </p:sp>
      <p:sp>
        <p:nvSpPr>
          <p:cNvPr id="443" name="Google Shape;443;p4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zh-TW" sz="3200">
                <a:solidFill>
                  <a:schemeClr val="dk1"/>
                </a:solidFill>
              </a:rPr>
              <a:t>Table of contents</a:t>
            </a:r>
            <a:endParaRPr b="1" sz="2400">
              <a:solidFill>
                <a:schemeClr val="dk1"/>
              </a:solidFill>
              <a:latin typeface="Libre Baskerville"/>
              <a:ea typeface="Libre Baskerville"/>
              <a:cs typeface="Libre Baskerville"/>
              <a:sym typeface="Libre Baskerville"/>
            </a:endParaRPr>
          </a:p>
        </p:txBody>
      </p:sp>
      <p:sp>
        <p:nvSpPr>
          <p:cNvPr id="444" name="Google Shape;444;p42"/>
          <p:cNvSpPr txBox="1"/>
          <p:nvPr>
            <p:ph idx="12" type="sldNum"/>
          </p:nvPr>
        </p:nvSpPr>
        <p:spPr>
          <a:xfrm>
            <a:off x="8486334" y="4661951"/>
            <a:ext cx="548700" cy="393600"/>
          </a:xfrm>
          <a:prstGeom prst="rect">
            <a:avLst/>
          </a:prstGeom>
        </p:spPr>
        <p:txBody>
          <a:bodyPr anchorCtr="0" anchor="t" bIns="91425" lIns="91425" spcFirstLastPara="1" rIns="91425" wrap="square" tIns="91425">
            <a:normAutofit/>
          </a:body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What is the concept of Autonomous identity (AID)?</a:t>
            </a:r>
            <a:endParaRPr/>
          </a:p>
        </p:txBody>
      </p:sp>
      <p:sp>
        <p:nvSpPr>
          <p:cNvPr id="158" name="Google Shape;158;p16"/>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Clr>
                <a:schemeClr val="dk1"/>
              </a:buClr>
              <a:buSzPts val="1100"/>
              <a:buFont typeface="Arial"/>
              <a:buNone/>
            </a:pPr>
            <a:r>
              <a:rPr b="1" lang="zh-TW">
                <a:solidFill>
                  <a:schemeClr val="accent2"/>
                </a:solidFill>
              </a:rPr>
              <a:t>Lin, Yuxuan : </a:t>
            </a:r>
            <a:endParaRPr b="1">
              <a:solidFill>
                <a:schemeClr val="accent2"/>
              </a:solidFill>
            </a:endParaRPr>
          </a:p>
          <a:p>
            <a:pPr indent="0" lvl="0" marL="0" rtl="0" algn="l">
              <a:lnSpc>
                <a:spcPct val="100000"/>
              </a:lnSpc>
              <a:spcBef>
                <a:spcPts val="1200"/>
              </a:spcBef>
              <a:spcAft>
                <a:spcPts val="0"/>
              </a:spcAft>
              <a:buClr>
                <a:schemeClr val="dk1"/>
              </a:buClr>
              <a:buSzPts val="1100"/>
              <a:buFont typeface="Arial"/>
              <a:buNone/>
            </a:pPr>
            <a:r>
              <a:rPr b="1" i="1" lang="zh-TW" sz="1500">
                <a:solidFill>
                  <a:schemeClr val="accent2"/>
                </a:solidFill>
              </a:rPr>
              <a:t>The Design and Implementation of Autonomous Identity for Social Network</a:t>
            </a:r>
            <a:endParaRPr b="1" i="1" sz="1500">
              <a:solidFill>
                <a:schemeClr val="accent2"/>
              </a:solidFill>
            </a:endParaRPr>
          </a:p>
          <a:p>
            <a:pPr indent="0" lvl="0" marL="0" rtl="0" algn="l">
              <a:spcBef>
                <a:spcPts val="1200"/>
              </a:spcBef>
              <a:spcAft>
                <a:spcPts val="1200"/>
              </a:spcAft>
              <a:buNone/>
            </a:pPr>
            <a:r>
              <a:t/>
            </a:r>
            <a:endParaRPr/>
          </a:p>
        </p:txBody>
      </p:sp>
      <p:sp>
        <p:nvSpPr>
          <p:cNvPr id="159" name="Google Shape;159;p16"/>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Clr>
                <a:schemeClr val="dk1"/>
              </a:buClr>
              <a:buSzPts val="1100"/>
              <a:buFont typeface="Arial"/>
              <a:buNone/>
            </a:pPr>
            <a:r>
              <a:rPr b="1" lang="zh-TW">
                <a:solidFill>
                  <a:schemeClr val="accent2"/>
                </a:solidFill>
              </a:rPr>
              <a:t>Tze-Nan :</a:t>
            </a:r>
            <a:endParaRPr b="1">
              <a:solidFill>
                <a:schemeClr val="accent2"/>
              </a:solidFill>
            </a:endParaRPr>
          </a:p>
          <a:p>
            <a:pPr indent="0" lvl="0" marL="0" rtl="0" algn="l">
              <a:lnSpc>
                <a:spcPct val="100000"/>
              </a:lnSpc>
              <a:spcBef>
                <a:spcPts val="1200"/>
              </a:spcBef>
              <a:spcAft>
                <a:spcPts val="0"/>
              </a:spcAft>
              <a:buClr>
                <a:schemeClr val="dk1"/>
              </a:buClr>
              <a:buSzPts val="1100"/>
              <a:buFont typeface="Arial"/>
              <a:buNone/>
            </a:pPr>
            <a:r>
              <a:rPr b="1" i="1" lang="zh-TW" sz="1500">
                <a:solidFill>
                  <a:schemeClr val="accent2"/>
                </a:solidFill>
              </a:rPr>
              <a:t>The Design and Implementation of General Autonomous Certification on Blockchain</a:t>
            </a:r>
            <a:endParaRPr b="1" i="1" sz="1500">
              <a:solidFill>
                <a:schemeClr val="accent2"/>
              </a:solidFill>
            </a:endParaRPr>
          </a:p>
          <a:p>
            <a:pPr indent="0" lvl="0" marL="0" rtl="0" algn="l">
              <a:spcBef>
                <a:spcPts val="1200"/>
              </a:spcBef>
              <a:spcAft>
                <a:spcPts val="1200"/>
              </a:spcAft>
              <a:buNone/>
            </a:pPr>
            <a:r>
              <a:t/>
            </a:r>
            <a:endParaRPr/>
          </a:p>
        </p:txBody>
      </p:sp>
      <p:sp>
        <p:nvSpPr>
          <p:cNvPr id="160" name="Google Shape;160;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zh-TW"/>
              <a:t>‹#›</a:t>
            </a:fld>
            <a:endParaRPr/>
          </a:p>
        </p:txBody>
      </p:sp>
      <p:pic>
        <p:nvPicPr>
          <p:cNvPr id="161" name="Google Shape;161;p16"/>
          <p:cNvPicPr preferRelativeResize="0"/>
          <p:nvPr/>
        </p:nvPicPr>
        <p:blipFill>
          <a:blip r:embed="rId3">
            <a:alphaModFix/>
          </a:blip>
          <a:stretch>
            <a:fillRect/>
          </a:stretch>
        </p:blipFill>
        <p:spPr>
          <a:xfrm>
            <a:off x="1886826" y="2571747"/>
            <a:ext cx="5558323" cy="2062674"/>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8" name="Shape 448"/>
        <p:cNvGrpSpPr/>
        <p:nvPr/>
      </p:nvGrpSpPr>
      <p:grpSpPr>
        <a:xfrm>
          <a:off x="0" y="0"/>
          <a:ext cx="0" cy="0"/>
          <a:chOff x="0" y="0"/>
          <a:chExt cx="0" cy="0"/>
        </a:xfrm>
      </p:grpSpPr>
      <p:sp>
        <p:nvSpPr>
          <p:cNvPr id="449" name="Google Shape;449;p4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zh-TW"/>
              <a:t>Implementation details</a:t>
            </a:r>
            <a:endParaRPr/>
          </a:p>
          <a:p>
            <a:pPr indent="0" lvl="0" marL="0" rtl="0" algn="l">
              <a:spcBef>
                <a:spcPts val="0"/>
              </a:spcBef>
              <a:spcAft>
                <a:spcPts val="0"/>
              </a:spcAft>
              <a:buClr>
                <a:schemeClr val="dk1"/>
              </a:buClr>
              <a:buSzPct val="39285"/>
              <a:buFont typeface="Arial"/>
              <a:buNone/>
            </a:pPr>
            <a:r>
              <a:t/>
            </a:r>
            <a:endParaRPr/>
          </a:p>
          <a:p>
            <a:pPr indent="0" lvl="0" marL="0" rtl="0" algn="l">
              <a:spcBef>
                <a:spcPts val="0"/>
              </a:spcBef>
              <a:spcAft>
                <a:spcPts val="0"/>
              </a:spcAft>
              <a:buNone/>
            </a:pPr>
            <a:r>
              <a:t/>
            </a:r>
            <a:endParaRPr/>
          </a:p>
        </p:txBody>
      </p:sp>
      <p:sp>
        <p:nvSpPr>
          <p:cNvPr id="450" name="Google Shape;450;p4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zh-TW"/>
              <a:t>‹#›</a:t>
            </a:fld>
            <a:endParaRPr/>
          </a:p>
        </p:txBody>
      </p:sp>
      <p:sp>
        <p:nvSpPr>
          <p:cNvPr id="451" name="Google Shape;451;p43"/>
          <p:cNvSpPr txBox="1"/>
          <p:nvPr>
            <p:ph idx="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zh-TW"/>
              <a:t>‹#›</a:t>
            </a:fld>
            <a:endParaRPr/>
          </a:p>
        </p:txBody>
      </p:sp>
      <p:pic>
        <p:nvPicPr>
          <p:cNvPr id="452" name="Google Shape;452;p43"/>
          <p:cNvPicPr preferRelativeResize="0"/>
          <p:nvPr/>
        </p:nvPicPr>
        <p:blipFill>
          <a:blip r:embed="rId3">
            <a:alphaModFix/>
          </a:blip>
          <a:stretch>
            <a:fillRect/>
          </a:stretch>
        </p:blipFill>
        <p:spPr>
          <a:xfrm>
            <a:off x="152400" y="1170125"/>
            <a:ext cx="8839204" cy="328880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6" name="Shape 456"/>
        <p:cNvGrpSpPr/>
        <p:nvPr/>
      </p:nvGrpSpPr>
      <p:grpSpPr>
        <a:xfrm>
          <a:off x="0" y="0"/>
          <a:ext cx="0" cy="0"/>
          <a:chOff x="0" y="0"/>
          <a:chExt cx="0" cy="0"/>
        </a:xfrm>
      </p:grpSpPr>
      <p:sp>
        <p:nvSpPr>
          <p:cNvPr id="457" name="Google Shape;457;p4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zh-TW"/>
              <a:t>Implementation details (cont.)</a:t>
            </a:r>
            <a:endParaRPr/>
          </a:p>
          <a:p>
            <a:pPr indent="0" lvl="0" marL="0" rtl="0" algn="l">
              <a:spcBef>
                <a:spcPts val="0"/>
              </a:spcBef>
              <a:spcAft>
                <a:spcPts val="0"/>
              </a:spcAft>
              <a:buClr>
                <a:schemeClr val="dk1"/>
              </a:buClr>
              <a:buSzPct val="39285"/>
              <a:buFont typeface="Arial"/>
              <a:buNone/>
            </a:pPr>
            <a:r>
              <a:t/>
            </a:r>
            <a:endParaRPr/>
          </a:p>
          <a:p>
            <a:pPr indent="0" lvl="0" marL="0" rtl="0" algn="l">
              <a:spcBef>
                <a:spcPts val="0"/>
              </a:spcBef>
              <a:spcAft>
                <a:spcPts val="0"/>
              </a:spcAft>
              <a:buNone/>
            </a:pPr>
            <a:r>
              <a:t/>
            </a:r>
            <a:endParaRPr/>
          </a:p>
        </p:txBody>
      </p:sp>
      <p:sp>
        <p:nvSpPr>
          <p:cNvPr id="458" name="Google Shape;458;p4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zh-TW"/>
              <a:t>‹#›</a:t>
            </a:fld>
            <a:endParaRPr/>
          </a:p>
        </p:txBody>
      </p:sp>
      <p:sp>
        <p:nvSpPr>
          <p:cNvPr id="459" name="Google Shape;459;p44"/>
          <p:cNvSpPr txBox="1"/>
          <p:nvPr>
            <p:ph idx="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zh-TW"/>
              <a:t>‹#›</a:t>
            </a:fld>
            <a:endParaRPr/>
          </a:p>
        </p:txBody>
      </p:sp>
      <p:pic>
        <p:nvPicPr>
          <p:cNvPr id="460" name="Google Shape;460;p44"/>
          <p:cNvPicPr preferRelativeResize="0"/>
          <p:nvPr/>
        </p:nvPicPr>
        <p:blipFill>
          <a:blip r:embed="rId3">
            <a:alphaModFix/>
          </a:blip>
          <a:stretch>
            <a:fillRect/>
          </a:stretch>
        </p:blipFill>
        <p:spPr>
          <a:xfrm>
            <a:off x="311700" y="1170125"/>
            <a:ext cx="8167660" cy="3521506"/>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4" name="Shape 464"/>
        <p:cNvGrpSpPr/>
        <p:nvPr/>
      </p:nvGrpSpPr>
      <p:grpSpPr>
        <a:xfrm>
          <a:off x="0" y="0"/>
          <a:ext cx="0" cy="0"/>
          <a:chOff x="0" y="0"/>
          <a:chExt cx="0" cy="0"/>
        </a:xfrm>
      </p:grpSpPr>
      <p:sp>
        <p:nvSpPr>
          <p:cNvPr id="465" name="Google Shape;465;p4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zh-TW"/>
              <a:t>Implementation details (cont.)</a:t>
            </a:r>
            <a:endParaRPr/>
          </a:p>
          <a:p>
            <a:pPr indent="0" lvl="0" marL="0" rtl="0" algn="l">
              <a:spcBef>
                <a:spcPts val="0"/>
              </a:spcBef>
              <a:spcAft>
                <a:spcPts val="0"/>
              </a:spcAft>
              <a:buClr>
                <a:schemeClr val="dk1"/>
              </a:buClr>
              <a:buSzPct val="39285"/>
              <a:buFont typeface="Arial"/>
              <a:buNone/>
            </a:pPr>
            <a:r>
              <a:t/>
            </a:r>
            <a:endParaRPr/>
          </a:p>
          <a:p>
            <a:pPr indent="0" lvl="0" marL="0" rtl="0" algn="l">
              <a:spcBef>
                <a:spcPts val="0"/>
              </a:spcBef>
              <a:spcAft>
                <a:spcPts val="0"/>
              </a:spcAft>
              <a:buNone/>
            </a:pPr>
            <a:r>
              <a:t/>
            </a:r>
            <a:endParaRPr/>
          </a:p>
        </p:txBody>
      </p:sp>
      <p:sp>
        <p:nvSpPr>
          <p:cNvPr id="466" name="Google Shape;466;p4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zh-TW"/>
              <a:t>‹#›</a:t>
            </a:fld>
            <a:endParaRPr/>
          </a:p>
        </p:txBody>
      </p:sp>
      <p:sp>
        <p:nvSpPr>
          <p:cNvPr id="467" name="Google Shape;467;p45"/>
          <p:cNvSpPr txBox="1"/>
          <p:nvPr>
            <p:ph idx="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zh-TW"/>
              <a:t>‹#›</a:t>
            </a:fld>
            <a:endParaRPr/>
          </a:p>
        </p:txBody>
      </p:sp>
      <p:pic>
        <p:nvPicPr>
          <p:cNvPr id="468" name="Google Shape;468;p45"/>
          <p:cNvPicPr preferRelativeResize="0"/>
          <p:nvPr/>
        </p:nvPicPr>
        <p:blipFill>
          <a:blip r:embed="rId3">
            <a:alphaModFix/>
          </a:blip>
          <a:stretch>
            <a:fillRect/>
          </a:stretch>
        </p:blipFill>
        <p:spPr>
          <a:xfrm>
            <a:off x="471050" y="1069400"/>
            <a:ext cx="8001388" cy="382097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2" name="Shape 472"/>
        <p:cNvGrpSpPr/>
        <p:nvPr/>
      </p:nvGrpSpPr>
      <p:grpSpPr>
        <a:xfrm>
          <a:off x="0" y="0"/>
          <a:ext cx="0" cy="0"/>
          <a:chOff x="0" y="0"/>
          <a:chExt cx="0" cy="0"/>
        </a:xfrm>
      </p:grpSpPr>
      <p:sp>
        <p:nvSpPr>
          <p:cNvPr id="473" name="Google Shape;473;p4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zh-TW"/>
              <a:t>Implementation details (cont.)</a:t>
            </a:r>
            <a:endParaRPr/>
          </a:p>
          <a:p>
            <a:pPr indent="0" lvl="0" marL="0" rtl="0" algn="l">
              <a:spcBef>
                <a:spcPts val="0"/>
              </a:spcBef>
              <a:spcAft>
                <a:spcPts val="0"/>
              </a:spcAft>
              <a:buClr>
                <a:schemeClr val="dk1"/>
              </a:buClr>
              <a:buSzPct val="39285"/>
              <a:buFont typeface="Arial"/>
              <a:buNone/>
            </a:pPr>
            <a:r>
              <a:t/>
            </a:r>
            <a:endParaRPr/>
          </a:p>
          <a:p>
            <a:pPr indent="0" lvl="0" marL="0" rtl="0" algn="l">
              <a:spcBef>
                <a:spcPts val="0"/>
              </a:spcBef>
              <a:spcAft>
                <a:spcPts val="0"/>
              </a:spcAft>
              <a:buNone/>
            </a:pPr>
            <a:r>
              <a:t/>
            </a:r>
            <a:endParaRPr/>
          </a:p>
        </p:txBody>
      </p:sp>
      <p:sp>
        <p:nvSpPr>
          <p:cNvPr id="474" name="Google Shape;474;p4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zh-TW"/>
              <a:t>‹#›</a:t>
            </a:fld>
            <a:endParaRPr/>
          </a:p>
        </p:txBody>
      </p:sp>
      <p:sp>
        <p:nvSpPr>
          <p:cNvPr id="475" name="Google Shape;475;p46"/>
          <p:cNvSpPr txBox="1"/>
          <p:nvPr>
            <p:ph idx="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zh-TW"/>
              <a:t>‹#›</a:t>
            </a:fld>
            <a:endParaRPr/>
          </a:p>
        </p:txBody>
      </p:sp>
      <p:pic>
        <p:nvPicPr>
          <p:cNvPr id="476" name="Google Shape;476;p46"/>
          <p:cNvPicPr preferRelativeResize="0"/>
          <p:nvPr/>
        </p:nvPicPr>
        <p:blipFill>
          <a:blip r:embed="rId3">
            <a:alphaModFix/>
          </a:blip>
          <a:stretch>
            <a:fillRect/>
          </a:stretch>
        </p:blipFill>
        <p:spPr>
          <a:xfrm>
            <a:off x="434425" y="1017725"/>
            <a:ext cx="8001388" cy="382097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0" name="Shape 480"/>
        <p:cNvGrpSpPr/>
        <p:nvPr/>
      </p:nvGrpSpPr>
      <p:grpSpPr>
        <a:xfrm>
          <a:off x="0" y="0"/>
          <a:ext cx="0" cy="0"/>
          <a:chOff x="0" y="0"/>
          <a:chExt cx="0" cy="0"/>
        </a:xfrm>
      </p:grpSpPr>
      <p:sp>
        <p:nvSpPr>
          <p:cNvPr id="481" name="Google Shape;481;p47"/>
          <p:cNvSpPr txBox="1"/>
          <p:nvPr>
            <p:ph type="title"/>
          </p:nvPr>
        </p:nvSpPr>
        <p:spPr>
          <a:xfrm>
            <a:off x="720000" y="1677218"/>
            <a:ext cx="2336400" cy="405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zh-TW"/>
              <a:t>Introduction</a:t>
            </a:r>
            <a:endParaRPr b="1" sz="2200"/>
          </a:p>
        </p:txBody>
      </p:sp>
      <p:sp>
        <p:nvSpPr>
          <p:cNvPr id="482" name="Google Shape;482;p47"/>
          <p:cNvSpPr txBox="1"/>
          <p:nvPr>
            <p:ph idx="1" type="subTitle"/>
          </p:nvPr>
        </p:nvSpPr>
        <p:spPr>
          <a:xfrm>
            <a:off x="720000" y="2081199"/>
            <a:ext cx="2336400" cy="572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zh-TW" sz="1600">
                <a:solidFill>
                  <a:srgbClr val="04617B"/>
                </a:solidFill>
              </a:rPr>
              <a:t>緒論</a:t>
            </a:r>
            <a:endParaRPr b="1" sz="1600">
              <a:solidFill>
                <a:srgbClr val="04617B"/>
              </a:solidFill>
            </a:endParaRPr>
          </a:p>
        </p:txBody>
      </p:sp>
      <p:sp>
        <p:nvSpPr>
          <p:cNvPr id="483" name="Google Shape;483;p47"/>
          <p:cNvSpPr txBox="1"/>
          <p:nvPr>
            <p:ph idx="8" type="subTitle"/>
          </p:nvPr>
        </p:nvSpPr>
        <p:spPr>
          <a:xfrm>
            <a:off x="6087600" y="2081208"/>
            <a:ext cx="2336400" cy="572700"/>
          </a:xfrm>
          <a:prstGeom prst="rect">
            <a:avLst/>
          </a:prstGeom>
        </p:spPr>
        <p:txBody>
          <a:bodyPr anchorCtr="0" anchor="t" bIns="91425" lIns="91425" spcFirstLastPara="1" rIns="91425" wrap="square" tIns="91425">
            <a:normAutofit lnSpcReduction="10000"/>
          </a:bodyPr>
          <a:lstStyle/>
          <a:p>
            <a:pPr indent="0" lvl="0" marL="0" rtl="0" algn="ctr">
              <a:spcBef>
                <a:spcPts val="0"/>
              </a:spcBef>
              <a:spcAft>
                <a:spcPts val="0"/>
              </a:spcAft>
              <a:buClr>
                <a:schemeClr val="dk1"/>
              </a:buClr>
              <a:buSzPts val="1100"/>
              <a:buFont typeface="Arial"/>
              <a:buNone/>
            </a:pPr>
            <a:r>
              <a:rPr b="1" lang="zh-TW">
                <a:solidFill>
                  <a:srgbClr val="04617B"/>
                </a:solidFill>
                <a:latin typeface="Microsoft JhengHei"/>
                <a:ea typeface="Microsoft JhengHei"/>
                <a:cs typeface="Microsoft JhengHei"/>
                <a:sym typeface="Microsoft JhengHei"/>
              </a:rPr>
              <a:t>系統設計</a:t>
            </a:r>
            <a:endParaRPr b="1">
              <a:solidFill>
                <a:srgbClr val="04617B"/>
              </a:solidFill>
              <a:latin typeface="Microsoft JhengHei"/>
              <a:ea typeface="Microsoft JhengHei"/>
              <a:cs typeface="Microsoft JhengHei"/>
              <a:sym typeface="Microsoft JhengHei"/>
            </a:endParaRPr>
          </a:p>
          <a:p>
            <a:pPr indent="0" lvl="0" marL="0" rtl="0" algn="ctr">
              <a:spcBef>
                <a:spcPts val="0"/>
              </a:spcBef>
              <a:spcAft>
                <a:spcPts val="0"/>
              </a:spcAft>
              <a:buClr>
                <a:schemeClr val="dk1"/>
              </a:buClr>
              <a:buSzPts val="1100"/>
              <a:buFont typeface="Arial"/>
              <a:buNone/>
            </a:pPr>
            <a:r>
              <a:t/>
            </a:r>
            <a:endParaRPr b="1">
              <a:solidFill>
                <a:srgbClr val="04617B"/>
              </a:solidFill>
              <a:latin typeface="Microsoft JhengHei"/>
              <a:ea typeface="Microsoft JhengHei"/>
              <a:cs typeface="Microsoft JhengHei"/>
              <a:sym typeface="Microsoft JhengHei"/>
            </a:endParaRPr>
          </a:p>
        </p:txBody>
      </p:sp>
      <p:sp>
        <p:nvSpPr>
          <p:cNvPr id="484" name="Google Shape;484;p47"/>
          <p:cNvSpPr txBox="1"/>
          <p:nvPr>
            <p:ph idx="4" type="title"/>
          </p:nvPr>
        </p:nvSpPr>
        <p:spPr>
          <a:xfrm>
            <a:off x="4166400" y="1095325"/>
            <a:ext cx="8112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zh-TW">
                <a:solidFill>
                  <a:srgbClr val="04617B"/>
                </a:solidFill>
              </a:rPr>
              <a:t>02</a:t>
            </a:r>
            <a:endParaRPr>
              <a:solidFill>
                <a:srgbClr val="04617B"/>
              </a:solidFill>
            </a:endParaRPr>
          </a:p>
        </p:txBody>
      </p:sp>
      <p:sp>
        <p:nvSpPr>
          <p:cNvPr id="485" name="Google Shape;485;p47"/>
          <p:cNvSpPr txBox="1"/>
          <p:nvPr>
            <p:ph idx="13" type="title"/>
          </p:nvPr>
        </p:nvSpPr>
        <p:spPr>
          <a:xfrm>
            <a:off x="1482600" y="2714087"/>
            <a:ext cx="8112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zh-TW">
                <a:solidFill>
                  <a:srgbClr val="04617B"/>
                </a:solidFill>
              </a:rPr>
              <a:t>04</a:t>
            </a:r>
            <a:endParaRPr>
              <a:solidFill>
                <a:srgbClr val="04617B"/>
              </a:solidFill>
            </a:endParaRPr>
          </a:p>
        </p:txBody>
      </p:sp>
      <p:sp>
        <p:nvSpPr>
          <p:cNvPr id="486" name="Google Shape;486;p47"/>
          <p:cNvSpPr txBox="1"/>
          <p:nvPr>
            <p:ph idx="2" type="title"/>
          </p:nvPr>
        </p:nvSpPr>
        <p:spPr>
          <a:xfrm>
            <a:off x="1482600" y="1095325"/>
            <a:ext cx="8112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zh-TW"/>
              <a:t>01</a:t>
            </a:r>
            <a:endParaRPr/>
          </a:p>
        </p:txBody>
      </p:sp>
      <p:sp>
        <p:nvSpPr>
          <p:cNvPr id="487" name="Google Shape;487;p47"/>
          <p:cNvSpPr txBox="1"/>
          <p:nvPr>
            <p:ph idx="3" type="title"/>
          </p:nvPr>
        </p:nvSpPr>
        <p:spPr>
          <a:xfrm>
            <a:off x="3403800" y="1677218"/>
            <a:ext cx="2336400" cy="4050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Clr>
                <a:schemeClr val="dk1"/>
              </a:buClr>
              <a:buSzPct val="50000"/>
              <a:buFont typeface="Arial"/>
              <a:buNone/>
            </a:pPr>
            <a:r>
              <a:rPr lang="zh-TW">
                <a:solidFill>
                  <a:srgbClr val="04617B"/>
                </a:solidFill>
              </a:rPr>
              <a:t>Background</a:t>
            </a:r>
            <a:endParaRPr>
              <a:solidFill>
                <a:srgbClr val="04617B"/>
              </a:solidFill>
            </a:endParaRPr>
          </a:p>
        </p:txBody>
      </p:sp>
      <p:sp>
        <p:nvSpPr>
          <p:cNvPr id="488" name="Google Shape;488;p47"/>
          <p:cNvSpPr txBox="1"/>
          <p:nvPr>
            <p:ph idx="5" type="subTitle"/>
          </p:nvPr>
        </p:nvSpPr>
        <p:spPr>
          <a:xfrm>
            <a:off x="3403800" y="2081208"/>
            <a:ext cx="2336400" cy="572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Clr>
                <a:schemeClr val="dk1"/>
              </a:buClr>
              <a:buSzPts val="1100"/>
              <a:buFont typeface="Arial"/>
              <a:buNone/>
            </a:pPr>
            <a:r>
              <a:rPr b="1" lang="zh-TW">
                <a:solidFill>
                  <a:srgbClr val="04617B"/>
                </a:solidFill>
                <a:latin typeface="Microsoft JhengHei"/>
                <a:ea typeface="Microsoft JhengHei"/>
                <a:cs typeface="Microsoft JhengHei"/>
                <a:sym typeface="Microsoft JhengHei"/>
              </a:rPr>
              <a:t>研究背景</a:t>
            </a:r>
            <a:endParaRPr b="1">
              <a:solidFill>
                <a:srgbClr val="04617B"/>
              </a:solidFill>
              <a:latin typeface="Microsoft JhengHei"/>
              <a:ea typeface="Microsoft JhengHei"/>
              <a:cs typeface="Microsoft JhengHei"/>
              <a:sym typeface="Microsoft JhengHei"/>
            </a:endParaRPr>
          </a:p>
        </p:txBody>
      </p:sp>
      <p:sp>
        <p:nvSpPr>
          <p:cNvPr id="489" name="Google Shape;489;p47"/>
          <p:cNvSpPr txBox="1"/>
          <p:nvPr>
            <p:ph idx="6" type="title"/>
          </p:nvPr>
        </p:nvSpPr>
        <p:spPr>
          <a:xfrm>
            <a:off x="6087600" y="1677218"/>
            <a:ext cx="2336400" cy="4050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Clr>
                <a:schemeClr val="dk1"/>
              </a:buClr>
              <a:buSzPct val="50000"/>
              <a:buFont typeface="Arial"/>
              <a:buNone/>
            </a:pPr>
            <a:r>
              <a:rPr lang="zh-TW">
                <a:solidFill>
                  <a:srgbClr val="04617B"/>
                </a:solidFill>
              </a:rPr>
              <a:t>Design</a:t>
            </a:r>
            <a:endParaRPr>
              <a:solidFill>
                <a:srgbClr val="04617B"/>
              </a:solidFill>
            </a:endParaRPr>
          </a:p>
        </p:txBody>
      </p:sp>
      <p:sp>
        <p:nvSpPr>
          <p:cNvPr id="490" name="Google Shape;490;p47"/>
          <p:cNvSpPr txBox="1"/>
          <p:nvPr>
            <p:ph idx="7" type="title"/>
          </p:nvPr>
        </p:nvSpPr>
        <p:spPr>
          <a:xfrm>
            <a:off x="6850200" y="1095325"/>
            <a:ext cx="8112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zh-TW">
                <a:solidFill>
                  <a:srgbClr val="04617B"/>
                </a:solidFill>
              </a:rPr>
              <a:t>03</a:t>
            </a:r>
            <a:endParaRPr>
              <a:solidFill>
                <a:srgbClr val="04617B"/>
              </a:solidFill>
            </a:endParaRPr>
          </a:p>
        </p:txBody>
      </p:sp>
      <p:sp>
        <p:nvSpPr>
          <p:cNvPr id="491" name="Google Shape;491;p47"/>
          <p:cNvSpPr txBox="1"/>
          <p:nvPr>
            <p:ph idx="9" type="title"/>
          </p:nvPr>
        </p:nvSpPr>
        <p:spPr>
          <a:xfrm>
            <a:off x="720000" y="3313579"/>
            <a:ext cx="2336400" cy="4050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Clr>
                <a:schemeClr val="dk1"/>
              </a:buClr>
              <a:buSzPct val="50000"/>
              <a:buFont typeface="Arial"/>
              <a:buNone/>
            </a:pPr>
            <a:r>
              <a:rPr lang="zh-TW">
                <a:solidFill>
                  <a:srgbClr val="04617B"/>
                </a:solidFill>
              </a:rPr>
              <a:t>implement</a:t>
            </a:r>
            <a:endParaRPr>
              <a:solidFill>
                <a:srgbClr val="04617B"/>
              </a:solidFill>
            </a:endParaRPr>
          </a:p>
        </p:txBody>
      </p:sp>
      <p:sp>
        <p:nvSpPr>
          <p:cNvPr id="492" name="Google Shape;492;p47"/>
          <p:cNvSpPr txBox="1"/>
          <p:nvPr>
            <p:ph idx="14" type="subTitle"/>
          </p:nvPr>
        </p:nvSpPr>
        <p:spPr>
          <a:xfrm>
            <a:off x="720000" y="3705863"/>
            <a:ext cx="2336400" cy="572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Clr>
                <a:schemeClr val="dk1"/>
              </a:buClr>
              <a:buSzPts val="1100"/>
              <a:buFont typeface="Arial"/>
              <a:buNone/>
            </a:pPr>
            <a:r>
              <a:rPr b="1" lang="zh-TW">
                <a:solidFill>
                  <a:srgbClr val="04617B"/>
                </a:solidFill>
                <a:latin typeface="Microsoft JhengHei"/>
                <a:ea typeface="Microsoft JhengHei"/>
                <a:cs typeface="Microsoft JhengHei"/>
                <a:sym typeface="Microsoft JhengHei"/>
              </a:rPr>
              <a:t>系統實作</a:t>
            </a:r>
            <a:endParaRPr>
              <a:solidFill>
                <a:srgbClr val="04617B"/>
              </a:solidFill>
            </a:endParaRPr>
          </a:p>
        </p:txBody>
      </p:sp>
      <p:sp>
        <p:nvSpPr>
          <p:cNvPr id="493" name="Google Shape;493;p47"/>
          <p:cNvSpPr txBox="1"/>
          <p:nvPr>
            <p:ph idx="15" type="title"/>
          </p:nvPr>
        </p:nvSpPr>
        <p:spPr>
          <a:xfrm>
            <a:off x="3403800" y="3313579"/>
            <a:ext cx="2336400" cy="4050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Clr>
                <a:schemeClr val="dk1"/>
              </a:buClr>
              <a:buSzPct val="50000"/>
              <a:buFont typeface="Arial"/>
              <a:buNone/>
            </a:pPr>
            <a:r>
              <a:rPr lang="zh-TW">
                <a:solidFill>
                  <a:srgbClr val="04617B"/>
                </a:solidFill>
              </a:rPr>
              <a:t>Conclusion</a:t>
            </a:r>
            <a:endParaRPr>
              <a:solidFill>
                <a:srgbClr val="04617B"/>
              </a:solidFill>
            </a:endParaRPr>
          </a:p>
        </p:txBody>
      </p:sp>
      <p:sp>
        <p:nvSpPr>
          <p:cNvPr id="494" name="Google Shape;494;p47"/>
          <p:cNvSpPr txBox="1"/>
          <p:nvPr>
            <p:ph idx="16" type="title"/>
          </p:nvPr>
        </p:nvSpPr>
        <p:spPr>
          <a:xfrm>
            <a:off x="4166400" y="2714087"/>
            <a:ext cx="8112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zh-TW">
                <a:solidFill>
                  <a:srgbClr val="04617B"/>
                </a:solidFill>
              </a:rPr>
              <a:t>05</a:t>
            </a:r>
            <a:endParaRPr>
              <a:solidFill>
                <a:srgbClr val="04617B"/>
              </a:solidFill>
            </a:endParaRPr>
          </a:p>
        </p:txBody>
      </p:sp>
      <p:sp>
        <p:nvSpPr>
          <p:cNvPr id="495" name="Google Shape;495;p47"/>
          <p:cNvSpPr txBox="1"/>
          <p:nvPr>
            <p:ph idx="17" type="subTitle"/>
          </p:nvPr>
        </p:nvSpPr>
        <p:spPr>
          <a:xfrm>
            <a:off x="3403800" y="3705863"/>
            <a:ext cx="2336400" cy="572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Clr>
                <a:schemeClr val="dk1"/>
              </a:buClr>
              <a:buSzPts val="1100"/>
              <a:buFont typeface="Arial"/>
              <a:buNone/>
            </a:pPr>
            <a:r>
              <a:rPr b="1" lang="zh-TW">
                <a:solidFill>
                  <a:srgbClr val="04617B"/>
                </a:solidFill>
                <a:latin typeface="Microsoft JhengHei"/>
                <a:ea typeface="Microsoft JhengHei"/>
                <a:cs typeface="Microsoft JhengHei"/>
                <a:sym typeface="Microsoft JhengHei"/>
              </a:rPr>
              <a:t>結論與未來展望</a:t>
            </a:r>
            <a:endParaRPr>
              <a:solidFill>
                <a:srgbClr val="04617B"/>
              </a:solidFill>
            </a:endParaRPr>
          </a:p>
        </p:txBody>
      </p:sp>
      <p:sp>
        <p:nvSpPr>
          <p:cNvPr id="496" name="Google Shape;496;p47"/>
          <p:cNvSpPr txBox="1"/>
          <p:nvPr>
            <p:ph idx="18" type="title"/>
          </p:nvPr>
        </p:nvSpPr>
        <p:spPr>
          <a:xfrm>
            <a:off x="6087600" y="3313579"/>
            <a:ext cx="2336400" cy="4050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zh-TW">
                <a:solidFill>
                  <a:srgbClr val="939DA5"/>
                </a:solidFill>
              </a:rPr>
              <a:t>QA</a:t>
            </a:r>
            <a:endParaRPr>
              <a:solidFill>
                <a:srgbClr val="939DA5"/>
              </a:solidFill>
            </a:endParaRPr>
          </a:p>
        </p:txBody>
      </p:sp>
      <p:sp>
        <p:nvSpPr>
          <p:cNvPr id="497" name="Google Shape;497;p47"/>
          <p:cNvSpPr txBox="1"/>
          <p:nvPr>
            <p:ph idx="19" type="title"/>
          </p:nvPr>
        </p:nvSpPr>
        <p:spPr>
          <a:xfrm>
            <a:off x="6850200" y="2714087"/>
            <a:ext cx="8112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zh-TW">
                <a:solidFill>
                  <a:srgbClr val="939DA5"/>
                </a:solidFill>
              </a:rPr>
              <a:t>06</a:t>
            </a:r>
            <a:endParaRPr>
              <a:solidFill>
                <a:srgbClr val="939DA5"/>
              </a:solidFill>
            </a:endParaRPr>
          </a:p>
        </p:txBody>
      </p:sp>
      <p:sp>
        <p:nvSpPr>
          <p:cNvPr id="498" name="Google Shape;498;p47"/>
          <p:cNvSpPr txBox="1"/>
          <p:nvPr>
            <p:ph idx="20" type="subTitle"/>
          </p:nvPr>
        </p:nvSpPr>
        <p:spPr>
          <a:xfrm>
            <a:off x="6087600" y="3705863"/>
            <a:ext cx="2336400" cy="572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Clr>
                <a:schemeClr val="dk1"/>
              </a:buClr>
              <a:buSzPts val="1100"/>
              <a:buFont typeface="Arial"/>
              <a:buNone/>
            </a:pPr>
            <a:r>
              <a:rPr b="1" lang="zh-TW">
                <a:solidFill>
                  <a:srgbClr val="939DA5"/>
                </a:solidFill>
                <a:latin typeface="Microsoft JhengHei"/>
                <a:ea typeface="Microsoft JhengHei"/>
                <a:cs typeface="Microsoft JhengHei"/>
                <a:sym typeface="Microsoft JhengHei"/>
              </a:rPr>
              <a:t>委員提問</a:t>
            </a:r>
            <a:endParaRPr>
              <a:solidFill>
                <a:srgbClr val="939DA5"/>
              </a:solidFill>
            </a:endParaRPr>
          </a:p>
        </p:txBody>
      </p:sp>
      <p:sp>
        <p:nvSpPr>
          <p:cNvPr id="499" name="Google Shape;499;p4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zh-TW" sz="3200">
                <a:solidFill>
                  <a:schemeClr val="dk1"/>
                </a:solidFill>
              </a:rPr>
              <a:t>Table of contents</a:t>
            </a:r>
            <a:endParaRPr b="1" sz="2400">
              <a:solidFill>
                <a:schemeClr val="dk1"/>
              </a:solidFill>
              <a:latin typeface="Libre Baskerville"/>
              <a:ea typeface="Libre Baskerville"/>
              <a:cs typeface="Libre Baskerville"/>
              <a:sym typeface="Libre Baskerville"/>
            </a:endParaRPr>
          </a:p>
        </p:txBody>
      </p:sp>
      <p:sp>
        <p:nvSpPr>
          <p:cNvPr id="500" name="Google Shape;500;p47"/>
          <p:cNvSpPr txBox="1"/>
          <p:nvPr>
            <p:ph idx="12" type="sldNum"/>
          </p:nvPr>
        </p:nvSpPr>
        <p:spPr>
          <a:xfrm>
            <a:off x="8486334" y="4661951"/>
            <a:ext cx="548700" cy="393600"/>
          </a:xfrm>
          <a:prstGeom prst="rect">
            <a:avLst/>
          </a:prstGeom>
        </p:spPr>
        <p:txBody>
          <a:bodyPr anchorCtr="0" anchor="t" bIns="91425" lIns="91425" spcFirstLastPara="1" rIns="91425" wrap="square" tIns="91425">
            <a:normAutofit/>
          </a:body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4" name="Shape 504"/>
        <p:cNvGrpSpPr/>
        <p:nvPr/>
      </p:nvGrpSpPr>
      <p:grpSpPr>
        <a:xfrm>
          <a:off x="0" y="0"/>
          <a:ext cx="0" cy="0"/>
          <a:chOff x="0" y="0"/>
          <a:chExt cx="0" cy="0"/>
        </a:xfrm>
      </p:grpSpPr>
      <p:sp>
        <p:nvSpPr>
          <p:cNvPr id="505" name="Google Shape;505;p4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zh-TW"/>
              <a:t>Conclusion</a:t>
            </a:r>
            <a:endParaRPr/>
          </a:p>
          <a:p>
            <a:pPr indent="0" lvl="0" marL="0" rtl="0" algn="l">
              <a:spcBef>
                <a:spcPts val="0"/>
              </a:spcBef>
              <a:spcAft>
                <a:spcPts val="0"/>
              </a:spcAft>
              <a:buClr>
                <a:schemeClr val="dk1"/>
              </a:buClr>
              <a:buSzPct val="39285"/>
              <a:buFont typeface="Arial"/>
              <a:buNone/>
            </a:pPr>
            <a:r>
              <a:t/>
            </a:r>
            <a:endParaRPr/>
          </a:p>
          <a:p>
            <a:pPr indent="0" lvl="0" marL="0" rtl="0" algn="l">
              <a:spcBef>
                <a:spcPts val="0"/>
              </a:spcBef>
              <a:spcAft>
                <a:spcPts val="0"/>
              </a:spcAft>
              <a:buNone/>
            </a:pPr>
            <a:r>
              <a:t/>
            </a:r>
            <a:endParaRPr/>
          </a:p>
        </p:txBody>
      </p:sp>
      <p:sp>
        <p:nvSpPr>
          <p:cNvPr id="506" name="Google Shape;506;p4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zh-TW"/>
              <a:t>Future challenges:</a:t>
            </a:r>
            <a:endParaRPr/>
          </a:p>
          <a:p>
            <a:pPr indent="-355600" lvl="0" marL="457200" rtl="0" algn="l">
              <a:spcBef>
                <a:spcPts val="1200"/>
              </a:spcBef>
              <a:spcAft>
                <a:spcPts val="0"/>
              </a:spcAft>
              <a:buSzPts val="2000"/>
              <a:buAutoNum type="arabicPeriod"/>
            </a:pPr>
            <a:r>
              <a:rPr lang="zh-TW"/>
              <a:t>Difficult promotion task</a:t>
            </a:r>
            <a:endParaRPr/>
          </a:p>
          <a:p>
            <a:pPr indent="-355600" lvl="0" marL="457200" rtl="0" algn="l">
              <a:spcBef>
                <a:spcPts val="0"/>
              </a:spcBef>
              <a:spcAft>
                <a:spcPts val="0"/>
              </a:spcAft>
              <a:buSzPts val="2000"/>
              <a:buAutoNum type="arabicPeriod"/>
            </a:pPr>
            <a:r>
              <a:rPr lang="zh-TW"/>
              <a:t>Higher development difficulty</a:t>
            </a:r>
            <a:endParaRPr/>
          </a:p>
          <a:p>
            <a:pPr indent="-355600" lvl="0" marL="457200" rtl="0" algn="l">
              <a:spcBef>
                <a:spcPts val="0"/>
              </a:spcBef>
              <a:spcAft>
                <a:spcPts val="0"/>
              </a:spcAft>
              <a:buSzPts val="2000"/>
              <a:buAutoNum type="arabicPeriod"/>
            </a:pPr>
            <a:r>
              <a:rPr lang="zh-TW"/>
              <a:t>Large-scale application</a:t>
            </a:r>
            <a:endParaRPr/>
          </a:p>
        </p:txBody>
      </p:sp>
      <p:sp>
        <p:nvSpPr>
          <p:cNvPr id="507" name="Google Shape;507;p4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zh-TW"/>
              <a:t>‹#›</a:t>
            </a:fld>
            <a:endParaRPr/>
          </a:p>
        </p:txBody>
      </p:sp>
      <p:sp>
        <p:nvSpPr>
          <p:cNvPr id="508" name="Google Shape;508;p48"/>
          <p:cNvSpPr txBox="1"/>
          <p:nvPr>
            <p:ph idx="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zh-TW"/>
              <a:t>‹#›</a:t>
            </a:fld>
            <a:endParaRPr/>
          </a:p>
        </p:txBody>
      </p:sp>
      <p:pic>
        <p:nvPicPr>
          <p:cNvPr id="509" name="Google Shape;509;p48"/>
          <p:cNvPicPr preferRelativeResize="0"/>
          <p:nvPr/>
        </p:nvPicPr>
        <p:blipFill>
          <a:blip r:embed="rId3">
            <a:alphaModFix/>
          </a:blip>
          <a:stretch>
            <a:fillRect/>
          </a:stretch>
        </p:blipFill>
        <p:spPr>
          <a:xfrm>
            <a:off x="4791600" y="100700"/>
            <a:ext cx="2980726" cy="1967424"/>
          </a:xfrm>
          <a:prstGeom prst="rect">
            <a:avLst/>
          </a:prstGeom>
          <a:noFill/>
          <a:ln>
            <a:noFill/>
          </a:ln>
        </p:spPr>
      </p:pic>
      <p:pic>
        <p:nvPicPr>
          <p:cNvPr id="510" name="Google Shape;510;p48"/>
          <p:cNvPicPr preferRelativeResize="0"/>
          <p:nvPr/>
        </p:nvPicPr>
        <p:blipFill>
          <a:blip r:embed="rId4">
            <a:alphaModFix/>
          </a:blip>
          <a:stretch>
            <a:fillRect/>
          </a:stretch>
        </p:blipFill>
        <p:spPr>
          <a:xfrm>
            <a:off x="4904550" y="2511150"/>
            <a:ext cx="2867763" cy="2057724"/>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4" name="Shape 514"/>
        <p:cNvGrpSpPr/>
        <p:nvPr/>
      </p:nvGrpSpPr>
      <p:grpSpPr>
        <a:xfrm>
          <a:off x="0" y="0"/>
          <a:ext cx="0" cy="0"/>
          <a:chOff x="0" y="0"/>
          <a:chExt cx="0" cy="0"/>
        </a:xfrm>
      </p:grpSpPr>
      <p:sp>
        <p:nvSpPr>
          <p:cNvPr id="515" name="Google Shape;515;p49"/>
          <p:cNvSpPr txBox="1"/>
          <p:nvPr>
            <p:ph type="title"/>
          </p:nvPr>
        </p:nvSpPr>
        <p:spPr>
          <a:xfrm>
            <a:off x="720000" y="1677218"/>
            <a:ext cx="2336400" cy="405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zh-TW"/>
              <a:t>Introduction</a:t>
            </a:r>
            <a:endParaRPr b="1" sz="2200"/>
          </a:p>
        </p:txBody>
      </p:sp>
      <p:sp>
        <p:nvSpPr>
          <p:cNvPr id="516" name="Google Shape;516;p49"/>
          <p:cNvSpPr txBox="1"/>
          <p:nvPr>
            <p:ph idx="1" type="subTitle"/>
          </p:nvPr>
        </p:nvSpPr>
        <p:spPr>
          <a:xfrm>
            <a:off x="720000" y="2081199"/>
            <a:ext cx="2336400" cy="572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zh-TW" sz="1600">
                <a:solidFill>
                  <a:srgbClr val="04617B"/>
                </a:solidFill>
              </a:rPr>
              <a:t>緒論</a:t>
            </a:r>
            <a:endParaRPr b="1" sz="1600">
              <a:solidFill>
                <a:srgbClr val="04617B"/>
              </a:solidFill>
            </a:endParaRPr>
          </a:p>
        </p:txBody>
      </p:sp>
      <p:sp>
        <p:nvSpPr>
          <p:cNvPr id="517" name="Google Shape;517;p49"/>
          <p:cNvSpPr txBox="1"/>
          <p:nvPr>
            <p:ph idx="8" type="subTitle"/>
          </p:nvPr>
        </p:nvSpPr>
        <p:spPr>
          <a:xfrm>
            <a:off x="6087600" y="2081208"/>
            <a:ext cx="2336400" cy="572700"/>
          </a:xfrm>
          <a:prstGeom prst="rect">
            <a:avLst/>
          </a:prstGeom>
        </p:spPr>
        <p:txBody>
          <a:bodyPr anchorCtr="0" anchor="t" bIns="91425" lIns="91425" spcFirstLastPara="1" rIns="91425" wrap="square" tIns="91425">
            <a:normAutofit lnSpcReduction="10000"/>
          </a:bodyPr>
          <a:lstStyle/>
          <a:p>
            <a:pPr indent="0" lvl="0" marL="0" rtl="0" algn="ctr">
              <a:spcBef>
                <a:spcPts val="0"/>
              </a:spcBef>
              <a:spcAft>
                <a:spcPts val="0"/>
              </a:spcAft>
              <a:buClr>
                <a:schemeClr val="dk1"/>
              </a:buClr>
              <a:buSzPts val="1100"/>
              <a:buFont typeface="Arial"/>
              <a:buNone/>
            </a:pPr>
            <a:r>
              <a:rPr b="1" lang="zh-TW">
                <a:solidFill>
                  <a:srgbClr val="04617B"/>
                </a:solidFill>
                <a:latin typeface="Microsoft JhengHei"/>
                <a:ea typeface="Microsoft JhengHei"/>
                <a:cs typeface="Microsoft JhengHei"/>
                <a:sym typeface="Microsoft JhengHei"/>
              </a:rPr>
              <a:t>系統設計</a:t>
            </a:r>
            <a:endParaRPr b="1">
              <a:solidFill>
                <a:srgbClr val="04617B"/>
              </a:solidFill>
              <a:latin typeface="Microsoft JhengHei"/>
              <a:ea typeface="Microsoft JhengHei"/>
              <a:cs typeface="Microsoft JhengHei"/>
              <a:sym typeface="Microsoft JhengHei"/>
            </a:endParaRPr>
          </a:p>
          <a:p>
            <a:pPr indent="0" lvl="0" marL="0" rtl="0" algn="ctr">
              <a:spcBef>
                <a:spcPts val="0"/>
              </a:spcBef>
              <a:spcAft>
                <a:spcPts val="0"/>
              </a:spcAft>
              <a:buClr>
                <a:schemeClr val="dk1"/>
              </a:buClr>
              <a:buSzPts val="1100"/>
              <a:buFont typeface="Arial"/>
              <a:buNone/>
            </a:pPr>
            <a:r>
              <a:t/>
            </a:r>
            <a:endParaRPr b="1">
              <a:solidFill>
                <a:srgbClr val="04617B"/>
              </a:solidFill>
              <a:latin typeface="Microsoft JhengHei"/>
              <a:ea typeface="Microsoft JhengHei"/>
              <a:cs typeface="Microsoft JhengHei"/>
              <a:sym typeface="Microsoft JhengHei"/>
            </a:endParaRPr>
          </a:p>
        </p:txBody>
      </p:sp>
      <p:sp>
        <p:nvSpPr>
          <p:cNvPr id="518" name="Google Shape;518;p49"/>
          <p:cNvSpPr txBox="1"/>
          <p:nvPr>
            <p:ph idx="4" type="title"/>
          </p:nvPr>
        </p:nvSpPr>
        <p:spPr>
          <a:xfrm>
            <a:off x="4166400" y="1095325"/>
            <a:ext cx="8112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zh-TW">
                <a:solidFill>
                  <a:srgbClr val="04617B"/>
                </a:solidFill>
              </a:rPr>
              <a:t>02</a:t>
            </a:r>
            <a:endParaRPr>
              <a:solidFill>
                <a:srgbClr val="04617B"/>
              </a:solidFill>
            </a:endParaRPr>
          </a:p>
        </p:txBody>
      </p:sp>
      <p:sp>
        <p:nvSpPr>
          <p:cNvPr id="519" name="Google Shape;519;p49"/>
          <p:cNvSpPr txBox="1"/>
          <p:nvPr>
            <p:ph idx="13" type="title"/>
          </p:nvPr>
        </p:nvSpPr>
        <p:spPr>
          <a:xfrm>
            <a:off x="1482600" y="2714087"/>
            <a:ext cx="8112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zh-TW">
                <a:solidFill>
                  <a:srgbClr val="04617B"/>
                </a:solidFill>
              </a:rPr>
              <a:t>04</a:t>
            </a:r>
            <a:endParaRPr>
              <a:solidFill>
                <a:srgbClr val="04617B"/>
              </a:solidFill>
            </a:endParaRPr>
          </a:p>
        </p:txBody>
      </p:sp>
      <p:sp>
        <p:nvSpPr>
          <p:cNvPr id="520" name="Google Shape;520;p49"/>
          <p:cNvSpPr txBox="1"/>
          <p:nvPr>
            <p:ph idx="2" type="title"/>
          </p:nvPr>
        </p:nvSpPr>
        <p:spPr>
          <a:xfrm>
            <a:off x="1482600" y="1095325"/>
            <a:ext cx="8112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zh-TW"/>
              <a:t>01</a:t>
            </a:r>
            <a:endParaRPr/>
          </a:p>
        </p:txBody>
      </p:sp>
      <p:sp>
        <p:nvSpPr>
          <p:cNvPr id="521" name="Google Shape;521;p49"/>
          <p:cNvSpPr txBox="1"/>
          <p:nvPr>
            <p:ph idx="3" type="title"/>
          </p:nvPr>
        </p:nvSpPr>
        <p:spPr>
          <a:xfrm>
            <a:off x="3403800" y="1677218"/>
            <a:ext cx="2336400" cy="4050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Clr>
                <a:schemeClr val="dk1"/>
              </a:buClr>
              <a:buSzPct val="50000"/>
              <a:buFont typeface="Arial"/>
              <a:buNone/>
            </a:pPr>
            <a:r>
              <a:rPr lang="zh-TW">
                <a:solidFill>
                  <a:srgbClr val="04617B"/>
                </a:solidFill>
              </a:rPr>
              <a:t>Background</a:t>
            </a:r>
            <a:endParaRPr>
              <a:solidFill>
                <a:srgbClr val="04617B"/>
              </a:solidFill>
            </a:endParaRPr>
          </a:p>
        </p:txBody>
      </p:sp>
      <p:sp>
        <p:nvSpPr>
          <p:cNvPr id="522" name="Google Shape;522;p49"/>
          <p:cNvSpPr txBox="1"/>
          <p:nvPr>
            <p:ph idx="5" type="subTitle"/>
          </p:nvPr>
        </p:nvSpPr>
        <p:spPr>
          <a:xfrm>
            <a:off x="3403800" y="2081208"/>
            <a:ext cx="2336400" cy="572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Clr>
                <a:schemeClr val="dk1"/>
              </a:buClr>
              <a:buSzPts val="1100"/>
              <a:buFont typeface="Arial"/>
              <a:buNone/>
            </a:pPr>
            <a:r>
              <a:rPr b="1" lang="zh-TW">
                <a:solidFill>
                  <a:srgbClr val="04617B"/>
                </a:solidFill>
                <a:latin typeface="Microsoft JhengHei"/>
                <a:ea typeface="Microsoft JhengHei"/>
                <a:cs typeface="Microsoft JhengHei"/>
                <a:sym typeface="Microsoft JhengHei"/>
              </a:rPr>
              <a:t>研究背景</a:t>
            </a:r>
            <a:endParaRPr b="1">
              <a:solidFill>
                <a:srgbClr val="04617B"/>
              </a:solidFill>
              <a:latin typeface="Microsoft JhengHei"/>
              <a:ea typeface="Microsoft JhengHei"/>
              <a:cs typeface="Microsoft JhengHei"/>
              <a:sym typeface="Microsoft JhengHei"/>
            </a:endParaRPr>
          </a:p>
        </p:txBody>
      </p:sp>
      <p:sp>
        <p:nvSpPr>
          <p:cNvPr id="523" name="Google Shape;523;p49"/>
          <p:cNvSpPr txBox="1"/>
          <p:nvPr>
            <p:ph idx="6" type="title"/>
          </p:nvPr>
        </p:nvSpPr>
        <p:spPr>
          <a:xfrm>
            <a:off x="6087600" y="1677218"/>
            <a:ext cx="2336400" cy="4050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Clr>
                <a:schemeClr val="dk1"/>
              </a:buClr>
              <a:buSzPct val="50000"/>
              <a:buFont typeface="Arial"/>
              <a:buNone/>
            </a:pPr>
            <a:r>
              <a:rPr lang="zh-TW">
                <a:solidFill>
                  <a:srgbClr val="04617B"/>
                </a:solidFill>
              </a:rPr>
              <a:t>Design</a:t>
            </a:r>
            <a:endParaRPr>
              <a:solidFill>
                <a:srgbClr val="04617B"/>
              </a:solidFill>
            </a:endParaRPr>
          </a:p>
        </p:txBody>
      </p:sp>
      <p:sp>
        <p:nvSpPr>
          <p:cNvPr id="524" name="Google Shape;524;p49"/>
          <p:cNvSpPr txBox="1"/>
          <p:nvPr>
            <p:ph idx="7" type="title"/>
          </p:nvPr>
        </p:nvSpPr>
        <p:spPr>
          <a:xfrm>
            <a:off x="6850200" y="1095325"/>
            <a:ext cx="8112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zh-TW">
                <a:solidFill>
                  <a:srgbClr val="04617B"/>
                </a:solidFill>
              </a:rPr>
              <a:t>03</a:t>
            </a:r>
            <a:endParaRPr>
              <a:solidFill>
                <a:srgbClr val="04617B"/>
              </a:solidFill>
            </a:endParaRPr>
          </a:p>
        </p:txBody>
      </p:sp>
      <p:sp>
        <p:nvSpPr>
          <p:cNvPr id="525" name="Google Shape;525;p49"/>
          <p:cNvSpPr txBox="1"/>
          <p:nvPr>
            <p:ph idx="9" type="title"/>
          </p:nvPr>
        </p:nvSpPr>
        <p:spPr>
          <a:xfrm>
            <a:off x="720000" y="3313579"/>
            <a:ext cx="2336400" cy="4050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Clr>
                <a:schemeClr val="dk1"/>
              </a:buClr>
              <a:buSzPct val="50000"/>
              <a:buFont typeface="Arial"/>
              <a:buNone/>
            </a:pPr>
            <a:r>
              <a:rPr lang="zh-TW">
                <a:solidFill>
                  <a:srgbClr val="04617B"/>
                </a:solidFill>
              </a:rPr>
              <a:t>implement</a:t>
            </a:r>
            <a:endParaRPr>
              <a:solidFill>
                <a:srgbClr val="04617B"/>
              </a:solidFill>
            </a:endParaRPr>
          </a:p>
        </p:txBody>
      </p:sp>
      <p:sp>
        <p:nvSpPr>
          <p:cNvPr id="526" name="Google Shape;526;p49"/>
          <p:cNvSpPr txBox="1"/>
          <p:nvPr>
            <p:ph idx="14" type="subTitle"/>
          </p:nvPr>
        </p:nvSpPr>
        <p:spPr>
          <a:xfrm>
            <a:off x="720000" y="3705863"/>
            <a:ext cx="2336400" cy="572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Clr>
                <a:schemeClr val="dk1"/>
              </a:buClr>
              <a:buSzPts val="1100"/>
              <a:buFont typeface="Arial"/>
              <a:buNone/>
            </a:pPr>
            <a:r>
              <a:rPr b="1" lang="zh-TW">
                <a:solidFill>
                  <a:srgbClr val="04617B"/>
                </a:solidFill>
                <a:latin typeface="Microsoft JhengHei"/>
                <a:ea typeface="Microsoft JhengHei"/>
                <a:cs typeface="Microsoft JhengHei"/>
                <a:sym typeface="Microsoft JhengHei"/>
              </a:rPr>
              <a:t>系統實作</a:t>
            </a:r>
            <a:endParaRPr>
              <a:solidFill>
                <a:srgbClr val="04617B"/>
              </a:solidFill>
            </a:endParaRPr>
          </a:p>
        </p:txBody>
      </p:sp>
      <p:sp>
        <p:nvSpPr>
          <p:cNvPr id="527" name="Google Shape;527;p49"/>
          <p:cNvSpPr txBox="1"/>
          <p:nvPr>
            <p:ph idx="15" type="title"/>
          </p:nvPr>
        </p:nvSpPr>
        <p:spPr>
          <a:xfrm>
            <a:off x="3403800" y="3313579"/>
            <a:ext cx="2336400" cy="4050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Clr>
                <a:schemeClr val="dk1"/>
              </a:buClr>
              <a:buSzPct val="50000"/>
              <a:buFont typeface="Arial"/>
              <a:buNone/>
            </a:pPr>
            <a:r>
              <a:rPr lang="zh-TW">
                <a:solidFill>
                  <a:srgbClr val="04617B"/>
                </a:solidFill>
              </a:rPr>
              <a:t>Conclusion</a:t>
            </a:r>
            <a:endParaRPr>
              <a:solidFill>
                <a:srgbClr val="04617B"/>
              </a:solidFill>
            </a:endParaRPr>
          </a:p>
        </p:txBody>
      </p:sp>
      <p:sp>
        <p:nvSpPr>
          <p:cNvPr id="528" name="Google Shape;528;p49"/>
          <p:cNvSpPr txBox="1"/>
          <p:nvPr>
            <p:ph idx="16" type="title"/>
          </p:nvPr>
        </p:nvSpPr>
        <p:spPr>
          <a:xfrm>
            <a:off x="4166400" y="2714087"/>
            <a:ext cx="8112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zh-TW">
                <a:solidFill>
                  <a:srgbClr val="04617B"/>
                </a:solidFill>
              </a:rPr>
              <a:t>05</a:t>
            </a:r>
            <a:endParaRPr>
              <a:solidFill>
                <a:srgbClr val="04617B"/>
              </a:solidFill>
            </a:endParaRPr>
          </a:p>
        </p:txBody>
      </p:sp>
      <p:sp>
        <p:nvSpPr>
          <p:cNvPr id="529" name="Google Shape;529;p49"/>
          <p:cNvSpPr txBox="1"/>
          <p:nvPr>
            <p:ph idx="17" type="subTitle"/>
          </p:nvPr>
        </p:nvSpPr>
        <p:spPr>
          <a:xfrm>
            <a:off x="3403800" y="3705863"/>
            <a:ext cx="2336400" cy="572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Clr>
                <a:schemeClr val="dk1"/>
              </a:buClr>
              <a:buSzPts val="1100"/>
              <a:buFont typeface="Arial"/>
              <a:buNone/>
            </a:pPr>
            <a:r>
              <a:rPr b="1" lang="zh-TW">
                <a:solidFill>
                  <a:srgbClr val="04617B"/>
                </a:solidFill>
                <a:latin typeface="Microsoft JhengHei"/>
                <a:ea typeface="Microsoft JhengHei"/>
                <a:cs typeface="Microsoft JhengHei"/>
                <a:sym typeface="Microsoft JhengHei"/>
              </a:rPr>
              <a:t>結論與未來展望</a:t>
            </a:r>
            <a:endParaRPr>
              <a:solidFill>
                <a:srgbClr val="04617B"/>
              </a:solidFill>
            </a:endParaRPr>
          </a:p>
        </p:txBody>
      </p:sp>
      <p:sp>
        <p:nvSpPr>
          <p:cNvPr id="530" name="Google Shape;530;p49"/>
          <p:cNvSpPr txBox="1"/>
          <p:nvPr>
            <p:ph idx="18" type="title"/>
          </p:nvPr>
        </p:nvSpPr>
        <p:spPr>
          <a:xfrm>
            <a:off x="6087600" y="3313579"/>
            <a:ext cx="2336400" cy="4050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zh-TW">
                <a:solidFill>
                  <a:srgbClr val="04617B"/>
                </a:solidFill>
              </a:rPr>
              <a:t>QA</a:t>
            </a:r>
            <a:endParaRPr>
              <a:solidFill>
                <a:srgbClr val="04617B"/>
              </a:solidFill>
            </a:endParaRPr>
          </a:p>
        </p:txBody>
      </p:sp>
      <p:sp>
        <p:nvSpPr>
          <p:cNvPr id="531" name="Google Shape;531;p49"/>
          <p:cNvSpPr txBox="1"/>
          <p:nvPr>
            <p:ph idx="19" type="title"/>
          </p:nvPr>
        </p:nvSpPr>
        <p:spPr>
          <a:xfrm>
            <a:off x="6850200" y="2714087"/>
            <a:ext cx="8112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zh-TW">
                <a:solidFill>
                  <a:srgbClr val="04617B"/>
                </a:solidFill>
              </a:rPr>
              <a:t>06</a:t>
            </a:r>
            <a:endParaRPr>
              <a:solidFill>
                <a:srgbClr val="04617B"/>
              </a:solidFill>
            </a:endParaRPr>
          </a:p>
        </p:txBody>
      </p:sp>
      <p:sp>
        <p:nvSpPr>
          <p:cNvPr id="532" name="Google Shape;532;p49"/>
          <p:cNvSpPr txBox="1"/>
          <p:nvPr>
            <p:ph idx="20" type="subTitle"/>
          </p:nvPr>
        </p:nvSpPr>
        <p:spPr>
          <a:xfrm>
            <a:off x="6087600" y="3705863"/>
            <a:ext cx="2336400" cy="572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Clr>
                <a:schemeClr val="dk1"/>
              </a:buClr>
              <a:buSzPts val="1100"/>
              <a:buFont typeface="Arial"/>
              <a:buNone/>
            </a:pPr>
            <a:r>
              <a:rPr b="1" lang="zh-TW">
                <a:solidFill>
                  <a:srgbClr val="04617B"/>
                </a:solidFill>
                <a:latin typeface="Microsoft JhengHei"/>
                <a:ea typeface="Microsoft JhengHei"/>
                <a:cs typeface="Microsoft JhengHei"/>
                <a:sym typeface="Microsoft JhengHei"/>
              </a:rPr>
              <a:t>委員提問</a:t>
            </a:r>
            <a:endParaRPr>
              <a:solidFill>
                <a:srgbClr val="04617B"/>
              </a:solidFill>
            </a:endParaRPr>
          </a:p>
        </p:txBody>
      </p:sp>
      <p:sp>
        <p:nvSpPr>
          <p:cNvPr id="533" name="Google Shape;533;p4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zh-TW" sz="3200">
                <a:solidFill>
                  <a:schemeClr val="dk1"/>
                </a:solidFill>
              </a:rPr>
              <a:t>Table of contents</a:t>
            </a:r>
            <a:endParaRPr b="1" sz="2400">
              <a:solidFill>
                <a:schemeClr val="dk1"/>
              </a:solidFill>
              <a:latin typeface="Libre Baskerville"/>
              <a:ea typeface="Libre Baskerville"/>
              <a:cs typeface="Libre Baskerville"/>
              <a:sym typeface="Libre Baskerville"/>
            </a:endParaRPr>
          </a:p>
        </p:txBody>
      </p:sp>
      <p:sp>
        <p:nvSpPr>
          <p:cNvPr id="534" name="Google Shape;534;p49"/>
          <p:cNvSpPr txBox="1"/>
          <p:nvPr>
            <p:ph idx="12" type="sldNum"/>
          </p:nvPr>
        </p:nvSpPr>
        <p:spPr>
          <a:xfrm>
            <a:off x="8486334" y="4661951"/>
            <a:ext cx="548700" cy="393600"/>
          </a:xfrm>
          <a:prstGeom prst="rect">
            <a:avLst/>
          </a:prstGeom>
        </p:spPr>
        <p:txBody>
          <a:bodyPr anchorCtr="0" anchor="t" bIns="91425" lIns="91425" spcFirstLastPara="1" rIns="91425" wrap="square" tIns="91425">
            <a:normAutofit/>
          </a:body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8" name="Shape 538"/>
        <p:cNvGrpSpPr/>
        <p:nvPr/>
      </p:nvGrpSpPr>
      <p:grpSpPr>
        <a:xfrm>
          <a:off x="0" y="0"/>
          <a:ext cx="0" cy="0"/>
          <a:chOff x="0" y="0"/>
          <a:chExt cx="0" cy="0"/>
        </a:xfrm>
      </p:grpSpPr>
      <p:sp>
        <p:nvSpPr>
          <p:cNvPr id="539" name="Google Shape;539;p50"/>
          <p:cNvSpPr txBox="1"/>
          <p:nvPr>
            <p:ph type="title"/>
          </p:nvPr>
        </p:nvSpPr>
        <p:spPr>
          <a:xfrm>
            <a:off x="311700" y="1106125"/>
            <a:ext cx="8520600" cy="19635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zh-TW"/>
              <a:t>QA</a:t>
            </a:r>
            <a:endParaRPr/>
          </a:p>
        </p:txBody>
      </p:sp>
      <p:sp>
        <p:nvSpPr>
          <p:cNvPr id="540" name="Google Shape;540;p50"/>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zh-TW" sz="2600">
                <a:solidFill>
                  <a:srgbClr val="6FA8DC"/>
                </a:solidFill>
              </a:rPr>
              <a:t>Thanks</a:t>
            </a:r>
            <a:endParaRPr sz="2600">
              <a:solidFill>
                <a:srgbClr val="6FA8DC"/>
              </a:solidFill>
            </a:endParaRPr>
          </a:p>
        </p:txBody>
      </p:sp>
      <p:sp>
        <p:nvSpPr>
          <p:cNvPr id="541" name="Google Shape;541;p5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pic>
        <p:nvPicPr>
          <p:cNvPr id="166" name="Google Shape;166;p17"/>
          <p:cNvPicPr preferRelativeResize="0"/>
          <p:nvPr/>
        </p:nvPicPr>
        <p:blipFill>
          <a:blip r:embed="rId3">
            <a:alphaModFix/>
          </a:blip>
          <a:stretch>
            <a:fillRect/>
          </a:stretch>
        </p:blipFill>
        <p:spPr>
          <a:xfrm>
            <a:off x="958175" y="1095450"/>
            <a:ext cx="3441182" cy="1628950"/>
          </a:xfrm>
          <a:prstGeom prst="rect">
            <a:avLst/>
          </a:prstGeom>
          <a:noFill/>
          <a:ln>
            <a:noFill/>
          </a:ln>
        </p:spPr>
      </p:pic>
      <p:sp>
        <p:nvSpPr>
          <p:cNvPr id="167" name="Google Shape;167;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Main contributions</a:t>
            </a:r>
            <a:endParaRPr/>
          </a:p>
        </p:txBody>
      </p:sp>
      <p:sp>
        <p:nvSpPr>
          <p:cNvPr id="168" name="Google Shape;168;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zh-TW"/>
              <a:t>‹#›</a:t>
            </a:fld>
            <a:endParaRPr/>
          </a:p>
        </p:txBody>
      </p:sp>
      <p:sp>
        <p:nvSpPr>
          <p:cNvPr id="169" name="Google Shape;169;p17"/>
          <p:cNvSpPr txBox="1"/>
          <p:nvPr>
            <p:ph idx="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zh-TW"/>
              <a:t>‹#›</a:t>
            </a:fld>
            <a:endParaRPr/>
          </a:p>
        </p:txBody>
      </p:sp>
      <p:sp>
        <p:nvSpPr>
          <p:cNvPr id="170" name="Google Shape;170;p17"/>
          <p:cNvSpPr txBox="1"/>
          <p:nvPr/>
        </p:nvSpPr>
        <p:spPr>
          <a:xfrm>
            <a:off x="3280150" y="2504625"/>
            <a:ext cx="3000000" cy="569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zh-TW" sz="2500">
                <a:solidFill>
                  <a:schemeClr val="dk1"/>
                </a:solidFill>
              </a:rPr>
              <a:t>AID</a:t>
            </a:r>
            <a:endParaRPr b="1" sz="2500">
              <a:solidFill>
                <a:schemeClr val="dk1"/>
              </a:solidFill>
            </a:endParaRPr>
          </a:p>
        </p:txBody>
      </p:sp>
      <p:pic>
        <p:nvPicPr>
          <p:cNvPr id="171" name="Google Shape;171;p17"/>
          <p:cNvPicPr preferRelativeResize="0"/>
          <p:nvPr/>
        </p:nvPicPr>
        <p:blipFill>
          <a:blip r:embed="rId4">
            <a:alphaModFix/>
          </a:blip>
          <a:stretch>
            <a:fillRect/>
          </a:stretch>
        </p:blipFill>
        <p:spPr>
          <a:xfrm>
            <a:off x="5633426" y="2918200"/>
            <a:ext cx="1936807" cy="1745025"/>
          </a:xfrm>
          <a:prstGeom prst="rect">
            <a:avLst/>
          </a:prstGeom>
          <a:noFill/>
          <a:ln>
            <a:noFill/>
          </a:ln>
        </p:spPr>
      </p:pic>
      <p:pic>
        <p:nvPicPr>
          <p:cNvPr id="172" name="Google Shape;172;p17"/>
          <p:cNvPicPr preferRelativeResize="0"/>
          <p:nvPr/>
        </p:nvPicPr>
        <p:blipFill>
          <a:blip r:embed="rId5">
            <a:alphaModFix/>
          </a:blip>
          <a:stretch>
            <a:fillRect/>
          </a:stretch>
        </p:blipFill>
        <p:spPr>
          <a:xfrm>
            <a:off x="1246900" y="2802125"/>
            <a:ext cx="2788123" cy="1861100"/>
          </a:xfrm>
          <a:prstGeom prst="rect">
            <a:avLst/>
          </a:prstGeom>
          <a:noFill/>
          <a:ln>
            <a:noFill/>
          </a:ln>
        </p:spPr>
      </p:pic>
      <p:pic>
        <p:nvPicPr>
          <p:cNvPr id="173" name="Google Shape;173;p17"/>
          <p:cNvPicPr preferRelativeResize="0"/>
          <p:nvPr/>
        </p:nvPicPr>
        <p:blipFill rotWithShape="1">
          <a:blip r:embed="rId6">
            <a:alphaModFix/>
          </a:blip>
          <a:srcRect b="3980" l="4951" r="3690" t="3657"/>
          <a:stretch/>
        </p:blipFill>
        <p:spPr>
          <a:xfrm>
            <a:off x="5384475" y="814575"/>
            <a:ext cx="2305875" cy="198754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Research motivation</a:t>
            </a:r>
            <a:endParaRPr/>
          </a:p>
        </p:txBody>
      </p:sp>
      <p:sp>
        <p:nvSpPr>
          <p:cNvPr id="179" name="Google Shape;179;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zh-TW"/>
              <a:t>‹#›</a:t>
            </a:fld>
            <a:endParaRPr/>
          </a:p>
        </p:txBody>
      </p:sp>
      <p:sp>
        <p:nvSpPr>
          <p:cNvPr id="180" name="Google Shape;180;p18"/>
          <p:cNvSpPr txBox="1"/>
          <p:nvPr>
            <p:ph idx="1" type="body"/>
          </p:nvPr>
        </p:nvSpPr>
        <p:spPr>
          <a:xfrm>
            <a:off x="311700" y="1132275"/>
            <a:ext cx="3999900" cy="34164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zh-TW" sz="1800"/>
              <a:t>Autonomous</a:t>
            </a:r>
            <a:r>
              <a:rPr lang="zh-TW" sz="1900"/>
              <a:t>:</a:t>
            </a:r>
            <a:endParaRPr sz="1900"/>
          </a:p>
          <a:p>
            <a:pPr indent="0" lvl="0" marL="0" rtl="0" algn="l">
              <a:spcBef>
                <a:spcPts val="1900"/>
              </a:spcBef>
              <a:spcAft>
                <a:spcPts val="0"/>
              </a:spcAft>
              <a:buNone/>
            </a:pPr>
            <a:r>
              <a:rPr b="1" lang="zh-TW" sz="1250">
                <a:solidFill>
                  <a:srgbClr val="1D2A57"/>
                </a:solidFill>
                <a:uFill>
                  <a:noFill/>
                </a:uFill>
                <a:hlinkClick r:id="rId3">
                  <a:extLst>
                    <a:ext uri="{A12FA001-AC4F-418D-AE19-62706E023703}">
                      <ahyp:hlinkClr val="tx"/>
                    </a:ext>
                  </a:extLst>
                </a:hlinkClick>
              </a:rPr>
              <a:t>independent</a:t>
            </a:r>
            <a:r>
              <a:rPr b="1" lang="zh-TW" sz="1250">
                <a:solidFill>
                  <a:srgbClr val="1D2A57"/>
                </a:solidFill>
              </a:rPr>
              <a:t> and having the </a:t>
            </a:r>
            <a:r>
              <a:rPr b="1" lang="zh-TW" sz="1250">
                <a:solidFill>
                  <a:srgbClr val="1D2A57"/>
                </a:solidFill>
                <a:uFill>
                  <a:noFill/>
                </a:uFill>
                <a:hlinkClick r:id="rId4">
                  <a:extLst>
                    <a:ext uri="{A12FA001-AC4F-418D-AE19-62706E023703}">
                      <ahyp:hlinkClr val="tx"/>
                    </a:ext>
                  </a:extLst>
                </a:hlinkClick>
              </a:rPr>
              <a:t>power</a:t>
            </a:r>
            <a:r>
              <a:rPr b="1" lang="zh-TW" sz="1250">
                <a:solidFill>
                  <a:srgbClr val="1D2A57"/>
                </a:solidFill>
              </a:rPr>
              <a:t> to make </a:t>
            </a:r>
            <a:r>
              <a:rPr b="1" lang="zh-TW" sz="1250">
                <a:solidFill>
                  <a:srgbClr val="1D2A57"/>
                </a:solidFill>
                <a:uFill>
                  <a:noFill/>
                </a:uFill>
                <a:hlinkClick r:id="rId5">
                  <a:extLst>
                    <a:ext uri="{A12FA001-AC4F-418D-AE19-62706E023703}">
                      <ahyp:hlinkClr val="tx"/>
                    </a:ext>
                  </a:extLst>
                </a:hlinkClick>
              </a:rPr>
              <a:t>your</a:t>
            </a:r>
            <a:r>
              <a:rPr b="1" lang="zh-TW" sz="1250">
                <a:solidFill>
                  <a:srgbClr val="1D2A57"/>
                </a:solidFill>
              </a:rPr>
              <a:t> own </a:t>
            </a:r>
            <a:r>
              <a:rPr b="1" lang="zh-TW" sz="1250">
                <a:solidFill>
                  <a:srgbClr val="1D2A57"/>
                </a:solidFill>
                <a:uFill>
                  <a:noFill/>
                </a:uFill>
                <a:hlinkClick r:id="rId6">
                  <a:extLst>
                    <a:ext uri="{A12FA001-AC4F-418D-AE19-62706E023703}">
                      <ahyp:hlinkClr val="tx"/>
                    </a:ext>
                  </a:extLst>
                </a:hlinkClick>
              </a:rPr>
              <a:t>decisions</a:t>
            </a:r>
            <a:r>
              <a:rPr b="1" lang="zh-TW" sz="1250">
                <a:solidFill>
                  <a:srgbClr val="1D2A57"/>
                </a:solidFill>
              </a:rPr>
              <a:t> — cambridge dictionary</a:t>
            </a:r>
            <a:endParaRPr b="1" sz="1250">
              <a:solidFill>
                <a:srgbClr val="1D2A57"/>
              </a:solidFill>
            </a:endParaRPr>
          </a:p>
          <a:p>
            <a:pPr indent="0" lvl="0" marL="0" rtl="0" algn="l">
              <a:spcBef>
                <a:spcPts val="1900"/>
              </a:spcBef>
              <a:spcAft>
                <a:spcPts val="1500"/>
              </a:spcAft>
              <a:buNone/>
            </a:pPr>
            <a:r>
              <a:rPr b="1" lang="zh-TW" sz="1250">
                <a:solidFill>
                  <a:srgbClr val="1D2A57"/>
                </a:solidFill>
              </a:rPr>
              <a:t>Kant understands autonomy as ‘‘that property of the will by which it [the will] is a law to itself’’ and moral action as ‘‘the subjection of reason to no laws except those it gives itself’’</a:t>
            </a:r>
            <a:r>
              <a:rPr b="1" lang="zh-TW" sz="1250">
                <a:solidFill>
                  <a:srgbClr val="1D2A57"/>
                </a:solidFill>
              </a:rPr>
              <a:t> </a:t>
            </a:r>
            <a:r>
              <a:rPr b="1" lang="zh-TW" sz="1250">
                <a:solidFill>
                  <a:srgbClr val="1D2A57"/>
                </a:solidFill>
              </a:rPr>
              <a:t>. — </a:t>
            </a:r>
            <a:r>
              <a:rPr b="1" lang="zh-TW" sz="1250" u="sng">
                <a:solidFill>
                  <a:schemeClr val="hlink"/>
                </a:solidFill>
                <a:hlinkClick r:id="rId7"/>
              </a:rPr>
              <a:t>re</a:t>
            </a:r>
            <a:r>
              <a:rPr b="1" lang="zh-TW" sz="1250" u="sng">
                <a:solidFill>
                  <a:schemeClr val="hlink"/>
                </a:solidFill>
                <a:hlinkClick r:id="rId8"/>
              </a:rPr>
              <a:t>f</a:t>
            </a:r>
            <a:endParaRPr sz="1900"/>
          </a:p>
        </p:txBody>
      </p:sp>
      <p:sp>
        <p:nvSpPr>
          <p:cNvPr id="181" name="Google Shape;181;p18"/>
          <p:cNvSpPr txBox="1"/>
          <p:nvPr>
            <p:ph idx="1" type="body"/>
          </p:nvPr>
        </p:nvSpPr>
        <p:spPr>
          <a:xfrm>
            <a:off x="4572000" y="1065975"/>
            <a:ext cx="3999900" cy="3482700"/>
          </a:xfrm>
          <a:prstGeom prst="rect">
            <a:avLst/>
          </a:prstGeom>
        </p:spPr>
        <p:txBody>
          <a:bodyPr anchorCtr="0" anchor="t" bIns="91425" lIns="91425" spcFirstLastPara="1" rIns="91425" wrap="square" tIns="91425">
            <a:normAutofit fontScale="47500"/>
          </a:bodyPr>
          <a:lstStyle/>
          <a:p>
            <a:pPr indent="0" lvl="0" marL="0" rtl="0" algn="l">
              <a:lnSpc>
                <a:spcPct val="100000"/>
              </a:lnSpc>
              <a:spcBef>
                <a:spcPts val="0"/>
              </a:spcBef>
              <a:spcAft>
                <a:spcPts val="0"/>
              </a:spcAft>
              <a:buNone/>
            </a:pPr>
            <a:r>
              <a:rPr lang="zh-TW" sz="3850"/>
              <a:t>Moral:</a:t>
            </a:r>
            <a:endParaRPr sz="3850"/>
          </a:p>
          <a:p>
            <a:pPr indent="0" lvl="0" marL="0" rtl="0" algn="l">
              <a:lnSpc>
                <a:spcPct val="100000"/>
              </a:lnSpc>
              <a:spcBef>
                <a:spcPts val="1900"/>
              </a:spcBef>
              <a:spcAft>
                <a:spcPts val="0"/>
              </a:spcAft>
              <a:buNone/>
            </a:pPr>
            <a:r>
              <a:rPr b="1" lang="zh-TW" sz="2500">
                <a:solidFill>
                  <a:srgbClr val="1D2A57"/>
                </a:solidFill>
              </a:rPr>
              <a:t>Friedrich Nietzsche’s concept of “</a:t>
            </a:r>
            <a:r>
              <a:rPr b="1" lang="zh-TW" sz="2500">
                <a:solidFill>
                  <a:schemeClr val="accent1"/>
                </a:solidFill>
              </a:rPr>
              <a:t>value creation</a:t>
            </a:r>
            <a:r>
              <a:rPr b="1" lang="zh-TW" sz="2500">
                <a:solidFill>
                  <a:srgbClr val="1D2A57"/>
                </a:solidFill>
              </a:rPr>
              <a:t>” is a key component of his philosophical system. It is a complex and nuanced idea, but in essence, it refers to the process by which individuals, through their own power and creativity, </a:t>
            </a:r>
            <a:r>
              <a:rPr b="1" lang="zh-TW" sz="2500">
                <a:solidFill>
                  <a:schemeClr val="accent1"/>
                </a:solidFill>
              </a:rPr>
              <a:t>establish their own system of values</a:t>
            </a:r>
            <a:r>
              <a:rPr b="1" lang="zh-TW" sz="2500">
                <a:solidFill>
                  <a:srgbClr val="1D2A57"/>
                </a:solidFill>
              </a:rPr>
              <a:t>, independent of traditional or societal norms. — </a:t>
            </a:r>
            <a:r>
              <a:rPr b="1" lang="zh-TW" sz="2500" u="sng">
                <a:solidFill>
                  <a:schemeClr val="hlink"/>
                </a:solidFill>
                <a:hlinkClick r:id="rId9"/>
              </a:rPr>
              <a:t>ref</a:t>
            </a:r>
            <a:endParaRPr sz="2500">
              <a:solidFill>
                <a:srgbClr val="1D2A57"/>
              </a:solidFill>
            </a:endParaRPr>
          </a:p>
          <a:p>
            <a:pPr indent="0" lvl="0" marL="0" rtl="0" algn="l">
              <a:lnSpc>
                <a:spcPct val="100000"/>
              </a:lnSpc>
              <a:spcBef>
                <a:spcPts val="1900"/>
              </a:spcBef>
              <a:spcAft>
                <a:spcPts val="1500"/>
              </a:spcAft>
              <a:buNone/>
            </a:pPr>
            <a:r>
              <a:rPr b="1" lang="zh-TW" sz="2500">
                <a:solidFill>
                  <a:srgbClr val="1D2A57"/>
                </a:solidFill>
              </a:rPr>
              <a:t>the slaves were able to subvert moral authority away from the masters and label the masters as an evil group of people with no redeeming qualities. After the tra svaluation of values, the slaves have the upper hand in the moral sector. No longer were they an oppressed people, rather they have created new values: slave values. — </a:t>
            </a:r>
            <a:r>
              <a:rPr b="1" lang="zh-TW" sz="2500" u="sng">
                <a:solidFill>
                  <a:schemeClr val="hlink"/>
                </a:solidFill>
                <a:hlinkClick r:id="rId10"/>
              </a:rPr>
              <a:t>ref</a:t>
            </a:r>
            <a:endParaRPr sz="2500"/>
          </a:p>
        </p:txBody>
      </p:sp>
      <p:sp>
        <p:nvSpPr>
          <p:cNvPr id="182" name="Google Shape;182;p18"/>
          <p:cNvSpPr txBox="1"/>
          <p:nvPr/>
        </p:nvSpPr>
        <p:spPr>
          <a:xfrm>
            <a:off x="311700" y="3717375"/>
            <a:ext cx="39309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zh-TW" u="sng"/>
              <a:t>Allowing each user to freely manage themselves in an identity system with dynamic moral standards</a:t>
            </a:r>
            <a:endParaRPr b="1" i="1" u="sng"/>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82"/>
                                        </p:tgtEl>
                                        <p:attrNameLst>
                                          <p:attrName>style.visibility</p:attrName>
                                        </p:attrNameLst>
                                      </p:cBhvr>
                                      <p:to>
                                        <p:strVal val="visible"/>
                                      </p:to>
                                    </p:set>
                                    <p:anim calcmode="lin" valueType="num">
                                      <p:cBhvr additive="base">
                                        <p:cTn dur="1000"/>
                                        <p:tgtEl>
                                          <p:spTgt spid="182"/>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Research aims and objectives</a:t>
            </a:r>
            <a:endParaRPr/>
          </a:p>
        </p:txBody>
      </p:sp>
      <p:sp>
        <p:nvSpPr>
          <p:cNvPr id="188" name="Google Shape;188;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355600" lvl="0" marL="457200" rtl="0" algn="l">
              <a:spcBef>
                <a:spcPts val="0"/>
              </a:spcBef>
              <a:spcAft>
                <a:spcPts val="0"/>
              </a:spcAft>
              <a:buSzPts val="2000"/>
              <a:buAutoNum type="arabicPeriod"/>
            </a:pPr>
            <a:r>
              <a:rPr lang="zh-TW"/>
              <a:t>Analyze the limitations of existing digital identity systems</a:t>
            </a:r>
            <a:endParaRPr/>
          </a:p>
          <a:p>
            <a:pPr indent="-355600" lvl="0" marL="457200" rtl="0" algn="l">
              <a:spcBef>
                <a:spcPts val="0"/>
              </a:spcBef>
              <a:spcAft>
                <a:spcPts val="0"/>
              </a:spcAft>
              <a:buSzPts val="2000"/>
              <a:buAutoNum type="arabicPeriod"/>
            </a:pPr>
            <a:r>
              <a:rPr lang="zh-TW"/>
              <a:t>Theoretical framework for building AID systems</a:t>
            </a:r>
            <a:endParaRPr/>
          </a:p>
          <a:p>
            <a:pPr indent="-355600" lvl="0" marL="457200" rtl="0" algn="l">
              <a:spcBef>
                <a:spcPts val="0"/>
              </a:spcBef>
              <a:spcAft>
                <a:spcPts val="0"/>
              </a:spcAft>
              <a:buSzPts val="2000"/>
              <a:buAutoNum type="arabicPeriod"/>
            </a:pPr>
            <a:r>
              <a:rPr lang="zh-TW"/>
              <a:t>Design the technical architecture of the AID system</a:t>
            </a:r>
            <a:endParaRPr/>
          </a:p>
          <a:p>
            <a:pPr indent="-355600" lvl="0" marL="457200" rtl="0" algn="l">
              <a:spcBef>
                <a:spcPts val="0"/>
              </a:spcBef>
              <a:spcAft>
                <a:spcPts val="0"/>
              </a:spcAft>
              <a:buSzPts val="2000"/>
              <a:buAutoNum type="arabicPeriod"/>
            </a:pPr>
            <a:r>
              <a:rPr lang="zh-TW"/>
              <a:t>Evaluate the benefits and challenges of AID systems</a:t>
            </a:r>
            <a:endParaRPr/>
          </a:p>
          <a:p>
            <a:pPr indent="-355600" lvl="0" marL="457200" rtl="0" algn="l">
              <a:spcBef>
                <a:spcPts val="0"/>
              </a:spcBef>
              <a:spcAft>
                <a:spcPts val="0"/>
              </a:spcAft>
              <a:buSzPts val="2000"/>
              <a:buAutoNum type="arabicPeriod"/>
            </a:pPr>
            <a:r>
              <a:rPr lang="zh-TW"/>
              <a:t>Conducting a proof-of-concept for an AID system</a:t>
            </a:r>
            <a:endParaRPr/>
          </a:p>
          <a:p>
            <a:pPr indent="0" lvl="0" marL="0" rtl="0" algn="l">
              <a:spcBef>
                <a:spcPts val="1200"/>
              </a:spcBef>
              <a:spcAft>
                <a:spcPts val="0"/>
              </a:spcAft>
              <a:buNone/>
            </a:pPr>
            <a:r>
              <a:t/>
            </a:r>
            <a:endParaRPr>
              <a:solidFill>
                <a:schemeClr val="accent2"/>
              </a:solidFill>
            </a:endParaRPr>
          </a:p>
          <a:p>
            <a:pPr indent="0" lvl="0" marL="0" rtl="0" algn="l">
              <a:spcBef>
                <a:spcPts val="1200"/>
              </a:spcBef>
              <a:spcAft>
                <a:spcPts val="1200"/>
              </a:spcAft>
              <a:buNone/>
            </a:pPr>
            <a:r>
              <a:t/>
            </a:r>
            <a:endParaRPr>
              <a:solidFill>
                <a:schemeClr val="accent2"/>
              </a:solidFill>
            </a:endParaRPr>
          </a:p>
        </p:txBody>
      </p:sp>
      <p:sp>
        <p:nvSpPr>
          <p:cNvPr id="189" name="Google Shape;189;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zh-TW"/>
              <a:t>‹#›</a:t>
            </a:fld>
            <a:endParaRPr/>
          </a:p>
        </p:txBody>
      </p:sp>
      <p:sp>
        <p:nvSpPr>
          <p:cNvPr id="190" name="Google Shape;190;p19"/>
          <p:cNvSpPr txBox="1"/>
          <p:nvPr>
            <p:ph idx="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0"/>
          <p:cNvSpPr txBox="1"/>
          <p:nvPr>
            <p:ph type="title"/>
          </p:nvPr>
        </p:nvSpPr>
        <p:spPr>
          <a:xfrm>
            <a:off x="720000" y="1677218"/>
            <a:ext cx="2336400" cy="405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zh-TW"/>
              <a:t>Introduction</a:t>
            </a:r>
            <a:endParaRPr b="1" sz="2200"/>
          </a:p>
        </p:txBody>
      </p:sp>
      <p:sp>
        <p:nvSpPr>
          <p:cNvPr id="196" name="Google Shape;196;p20"/>
          <p:cNvSpPr txBox="1"/>
          <p:nvPr>
            <p:ph idx="1" type="subTitle"/>
          </p:nvPr>
        </p:nvSpPr>
        <p:spPr>
          <a:xfrm>
            <a:off x="720000" y="2081199"/>
            <a:ext cx="2336400" cy="572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zh-TW" sz="1600">
                <a:solidFill>
                  <a:srgbClr val="04617B"/>
                </a:solidFill>
              </a:rPr>
              <a:t>緒論</a:t>
            </a:r>
            <a:endParaRPr b="1" sz="1600">
              <a:solidFill>
                <a:srgbClr val="04617B"/>
              </a:solidFill>
            </a:endParaRPr>
          </a:p>
        </p:txBody>
      </p:sp>
      <p:sp>
        <p:nvSpPr>
          <p:cNvPr id="197" name="Google Shape;197;p20"/>
          <p:cNvSpPr txBox="1"/>
          <p:nvPr>
            <p:ph idx="8" type="subTitle"/>
          </p:nvPr>
        </p:nvSpPr>
        <p:spPr>
          <a:xfrm>
            <a:off x="6087600" y="2081208"/>
            <a:ext cx="2336400" cy="572700"/>
          </a:xfrm>
          <a:prstGeom prst="rect">
            <a:avLst/>
          </a:prstGeom>
        </p:spPr>
        <p:txBody>
          <a:bodyPr anchorCtr="0" anchor="t" bIns="91425" lIns="91425" spcFirstLastPara="1" rIns="91425" wrap="square" tIns="91425">
            <a:normAutofit lnSpcReduction="10000"/>
          </a:bodyPr>
          <a:lstStyle/>
          <a:p>
            <a:pPr indent="0" lvl="0" marL="0" rtl="0" algn="ctr">
              <a:spcBef>
                <a:spcPts val="0"/>
              </a:spcBef>
              <a:spcAft>
                <a:spcPts val="0"/>
              </a:spcAft>
              <a:buClr>
                <a:schemeClr val="dk1"/>
              </a:buClr>
              <a:buSzPts val="1100"/>
              <a:buFont typeface="Arial"/>
              <a:buNone/>
            </a:pPr>
            <a:r>
              <a:rPr b="1" lang="zh-TW">
                <a:solidFill>
                  <a:srgbClr val="939DA5"/>
                </a:solidFill>
                <a:latin typeface="Microsoft JhengHei"/>
                <a:ea typeface="Microsoft JhengHei"/>
                <a:cs typeface="Microsoft JhengHei"/>
                <a:sym typeface="Microsoft JhengHei"/>
              </a:rPr>
              <a:t>系統設計</a:t>
            </a:r>
            <a:endParaRPr b="1">
              <a:solidFill>
                <a:srgbClr val="939DA5"/>
              </a:solidFill>
              <a:latin typeface="Microsoft JhengHei"/>
              <a:ea typeface="Microsoft JhengHei"/>
              <a:cs typeface="Microsoft JhengHei"/>
              <a:sym typeface="Microsoft JhengHei"/>
            </a:endParaRPr>
          </a:p>
          <a:p>
            <a:pPr indent="0" lvl="0" marL="0" rtl="0" algn="ctr">
              <a:spcBef>
                <a:spcPts val="0"/>
              </a:spcBef>
              <a:spcAft>
                <a:spcPts val="0"/>
              </a:spcAft>
              <a:buClr>
                <a:schemeClr val="dk1"/>
              </a:buClr>
              <a:buSzPts val="1100"/>
              <a:buFont typeface="Arial"/>
              <a:buNone/>
            </a:pPr>
            <a:r>
              <a:t/>
            </a:r>
            <a:endParaRPr b="1">
              <a:solidFill>
                <a:srgbClr val="939DA5"/>
              </a:solidFill>
              <a:latin typeface="Microsoft JhengHei"/>
              <a:ea typeface="Microsoft JhengHei"/>
              <a:cs typeface="Microsoft JhengHei"/>
              <a:sym typeface="Microsoft JhengHei"/>
            </a:endParaRPr>
          </a:p>
        </p:txBody>
      </p:sp>
      <p:sp>
        <p:nvSpPr>
          <p:cNvPr id="198" name="Google Shape;198;p20"/>
          <p:cNvSpPr txBox="1"/>
          <p:nvPr>
            <p:ph idx="4" type="title"/>
          </p:nvPr>
        </p:nvSpPr>
        <p:spPr>
          <a:xfrm>
            <a:off x="4166400" y="1095325"/>
            <a:ext cx="8112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zh-TW">
                <a:solidFill>
                  <a:srgbClr val="04617B"/>
                </a:solidFill>
              </a:rPr>
              <a:t>02</a:t>
            </a:r>
            <a:endParaRPr>
              <a:solidFill>
                <a:srgbClr val="04617B"/>
              </a:solidFill>
            </a:endParaRPr>
          </a:p>
        </p:txBody>
      </p:sp>
      <p:sp>
        <p:nvSpPr>
          <p:cNvPr id="199" name="Google Shape;199;p20"/>
          <p:cNvSpPr txBox="1"/>
          <p:nvPr>
            <p:ph idx="13" type="title"/>
          </p:nvPr>
        </p:nvSpPr>
        <p:spPr>
          <a:xfrm>
            <a:off x="1482600" y="2714087"/>
            <a:ext cx="8112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zh-TW">
                <a:solidFill>
                  <a:srgbClr val="939DA5"/>
                </a:solidFill>
              </a:rPr>
              <a:t>04</a:t>
            </a:r>
            <a:endParaRPr>
              <a:solidFill>
                <a:srgbClr val="939DA5"/>
              </a:solidFill>
            </a:endParaRPr>
          </a:p>
        </p:txBody>
      </p:sp>
      <p:sp>
        <p:nvSpPr>
          <p:cNvPr id="200" name="Google Shape;200;p20"/>
          <p:cNvSpPr txBox="1"/>
          <p:nvPr>
            <p:ph idx="2" type="title"/>
          </p:nvPr>
        </p:nvSpPr>
        <p:spPr>
          <a:xfrm>
            <a:off x="1482600" y="1095325"/>
            <a:ext cx="8112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zh-TW"/>
              <a:t>01</a:t>
            </a:r>
            <a:endParaRPr/>
          </a:p>
        </p:txBody>
      </p:sp>
      <p:sp>
        <p:nvSpPr>
          <p:cNvPr id="201" name="Google Shape;201;p20"/>
          <p:cNvSpPr txBox="1"/>
          <p:nvPr>
            <p:ph idx="3" type="title"/>
          </p:nvPr>
        </p:nvSpPr>
        <p:spPr>
          <a:xfrm>
            <a:off x="3403800" y="1677218"/>
            <a:ext cx="2336400" cy="4050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Clr>
                <a:schemeClr val="dk1"/>
              </a:buClr>
              <a:buSzPct val="50000"/>
              <a:buFont typeface="Arial"/>
              <a:buNone/>
            </a:pPr>
            <a:r>
              <a:rPr lang="zh-TW">
                <a:solidFill>
                  <a:srgbClr val="04617B"/>
                </a:solidFill>
              </a:rPr>
              <a:t>Background</a:t>
            </a:r>
            <a:endParaRPr>
              <a:solidFill>
                <a:srgbClr val="04617B"/>
              </a:solidFill>
            </a:endParaRPr>
          </a:p>
        </p:txBody>
      </p:sp>
      <p:sp>
        <p:nvSpPr>
          <p:cNvPr id="202" name="Google Shape;202;p20"/>
          <p:cNvSpPr txBox="1"/>
          <p:nvPr>
            <p:ph idx="5" type="subTitle"/>
          </p:nvPr>
        </p:nvSpPr>
        <p:spPr>
          <a:xfrm>
            <a:off x="3403800" y="2081208"/>
            <a:ext cx="2336400" cy="572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Clr>
                <a:schemeClr val="dk1"/>
              </a:buClr>
              <a:buSzPts val="1100"/>
              <a:buFont typeface="Arial"/>
              <a:buNone/>
            </a:pPr>
            <a:r>
              <a:rPr b="1" lang="zh-TW">
                <a:solidFill>
                  <a:srgbClr val="04617B"/>
                </a:solidFill>
                <a:latin typeface="Microsoft JhengHei"/>
                <a:ea typeface="Microsoft JhengHei"/>
                <a:cs typeface="Microsoft JhengHei"/>
                <a:sym typeface="Microsoft JhengHei"/>
              </a:rPr>
              <a:t>研究背景</a:t>
            </a:r>
            <a:endParaRPr b="1">
              <a:solidFill>
                <a:srgbClr val="04617B"/>
              </a:solidFill>
              <a:latin typeface="Microsoft JhengHei"/>
              <a:ea typeface="Microsoft JhengHei"/>
              <a:cs typeface="Microsoft JhengHei"/>
              <a:sym typeface="Microsoft JhengHei"/>
            </a:endParaRPr>
          </a:p>
        </p:txBody>
      </p:sp>
      <p:sp>
        <p:nvSpPr>
          <p:cNvPr id="203" name="Google Shape;203;p20"/>
          <p:cNvSpPr txBox="1"/>
          <p:nvPr>
            <p:ph idx="6" type="title"/>
          </p:nvPr>
        </p:nvSpPr>
        <p:spPr>
          <a:xfrm>
            <a:off x="6087600" y="1677218"/>
            <a:ext cx="2336400" cy="4050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Clr>
                <a:schemeClr val="dk1"/>
              </a:buClr>
              <a:buSzPct val="50000"/>
              <a:buFont typeface="Arial"/>
              <a:buNone/>
            </a:pPr>
            <a:r>
              <a:rPr lang="zh-TW">
                <a:solidFill>
                  <a:srgbClr val="939DA5"/>
                </a:solidFill>
              </a:rPr>
              <a:t>Design</a:t>
            </a:r>
            <a:endParaRPr>
              <a:solidFill>
                <a:srgbClr val="939DA5"/>
              </a:solidFill>
            </a:endParaRPr>
          </a:p>
        </p:txBody>
      </p:sp>
      <p:sp>
        <p:nvSpPr>
          <p:cNvPr id="204" name="Google Shape;204;p20"/>
          <p:cNvSpPr txBox="1"/>
          <p:nvPr>
            <p:ph idx="7" type="title"/>
          </p:nvPr>
        </p:nvSpPr>
        <p:spPr>
          <a:xfrm>
            <a:off x="6850200" y="1095325"/>
            <a:ext cx="8112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zh-TW">
                <a:solidFill>
                  <a:srgbClr val="939DA5"/>
                </a:solidFill>
              </a:rPr>
              <a:t>03</a:t>
            </a:r>
            <a:endParaRPr>
              <a:solidFill>
                <a:srgbClr val="939DA5"/>
              </a:solidFill>
            </a:endParaRPr>
          </a:p>
        </p:txBody>
      </p:sp>
      <p:sp>
        <p:nvSpPr>
          <p:cNvPr id="205" name="Google Shape;205;p20"/>
          <p:cNvSpPr txBox="1"/>
          <p:nvPr>
            <p:ph idx="9" type="title"/>
          </p:nvPr>
        </p:nvSpPr>
        <p:spPr>
          <a:xfrm>
            <a:off x="720000" y="3313579"/>
            <a:ext cx="2336400" cy="4050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Clr>
                <a:schemeClr val="dk1"/>
              </a:buClr>
              <a:buSzPct val="50000"/>
              <a:buFont typeface="Arial"/>
              <a:buNone/>
            </a:pPr>
            <a:r>
              <a:rPr lang="zh-TW">
                <a:solidFill>
                  <a:srgbClr val="939DA5"/>
                </a:solidFill>
              </a:rPr>
              <a:t>implement</a:t>
            </a:r>
            <a:endParaRPr>
              <a:solidFill>
                <a:srgbClr val="939DA5"/>
              </a:solidFill>
            </a:endParaRPr>
          </a:p>
        </p:txBody>
      </p:sp>
      <p:sp>
        <p:nvSpPr>
          <p:cNvPr id="206" name="Google Shape;206;p20"/>
          <p:cNvSpPr txBox="1"/>
          <p:nvPr>
            <p:ph idx="14" type="subTitle"/>
          </p:nvPr>
        </p:nvSpPr>
        <p:spPr>
          <a:xfrm>
            <a:off x="720000" y="3705863"/>
            <a:ext cx="2336400" cy="572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Clr>
                <a:schemeClr val="dk1"/>
              </a:buClr>
              <a:buSzPts val="1100"/>
              <a:buFont typeface="Arial"/>
              <a:buNone/>
            </a:pPr>
            <a:r>
              <a:rPr b="1" lang="zh-TW">
                <a:solidFill>
                  <a:srgbClr val="939DA5"/>
                </a:solidFill>
                <a:latin typeface="Microsoft JhengHei"/>
                <a:ea typeface="Microsoft JhengHei"/>
                <a:cs typeface="Microsoft JhengHei"/>
                <a:sym typeface="Microsoft JhengHei"/>
              </a:rPr>
              <a:t>系統實作</a:t>
            </a:r>
            <a:endParaRPr>
              <a:solidFill>
                <a:srgbClr val="939DA5"/>
              </a:solidFill>
            </a:endParaRPr>
          </a:p>
        </p:txBody>
      </p:sp>
      <p:sp>
        <p:nvSpPr>
          <p:cNvPr id="207" name="Google Shape;207;p20"/>
          <p:cNvSpPr txBox="1"/>
          <p:nvPr>
            <p:ph idx="15" type="title"/>
          </p:nvPr>
        </p:nvSpPr>
        <p:spPr>
          <a:xfrm>
            <a:off x="3403800" y="3313579"/>
            <a:ext cx="2336400" cy="4050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Clr>
                <a:schemeClr val="dk1"/>
              </a:buClr>
              <a:buSzPct val="50000"/>
              <a:buFont typeface="Arial"/>
              <a:buNone/>
            </a:pPr>
            <a:r>
              <a:rPr lang="zh-TW">
                <a:solidFill>
                  <a:srgbClr val="939DA5"/>
                </a:solidFill>
              </a:rPr>
              <a:t>Conclusion</a:t>
            </a:r>
            <a:endParaRPr>
              <a:solidFill>
                <a:srgbClr val="939DA5"/>
              </a:solidFill>
            </a:endParaRPr>
          </a:p>
        </p:txBody>
      </p:sp>
      <p:sp>
        <p:nvSpPr>
          <p:cNvPr id="208" name="Google Shape;208;p20"/>
          <p:cNvSpPr txBox="1"/>
          <p:nvPr>
            <p:ph idx="16" type="title"/>
          </p:nvPr>
        </p:nvSpPr>
        <p:spPr>
          <a:xfrm>
            <a:off x="4166400" y="2714087"/>
            <a:ext cx="8112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zh-TW">
                <a:solidFill>
                  <a:srgbClr val="939DA5"/>
                </a:solidFill>
              </a:rPr>
              <a:t>05</a:t>
            </a:r>
            <a:endParaRPr>
              <a:solidFill>
                <a:srgbClr val="939DA5"/>
              </a:solidFill>
            </a:endParaRPr>
          </a:p>
        </p:txBody>
      </p:sp>
      <p:sp>
        <p:nvSpPr>
          <p:cNvPr id="209" name="Google Shape;209;p20"/>
          <p:cNvSpPr txBox="1"/>
          <p:nvPr>
            <p:ph idx="17" type="subTitle"/>
          </p:nvPr>
        </p:nvSpPr>
        <p:spPr>
          <a:xfrm>
            <a:off x="3403800" y="3705863"/>
            <a:ext cx="2336400" cy="572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Clr>
                <a:schemeClr val="dk1"/>
              </a:buClr>
              <a:buSzPts val="1100"/>
              <a:buFont typeface="Arial"/>
              <a:buNone/>
            </a:pPr>
            <a:r>
              <a:rPr b="1" lang="zh-TW">
                <a:solidFill>
                  <a:srgbClr val="939DA5"/>
                </a:solidFill>
                <a:latin typeface="Microsoft JhengHei"/>
                <a:ea typeface="Microsoft JhengHei"/>
                <a:cs typeface="Microsoft JhengHei"/>
                <a:sym typeface="Microsoft JhengHei"/>
              </a:rPr>
              <a:t>結論與未來展望</a:t>
            </a:r>
            <a:endParaRPr>
              <a:solidFill>
                <a:srgbClr val="939DA5"/>
              </a:solidFill>
            </a:endParaRPr>
          </a:p>
        </p:txBody>
      </p:sp>
      <p:sp>
        <p:nvSpPr>
          <p:cNvPr id="210" name="Google Shape;210;p20"/>
          <p:cNvSpPr txBox="1"/>
          <p:nvPr>
            <p:ph idx="18" type="title"/>
          </p:nvPr>
        </p:nvSpPr>
        <p:spPr>
          <a:xfrm>
            <a:off x="6087600" y="3313579"/>
            <a:ext cx="2336400" cy="4050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zh-TW">
                <a:solidFill>
                  <a:srgbClr val="939DA5"/>
                </a:solidFill>
              </a:rPr>
              <a:t>QA</a:t>
            </a:r>
            <a:endParaRPr>
              <a:solidFill>
                <a:srgbClr val="939DA5"/>
              </a:solidFill>
            </a:endParaRPr>
          </a:p>
        </p:txBody>
      </p:sp>
      <p:sp>
        <p:nvSpPr>
          <p:cNvPr id="211" name="Google Shape;211;p20"/>
          <p:cNvSpPr txBox="1"/>
          <p:nvPr>
            <p:ph idx="19" type="title"/>
          </p:nvPr>
        </p:nvSpPr>
        <p:spPr>
          <a:xfrm>
            <a:off x="6850200" y="2714087"/>
            <a:ext cx="8112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zh-TW">
                <a:solidFill>
                  <a:srgbClr val="939DA5"/>
                </a:solidFill>
              </a:rPr>
              <a:t>06</a:t>
            </a:r>
            <a:endParaRPr>
              <a:solidFill>
                <a:srgbClr val="939DA5"/>
              </a:solidFill>
            </a:endParaRPr>
          </a:p>
        </p:txBody>
      </p:sp>
      <p:sp>
        <p:nvSpPr>
          <p:cNvPr id="212" name="Google Shape;212;p20"/>
          <p:cNvSpPr txBox="1"/>
          <p:nvPr>
            <p:ph idx="20" type="subTitle"/>
          </p:nvPr>
        </p:nvSpPr>
        <p:spPr>
          <a:xfrm>
            <a:off x="6087600" y="3705863"/>
            <a:ext cx="2336400" cy="572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Clr>
                <a:schemeClr val="dk1"/>
              </a:buClr>
              <a:buSzPts val="1100"/>
              <a:buFont typeface="Arial"/>
              <a:buNone/>
            </a:pPr>
            <a:r>
              <a:rPr b="1" lang="zh-TW">
                <a:solidFill>
                  <a:srgbClr val="939DA5"/>
                </a:solidFill>
                <a:latin typeface="Microsoft JhengHei"/>
                <a:ea typeface="Microsoft JhengHei"/>
                <a:cs typeface="Microsoft JhengHei"/>
                <a:sym typeface="Microsoft JhengHei"/>
              </a:rPr>
              <a:t>委員提問</a:t>
            </a:r>
            <a:endParaRPr>
              <a:solidFill>
                <a:srgbClr val="939DA5"/>
              </a:solidFill>
            </a:endParaRPr>
          </a:p>
        </p:txBody>
      </p:sp>
      <p:sp>
        <p:nvSpPr>
          <p:cNvPr id="213" name="Google Shape;213;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zh-TW" sz="3200">
                <a:solidFill>
                  <a:schemeClr val="dk1"/>
                </a:solidFill>
              </a:rPr>
              <a:t>Table of contents</a:t>
            </a:r>
            <a:endParaRPr b="1" sz="2400">
              <a:solidFill>
                <a:schemeClr val="dk1"/>
              </a:solidFill>
              <a:latin typeface="Libre Baskerville"/>
              <a:ea typeface="Libre Baskerville"/>
              <a:cs typeface="Libre Baskerville"/>
              <a:sym typeface="Libre Baskerville"/>
            </a:endParaRPr>
          </a:p>
        </p:txBody>
      </p:sp>
      <p:sp>
        <p:nvSpPr>
          <p:cNvPr id="214" name="Google Shape;214;p20"/>
          <p:cNvSpPr txBox="1"/>
          <p:nvPr>
            <p:ph idx="12" type="sldNum"/>
          </p:nvPr>
        </p:nvSpPr>
        <p:spPr>
          <a:xfrm>
            <a:off x="8486334" y="4661951"/>
            <a:ext cx="548700" cy="393600"/>
          </a:xfrm>
          <a:prstGeom prst="rect">
            <a:avLst/>
          </a:prstGeom>
        </p:spPr>
        <p:txBody>
          <a:bodyPr anchorCtr="0" anchor="t" bIns="91425" lIns="91425" spcFirstLastPara="1" rIns="91425" wrap="square" tIns="91425">
            <a:normAutofit/>
          </a:body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zh-TW"/>
              <a:t>Iteration of the Identity System</a:t>
            </a:r>
            <a:endParaRPr/>
          </a:p>
          <a:p>
            <a:pPr indent="0" lvl="0" marL="0" rtl="0" algn="l">
              <a:spcBef>
                <a:spcPts val="0"/>
              </a:spcBef>
              <a:spcAft>
                <a:spcPts val="0"/>
              </a:spcAft>
              <a:buClr>
                <a:schemeClr val="dk1"/>
              </a:buClr>
              <a:buSzPct val="39285"/>
              <a:buFont typeface="Arial"/>
              <a:buNone/>
            </a:pPr>
            <a:r>
              <a:t/>
            </a:r>
            <a:endParaRPr/>
          </a:p>
          <a:p>
            <a:pPr indent="0" lvl="0" marL="0" rtl="0" algn="l">
              <a:spcBef>
                <a:spcPts val="0"/>
              </a:spcBef>
              <a:spcAft>
                <a:spcPts val="0"/>
              </a:spcAft>
              <a:buNone/>
            </a:pPr>
            <a:r>
              <a:t/>
            </a:r>
            <a:endParaRPr/>
          </a:p>
        </p:txBody>
      </p:sp>
      <p:sp>
        <p:nvSpPr>
          <p:cNvPr id="220" name="Google Shape;220;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SzPts val="2000"/>
              <a:buChar char="●"/>
            </a:pPr>
            <a:r>
              <a:rPr lang="zh-TW"/>
              <a:t>Centralized identity</a:t>
            </a:r>
            <a:endParaRPr/>
          </a:p>
          <a:p>
            <a:pPr indent="-342900" lvl="1" marL="914400" rtl="0" algn="l">
              <a:spcBef>
                <a:spcPts val="0"/>
              </a:spcBef>
              <a:spcAft>
                <a:spcPts val="0"/>
              </a:spcAft>
              <a:buSzPts val="1800"/>
              <a:buChar char="●"/>
            </a:pPr>
            <a:r>
              <a:rPr lang="zh-TW"/>
              <a:t>security</a:t>
            </a:r>
            <a:endParaRPr/>
          </a:p>
          <a:p>
            <a:pPr indent="-342900" lvl="1" marL="914400" rtl="0" algn="l">
              <a:spcBef>
                <a:spcPts val="0"/>
              </a:spcBef>
              <a:spcAft>
                <a:spcPts val="0"/>
              </a:spcAft>
              <a:buSzPts val="1800"/>
              <a:buChar char="●"/>
            </a:pPr>
            <a:r>
              <a:rPr lang="zh-TW"/>
              <a:t>migration</a:t>
            </a:r>
            <a:endParaRPr/>
          </a:p>
          <a:p>
            <a:pPr indent="-342900" lvl="1" marL="914400" rtl="0" algn="l">
              <a:spcBef>
                <a:spcPts val="0"/>
              </a:spcBef>
              <a:spcAft>
                <a:spcPts val="0"/>
              </a:spcAft>
              <a:buSzPts val="1800"/>
              <a:buChar char="●"/>
            </a:pPr>
            <a:r>
              <a:rPr lang="zh-TW"/>
              <a:t>cognitive</a:t>
            </a:r>
            <a:r>
              <a:rPr lang="zh-TW"/>
              <a:t> overload</a:t>
            </a:r>
            <a:endParaRPr/>
          </a:p>
          <a:p>
            <a:pPr indent="-342900" lvl="1" marL="914400" rtl="0" algn="l">
              <a:spcBef>
                <a:spcPts val="0"/>
              </a:spcBef>
              <a:spcAft>
                <a:spcPts val="0"/>
              </a:spcAft>
              <a:buSzPts val="1800"/>
              <a:buChar char="●"/>
            </a:pPr>
            <a:r>
              <a:rPr lang="zh-TW"/>
              <a:t>…</a:t>
            </a:r>
            <a:endParaRPr/>
          </a:p>
        </p:txBody>
      </p:sp>
      <p:sp>
        <p:nvSpPr>
          <p:cNvPr id="221" name="Google Shape;221;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zh-TW"/>
              <a:t>‹#›</a:t>
            </a:fld>
            <a:endParaRPr/>
          </a:p>
        </p:txBody>
      </p:sp>
      <p:sp>
        <p:nvSpPr>
          <p:cNvPr id="222" name="Google Shape;222;p21"/>
          <p:cNvSpPr txBox="1"/>
          <p:nvPr>
            <p:ph idx="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zh-TW"/>
              <a:t>‹#›</a:t>
            </a:fld>
            <a:endParaRPr/>
          </a:p>
        </p:txBody>
      </p:sp>
      <p:pic>
        <p:nvPicPr>
          <p:cNvPr id="223" name="Google Shape;223;p21"/>
          <p:cNvPicPr preferRelativeResize="0"/>
          <p:nvPr/>
        </p:nvPicPr>
        <p:blipFill>
          <a:blip r:embed="rId3">
            <a:alphaModFix/>
          </a:blip>
          <a:stretch>
            <a:fillRect/>
          </a:stretch>
        </p:blipFill>
        <p:spPr>
          <a:xfrm>
            <a:off x="3550713" y="1590850"/>
            <a:ext cx="5085699" cy="1304500"/>
          </a:xfrm>
          <a:prstGeom prst="rect">
            <a:avLst/>
          </a:prstGeom>
          <a:noFill/>
          <a:ln>
            <a:noFill/>
          </a:ln>
        </p:spPr>
      </p:pic>
      <p:grpSp>
        <p:nvGrpSpPr>
          <p:cNvPr id="224" name="Google Shape;224;p21"/>
          <p:cNvGrpSpPr/>
          <p:nvPr/>
        </p:nvGrpSpPr>
        <p:grpSpPr>
          <a:xfrm>
            <a:off x="3973249" y="2687425"/>
            <a:ext cx="4707139" cy="1499150"/>
            <a:chOff x="2715361" y="3016075"/>
            <a:chExt cx="4707139" cy="1499150"/>
          </a:xfrm>
        </p:grpSpPr>
        <p:pic>
          <p:nvPicPr>
            <p:cNvPr id="225" name="Google Shape;225;p21"/>
            <p:cNvPicPr preferRelativeResize="0"/>
            <p:nvPr/>
          </p:nvPicPr>
          <p:blipFill>
            <a:blip r:embed="rId4">
              <a:alphaModFix/>
            </a:blip>
            <a:stretch>
              <a:fillRect/>
            </a:stretch>
          </p:blipFill>
          <p:spPr>
            <a:xfrm>
              <a:off x="4203050" y="3161298"/>
              <a:ext cx="3219450" cy="1353927"/>
            </a:xfrm>
            <a:prstGeom prst="rect">
              <a:avLst/>
            </a:prstGeom>
            <a:noFill/>
            <a:ln>
              <a:noFill/>
            </a:ln>
          </p:spPr>
        </p:pic>
        <p:pic>
          <p:nvPicPr>
            <p:cNvPr id="226" name="Google Shape;226;p21"/>
            <p:cNvPicPr preferRelativeResize="0"/>
            <p:nvPr/>
          </p:nvPicPr>
          <p:blipFill>
            <a:blip r:embed="rId5">
              <a:alphaModFix/>
            </a:blip>
            <a:stretch>
              <a:fillRect/>
            </a:stretch>
          </p:blipFill>
          <p:spPr>
            <a:xfrm rot="2015037">
              <a:off x="2616025" y="3456350"/>
              <a:ext cx="1632100" cy="133350"/>
            </a:xfrm>
            <a:prstGeom prst="rect">
              <a:avLst/>
            </a:prstGeom>
            <a:noFill/>
            <a:ln>
              <a:noFill/>
            </a:ln>
          </p:spPr>
        </p:pic>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24"/>
                                        </p:tgtEl>
                                        <p:attrNameLst>
                                          <p:attrName>style.visibility</p:attrName>
                                        </p:attrNameLst>
                                      </p:cBhvr>
                                      <p:to>
                                        <p:strVal val="visible"/>
                                      </p:to>
                                    </p:set>
                                    <p:anim calcmode="lin" valueType="num">
                                      <p:cBhvr additive="base">
                                        <p:cTn dur="1000"/>
                                        <p:tgtEl>
                                          <p:spTgt spid="224"/>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zh-TW"/>
              <a:t>Iteration of the Identity System (cont.)</a:t>
            </a:r>
            <a:endParaRPr/>
          </a:p>
          <a:p>
            <a:pPr indent="0" lvl="0" marL="0" rtl="0" algn="l">
              <a:spcBef>
                <a:spcPts val="0"/>
              </a:spcBef>
              <a:spcAft>
                <a:spcPts val="0"/>
              </a:spcAft>
              <a:buClr>
                <a:schemeClr val="dk1"/>
              </a:buClr>
              <a:buSzPct val="39285"/>
              <a:buFont typeface="Arial"/>
              <a:buNone/>
            </a:pPr>
            <a:r>
              <a:t/>
            </a:r>
            <a:endParaRPr/>
          </a:p>
          <a:p>
            <a:pPr indent="0" lvl="0" marL="0" rtl="0" algn="l">
              <a:spcBef>
                <a:spcPts val="0"/>
              </a:spcBef>
              <a:spcAft>
                <a:spcPts val="0"/>
              </a:spcAft>
              <a:buNone/>
            </a:pPr>
            <a:r>
              <a:t/>
            </a:r>
            <a:endParaRPr/>
          </a:p>
        </p:txBody>
      </p:sp>
      <p:sp>
        <p:nvSpPr>
          <p:cNvPr id="232" name="Google Shape;232;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SzPts val="2000"/>
              <a:buChar char="●"/>
            </a:pPr>
            <a:r>
              <a:rPr lang="zh-TW"/>
              <a:t>federated identity</a:t>
            </a:r>
            <a:endParaRPr/>
          </a:p>
          <a:p>
            <a:pPr indent="-342900" lvl="1" marL="914400" rtl="0" algn="l">
              <a:spcBef>
                <a:spcPts val="0"/>
              </a:spcBef>
              <a:spcAft>
                <a:spcPts val="0"/>
              </a:spcAft>
              <a:buSzPts val="1800"/>
              <a:buChar char="●"/>
            </a:pPr>
            <a:r>
              <a:rPr lang="zh-TW"/>
              <a:t>privacy</a:t>
            </a:r>
            <a:endParaRPr/>
          </a:p>
          <a:p>
            <a:pPr indent="-342900" lvl="1" marL="914400" rtl="0" algn="l">
              <a:spcBef>
                <a:spcPts val="0"/>
              </a:spcBef>
              <a:spcAft>
                <a:spcPts val="0"/>
              </a:spcAft>
              <a:buSzPts val="1800"/>
              <a:buChar char="●"/>
            </a:pPr>
            <a:r>
              <a:rPr lang="zh-TW"/>
              <a:t>cost</a:t>
            </a:r>
            <a:endParaRPr/>
          </a:p>
          <a:p>
            <a:pPr indent="-342900" lvl="1" marL="914400" rtl="0" algn="l">
              <a:spcBef>
                <a:spcPts val="0"/>
              </a:spcBef>
              <a:spcAft>
                <a:spcPts val="0"/>
              </a:spcAft>
              <a:buSzPts val="1800"/>
              <a:buChar char="●"/>
            </a:pPr>
            <a:r>
              <a:rPr lang="zh-TW"/>
              <a:t>migration</a:t>
            </a:r>
            <a:endParaRPr/>
          </a:p>
          <a:p>
            <a:pPr indent="-342900" lvl="1" marL="914400" rtl="0" algn="l">
              <a:spcBef>
                <a:spcPts val="0"/>
              </a:spcBef>
              <a:spcAft>
                <a:spcPts val="0"/>
              </a:spcAft>
              <a:buSzPts val="1800"/>
              <a:buChar char="●"/>
            </a:pPr>
            <a:r>
              <a:rPr lang="zh-TW"/>
              <a:t>…</a:t>
            </a:r>
            <a:endParaRPr/>
          </a:p>
          <a:p>
            <a:pPr indent="0" lvl="0" marL="0" rtl="0" algn="l">
              <a:spcBef>
                <a:spcPts val="1200"/>
              </a:spcBef>
              <a:spcAft>
                <a:spcPts val="1200"/>
              </a:spcAft>
              <a:buNone/>
            </a:pPr>
            <a:r>
              <a:t/>
            </a:r>
            <a:endParaRPr/>
          </a:p>
        </p:txBody>
      </p:sp>
      <p:sp>
        <p:nvSpPr>
          <p:cNvPr id="233" name="Google Shape;233;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zh-TW"/>
              <a:t>‹#›</a:t>
            </a:fld>
            <a:endParaRPr/>
          </a:p>
        </p:txBody>
      </p:sp>
      <p:sp>
        <p:nvSpPr>
          <p:cNvPr id="234" name="Google Shape;234;p22"/>
          <p:cNvSpPr txBox="1"/>
          <p:nvPr>
            <p:ph idx="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zh-TW"/>
              <a:t>‹#›</a:t>
            </a:fld>
            <a:endParaRPr/>
          </a:p>
        </p:txBody>
      </p:sp>
      <p:pic>
        <p:nvPicPr>
          <p:cNvPr id="235" name="Google Shape;235;p22"/>
          <p:cNvPicPr preferRelativeResize="0"/>
          <p:nvPr/>
        </p:nvPicPr>
        <p:blipFill>
          <a:blip r:embed="rId3">
            <a:alphaModFix/>
          </a:blip>
          <a:stretch>
            <a:fillRect/>
          </a:stretch>
        </p:blipFill>
        <p:spPr>
          <a:xfrm>
            <a:off x="2797752" y="1956975"/>
            <a:ext cx="6034550" cy="18074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0000FF"/>
      </a:accent4>
      <a:accent5>
        <a:srgbClr val="00ACBE"/>
      </a:accent5>
      <a:accent6>
        <a:srgbClr val="EEFF41"/>
      </a:accent6>
      <a:hlink>
        <a:srgbClr val="3232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