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71" r:id="rId9"/>
    <p:sldId id="272" r:id="rId10"/>
    <p:sldId id="273" r:id="rId11"/>
    <p:sldId id="265" r:id="rId12"/>
    <p:sldId id="266" r:id="rId13"/>
    <p:sldId id="268" r:id="rId14"/>
    <p:sldId id="267" r:id="rId15"/>
    <p:sldId id="269" r:id="rId16"/>
    <p:sldId id="274" r:id="rId17"/>
    <p:sldId id="27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/>
    <p:restoredTop sz="91859"/>
  </p:normalViewPr>
  <p:slideViewPr>
    <p:cSldViewPr snapToGrid="0">
      <p:cViewPr varScale="1">
        <p:scale>
          <a:sx n="143" d="100"/>
          <a:sy n="143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C8761-E1A2-9646-E099-848A4C291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AD9BEA-1267-CD6F-FD58-B7F8CFE4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FC5C4A-8228-B431-F633-9C5FF784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A73349-1C63-F157-6BFB-7CDB619A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463A44-9CFC-9A5C-DB4C-0DE6BDC4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444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28D41-B60E-DD19-46A6-D52F6381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D0814A-75E5-FE9F-0A94-B4E809539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753038-7818-D112-B696-F67957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F5F35-B06F-7500-DC30-6F18CFBD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041912-41AD-CA91-BEF4-04F19184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312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7E32C0-1D83-D94C-3ADD-ABCB26FED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C0B854-D795-A8D4-CDFB-70E2081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5946C3-9C75-A809-E0A9-558AE5A8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19D27C-504A-3F98-FA23-382C82B9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98BE5E-9027-8734-A0B2-1ADC1746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183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CF24C-56EE-D999-629C-1CB8FCD2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52309-83F1-498B-EF96-BC30D7AA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7FA95B-F04E-7492-EE52-FA6CCBD4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A32CCC-22CB-376F-C9B3-D1A1A7A8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C81DFE-128F-5E50-2B40-6D4AEFB3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83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3438A-A14D-2979-1200-F24CACC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4961BD-D4C8-182A-4DAC-72604141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E1F086-61A4-E37E-325F-4AC61204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655C6-82D8-5392-F18C-1EB9004E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CE30C-F0C6-2F38-E135-A0303B95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80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07EC1-0A94-BE54-EB38-239F5D4C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F2449-662E-0B67-CD10-92705925C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72BAC1-C8ED-4D21-AB38-3704B2EA9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F01C1D-594F-7C82-4A80-8D71CF95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F0FFBB-AA26-55B0-2A4B-0058046C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BE0E96-CBF7-AAB8-2CD3-6EB11B55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477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A1EC8-23FE-6B4B-682F-2A018EB4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9A0CF-26C9-9140-7312-753F9167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37B02A-887C-B7E8-5C94-56199F5E3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E6C18D-EC64-5AAB-C191-8493E246F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C95087-AA3D-D7B2-A575-44B6E8D6E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2887A5-77D0-9BD9-F519-41722370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E0A73F-F394-DE7F-B073-4FB7BC37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FEF219-ACF0-846F-CC2C-50F192B3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53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33294-59DB-545C-475F-0CA04647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646A72-8518-1743-16B0-B3409D1F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572189-3820-D730-6617-7B164104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B45B53-5485-757D-60F8-AF4F999F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390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D4A6B1-93DB-FAD8-8867-8B7FC606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CD2563-7325-6EB3-DD87-178AF15F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C07A48-DA30-BD9C-16E4-2A4BBD17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547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8AE0D-2EE1-D458-C52C-EFF65B11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61380F-8CD0-1AAF-1631-F47000E0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ED5A45-0462-DAE9-935B-0EA076EE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C1E17D-1724-92F6-2FA3-38672BEB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8C43C9-A73C-6B7E-38AB-9AE4F018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3C324-A072-7366-3851-61D8E387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772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371DA-9C7E-0BC5-6E52-C48983B0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60719E-974C-BDD5-9070-320EFD1D0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D7D9D2-C509-9279-265E-5C75E5CD5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E21FA1-BFCF-34D1-BACA-4DFE6018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DAA5A2-D502-C64D-4D2B-A78CCA59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FE0F39-68FE-E43B-3EED-8DBCB825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482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C5F739-D74E-5467-73F7-1099E28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76EE92-1154-1C2A-F558-44806864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27A31-77A6-132E-F7E2-7ECCBCD2D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BE01-4B2B-A645-A42E-EFF2A256384A}" type="datetimeFigureOut">
              <a:rPr kumimoji="1" lang="zh-TW" altLang="en-US" smtClean="0"/>
              <a:t>2024/8/3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55A9DE-2AC6-E924-CFCE-7A9C7E5C3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036BB-C717-19CD-4912-8C402E91A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386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36C3-F3F9-722D-2E92-8ED6E84EA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AID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6D09FA-C39E-8A29-8B06-FE809DBBD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Part of images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66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>
            <a:extLst>
              <a:ext uri="{FF2B5EF4-FFF2-40B4-BE49-F238E27FC236}">
                <a16:creationId xmlns:a16="http://schemas.microsoft.com/office/drawing/2014/main" id="{C08CE06B-DA55-B974-5306-375C59F22224}"/>
              </a:ext>
            </a:extLst>
          </p:cNvPr>
          <p:cNvGrpSpPr/>
          <p:nvPr/>
        </p:nvGrpSpPr>
        <p:grpSpPr>
          <a:xfrm>
            <a:off x="4550960" y="2486005"/>
            <a:ext cx="3406579" cy="2345219"/>
            <a:chOff x="4550960" y="2486005"/>
            <a:chExt cx="3406579" cy="2345219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92AB270-94B2-7BB5-96D3-62690BEC0C8C}"/>
                </a:ext>
              </a:extLst>
            </p:cNvPr>
            <p:cNvGrpSpPr/>
            <p:nvPr/>
          </p:nvGrpSpPr>
          <p:grpSpPr>
            <a:xfrm>
              <a:off x="5977209" y="3836045"/>
              <a:ext cx="787883" cy="921776"/>
              <a:chOff x="2415127" y="3221020"/>
              <a:chExt cx="787883" cy="921776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16787EB6-ED6F-96BA-44D1-D732EF8EF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0945" y="3221020"/>
                <a:ext cx="706605" cy="754251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CDCC78A-7853-B2EF-30B5-40FD2869D208}"/>
                  </a:ext>
                </a:extLst>
              </p:cNvPr>
              <p:cNvSpPr txBox="1"/>
              <p:nvPr/>
            </p:nvSpPr>
            <p:spPr>
              <a:xfrm>
                <a:off x="2415127" y="3835019"/>
                <a:ext cx="7878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48CEEAF-DB46-AE42-5F8B-38B4D82B48B2}"/>
                </a:ext>
              </a:extLst>
            </p:cNvPr>
            <p:cNvGrpSpPr/>
            <p:nvPr/>
          </p:nvGrpSpPr>
          <p:grpSpPr>
            <a:xfrm>
              <a:off x="7299496" y="3828849"/>
              <a:ext cx="658043" cy="923304"/>
              <a:chOff x="5900379" y="3269123"/>
              <a:chExt cx="658043" cy="923304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885A45F7-EC65-5D70-F3A3-AAC3D2858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5900379" y="3269123"/>
                <a:ext cx="658043" cy="658043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78F7DE5-62EA-747D-7838-8BD52CFE163C}"/>
                  </a:ext>
                </a:extLst>
              </p:cNvPr>
              <p:cNvSpPr txBox="1"/>
              <p:nvPr/>
            </p:nvSpPr>
            <p:spPr>
              <a:xfrm>
                <a:off x="5926942" y="3853873"/>
                <a:ext cx="603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Shop</a:t>
                </a:r>
                <a:endParaRPr kumimoji="1" lang="zh-TW" altLang="en-US" sz="16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3CF225E-8B11-AB1D-C657-F9BC79C594ED}"/>
                </a:ext>
              </a:extLst>
            </p:cNvPr>
            <p:cNvGrpSpPr/>
            <p:nvPr/>
          </p:nvGrpSpPr>
          <p:grpSpPr>
            <a:xfrm>
              <a:off x="4550960" y="3749778"/>
              <a:ext cx="760878" cy="1081446"/>
              <a:chOff x="7982295" y="3230627"/>
              <a:chExt cx="760878" cy="1081446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F9A7CD17-D60C-5204-4C77-321F790A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2295" y="3230627"/>
                <a:ext cx="760878" cy="760878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A3BED77-8473-40AA-F9ED-FF103D0A84FF}"/>
                  </a:ext>
                </a:extLst>
              </p:cNvPr>
              <p:cNvSpPr txBox="1"/>
              <p:nvPr/>
            </p:nvSpPr>
            <p:spPr>
              <a:xfrm>
                <a:off x="8061209" y="3973519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Bank</a:t>
                </a:r>
                <a:endParaRPr kumimoji="1" lang="zh-TW" altLang="en-US" sz="1600" dirty="0"/>
              </a:p>
            </p:txBody>
          </p:sp>
        </p:grp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E5BB06F7-07AA-3C7B-B5EC-EE23902CCD4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220083" y="3251426"/>
              <a:ext cx="746611" cy="305126"/>
            </a:xfrm>
            <a:prstGeom prst="bentConnector3">
              <a:avLst>
                <a:gd name="adj1" fmla="val 98585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0A440C66-7ACA-F51B-1A99-99496D26117E}"/>
                </a:ext>
              </a:extLst>
            </p:cNvPr>
            <p:cNvCxnSpPr>
              <a:cxnSpLocks/>
            </p:cNvCxnSpPr>
            <p:nvPr/>
          </p:nvCxnSpPr>
          <p:spPr>
            <a:xfrm>
              <a:off x="6657852" y="4266614"/>
              <a:ext cx="6229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2B150161-E2B2-CF61-D1B4-A186CBE97F13}"/>
                </a:ext>
              </a:extLst>
            </p:cNvPr>
            <p:cNvGrpSpPr/>
            <p:nvPr/>
          </p:nvGrpSpPr>
          <p:grpSpPr>
            <a:xfrm>
              <a:off x="5350666" y="2486005"/>
              <a:ext cx="2040968" cy="737608"/>
              <a:chOff x="5437544" y="1601769"/>
              <a:chExt cx="2040968" cy="737608"/>
            </a:xfrm>
          </p:grpSpPr>
          <p:sp>
            <p:nvSpPr>
              <p:cNvPr id="22" name="立方體 21">
                <a:extLst>
                  <a:ext uri="{FF2B5EF4-FFF2-40B4-BE49-F238E27FC236}">
                    <a16:creationId xmlns:a16="http://schemas.microsoft.com/office/drawing/2014/main" id="{EFABD3EF-1DA5-D592-C8C0-3A370873FFFC}"/>
                  </a:ext>
                </a:extLst>
              </p:cNvPr>
              <p:cNvSpPr/>
              <p:nvPr/>
            </p:nvSpPr>
            <p:spPr>
              <a:xfrm>
                <a:off x="5437544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3" name="立方體 22">
                <a:extLst>
                  <a:ext uri="{FF2B5EF4-FFF2-40B4-BE49-F238E27FC236}">
                    <a16:creationId xmlns:a16="http://schemas.microsoft.com/office/drawing/2014/main" id="{C8249D9A-587E-49F7-3737-5079E9CB4993}"/>
                  </a:ext>
                </a:extLst>
              </p:cNvPr>
              <p:cNvSpPr/>
              <p:nvPr/>
            </p:nvSpPr>
            <p:spPr>
              <a:xfrm>
                <a:off x="5989247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4" name="立方體 23">
                <a:extLst>
                  <a:ext uri="{FF2B5EF4-FFF2-40B4-BE49-F238E27FC236}">
                    <a16:creationId xmlns:a16="http://schemas.microsoft.com/office/drawing/2014/main" id="{7366434C-C2B6-7B2C-3F65-0FEA2EAD041C}"/>
                  </a:ext>
                </a:extLst>
              </p:cNvPr>
              <p:cNvSpPr/>
              <p:nvPr/>
            </p:nvSpPr>
            <p:spPr>
              <a:xfrm>
                <a:off x="6540950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5" name="立方體 24">
                <a:extLst>
                  <a:ext uri="{FF2B5EF4-FFF2-40B4-BE49-F238E27FC236}">
                    <a16:creationId xmlns:a16="http://schemas.microsoft.com/office/drawing/2014/main" id="{A8486B64-8A6D-D23A-488C-20C7C71DD29D}"/>
                  </a:ext>
                </a:extLst>
              </p:cNvPr>
              <p:cNvSpPr/>
              <p:nvPr/>
            </p:nvSpPr>
            <p:spPr>
              <a:xfrm>
                <a:off x="7092653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4A975B14-50E6-FA7C-BEF8-11FEFC396847}"/>
                  </a:ext>
                </a:extLst>
              </p:cNvPr>
              <p:cNvCxnSpPr>
                <a:cxnSpLocks/>
                <a:stCxn id="22" idx="4"/>
                <a:endCxn id="23" idx="2"/>
              </p:cNvCxnSpPr>
              <p:nvPr/>
            </p:nvCxnSpPr>
            <p:spPr>
              <a:xfrm>
                <a:off x="5726938" y="2194680"/>
                <a:ext cx="262309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3BC9D511-9BBE-228E-7452-1B90C83F9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3958" y="2194680"/>
                <a:ext cx="262309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8F669B35-70AD-DAFE-A4CD-A45CDDF83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344" y="2194680"/>
                <a:ext cx="262309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F95FA24-EBC1-D40C-CF65-E70D031EF842}"/>
                  </a:ext>
                </a:extLst>
              </p:cNvPr>
              <p:cNvSpPr txBox="1"/>
              <p:nvPr/>
            </p:nvSpPr>
            <p:spPr>
              <a:xfrm>
                <a:off x="5807167" y="1601769"/>
                <a:ext cx="1223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6B9E5B7F-0B75-1066-F2A6-A0DD334DEEB4}"/>
                </a:ext>
              </a:extLst>
            </p:cNvPr>
            <p:cNvCxnSpPr>
              <a:cxnSpLocks/>
            </p:cNvCxnSpPr>
            <p:nvPr/>
          </p:nvCxnSpPr>
          <p:spPr>
            <a:xfrm>
              <a:off x="5408807" y="4279882"/>
              <a:ext cx="6229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箭頭接點 19">
              <a:extLst>
                <a:ext uri="{FF2B5EF4-FFF2-40B4-BE49-F238E27FC236}">
                  <a16:creationId xmlns:a16="http://schemas.microsoft.com/office/drawing/2014/main" id="{B56A62E2-048D-12F6-CC80-DDF71DD74D3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69186" y="3237122"/>
              <a:ext cx="643223" cy="326812"/>
            </a:xfrm>
            <a:prstGeom prst="bentConnector3">
              <a:avLst>
                <a:gd name="adj1" fmla="val 100519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356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9FCF488C-423F-BFC8-025E-F571CC99510F}"/>
              </a:ext>
            </a:extLst>
          </p:cNvPr>
          <p:cNvGrpSpPr/>
          <p:nvPr/>
        </p:nvGrpSpPr>
        <p:grpSpPr>
          <a:xfrm>
            <a:off x="2509525" y="1697341"/>
            <a:ext cx="8845142" cy="3227632"/>
            <a:chOff x="2779869" y="1840464"/>
            <a:chExt cx="8845142" cy="3227632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551ED25B-AEC6-B74D-CF5A-8C6E267FC789}"/>
                </a:ext>
              </a:extLst>
            </p:cNvPr>
            <p:cNvGrpSpPr/>
            <p:nvPr/>
          </p:nvGrpSpPr>
          <p:grpSpPr>
            <a:xfrm>
              <a:off x="7079275" y="4066883"/>
              <a:ext cx="3258973" cy="1001213"/>
              <a:chOff x="4466513" y="891505"/>
              <a:chExt cx="3258973" cy="1001213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91705B36-8EB5-0202-C056-7BDA08DBF9E9}"/>
                  </a:ext>
                </a:extLst>
              </p:cNvPr>
              <p:cNvGrpSpPr/>
              <p:nvPr/>
            </p:nvGrpSpPr>
            <p:grpSpPr>
              <a:xfrm>
                <a:off x="4466513" y="891505"/>
                <a:ext cx="3258973" cy="616131"/>
                <a:chOff x="4557959" y="2367771"/>
                <a:chExt cx="4191756" cy="792480"/>
              </a:xfrm>
              <a:solidFill>
                <a:schemeClr val="bg1"/>
              </a:solidFill>
            </p:grpSpPr>
            <p:sp>
              <p:nvSpPr>
                <p:cNvPr id="14" name="立方體 13">
                  <a:extLst>
                    <a:ext uri="{FF2B5EF4-FFF2-40B4-BE49-F238E27FC236}">
                      <a16:creationId xmlns:a16="http://schemas.microsoft.com/office/drawing/2014/main" id="{1406F73E-F1E8-E997-1CA4-B296D9EABB3E}"/>
                    </a:ext>
                  </a:extLst>
                </p:cNvPr>
                <p:cNvSpPr/>
                <p:nvPr/>
              </p:nvSpPr>
              <p:spPr>
                <a:xfrm>
                  <a:off x="4557959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5" name="立方體 14">
                  <a:extLst>
                    <a:ext uri="{FF2B5EF4-FFF2-40B4-BE49-F238E27FC236}">
                      <a16:creationId xmlns:a16="http://schemas.microsoft.com/office/drawing/2014/main" id="{E877E79E-9FFE-87DE-77BB-571B103C27E7}"/>
                    </a:ext>
                  </a:extLst>
                </p:cNvPr>
                <p:cNvSpPr/>
                <p:nvPr/>
              </p:nvSpPr>
              <p:spPr>
                <a:xfrm>
                  <a:off x="5691051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6" name="立方體 15">
                  <a:extLst>
                    <a:ext uri="{FF2B5EF4-FFF2-40B4-BE49-F238E27FC236}">
                      <a16:creationId xmlns:a16="http://schemas.microsoft.com/office/drawing/2014/main" id="{0B5C4CD0-732B-EA34-1F01-72A3D78B447F}"/>
                    </a:ext>
                  </a:extLst>
                </p:cNvPr>
                <p:cNvSpPr/>
                <p:nvPr/>
              </p:nvSpPr>
              <p:spPr>
                <a:xfrm>
                  <a:off x="6824143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" name="立方體 16">
                  <a:extLst>
                    <a:ext uri="{FF2B5EF4-FFF2-40B4-BE49-F238E27FC236}">
                      <a16:creationId xmlns:a16="http://schemas.microsoft.com/office/drawing/2014/main" id="{C10BB85B-7C9D-5D46-07C7-96DB038398DB}"/>
                    </a:ext>
                  </a:extLst>
                </p:cNvPr>
                <p:cNvSpPr/>
                <p:nvPr/>
              </p:nvSpPr>
              <p:spPr>
                <a:xfrm>
                  <a:off x="7957235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F370B9F7-01AB-2A25-4C38-F62F0EDEB882}"/>
                    </a:ext>
                  </a:extLst>
                </p:cNvPr>
                <p:cNvCxnSpPr>
                  <a:cxnSpLocks/>
                  <a:stCxn id="14" idx="4"/>
                  <a:endCxn id="15" idx="2"/>
                </p:cNvCxnSpPr>
                <p:nvPr/>
              </p:nvCxnSpPr>
              <p:spPr>
                <a:xfrm>
                  <a:off x="5152319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63ABF429-217B-9578-2E39-D8C905647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96330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A41C9550-F858-A1B6-9DB4-74E7DB9810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8503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EE28F38-54D3-A864-F791-63B978B253E9}"/>
                  </a:ext>
                </a:extLst>
              </p:cNvPr>
              <p:cNvSpPr txBox="1"/>
              <p:nvPr/>
            </p:nvSpPr>
            <p:spPr>
              <a:xfrm>
                <a:off x="5561238" y="1523386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err="1"/>
                  <a:t>OurChain</a:t>
                </a:r>
                <a:endParaRPr kumimoji="1" lang="zh-TW" altLang="en-US" dirty="0"/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97CAA590-8282-C847-50F9-02FD81AF6703}"/>
                </a:ext>
              </a:extLst>
            </p:cNvPr>
            <p:cNvGrpSpPr/>
            <p:nvPr/>
          </p:nvGrpSpPr>
          <p:grpSpPr>
            <a:xfrm>
              <a:off x="6726622" y="1840464"/>
              <a:ext cx="4898389" cy="1206386"/>
              <a:chOff x="3621330" y="2422985"/>
              <a:chExt cx="4898389" cy="1206386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2AECD4BC-26AD-3357-01E9-C17BC35D71AD}"/>
                  </a:ext>
                </a:extLst>
              </p:cNvPr>
              <p:cNvGrpSpPr/>
              <p:nvPr/>
            </p:nvGrpSpPr>
            <p:grpSpPr>
              <a:xfrm>
                <a:off x="3621330" y="2455286"/>
                <a:ext cx="1307281" cy="1174085"/>
                <a:chOff x="6234735" y="3410292"/>
                <a:chExt cx="1307281" cy="1174085"/>
              </a:xfrm>
            </p:grpSpPr>
            <p:pic>
              <p:nvPicPr>
                <p:cNvPr id="22" name="圖片 21">
                  <a:extLst>
                    <a:ext uri="{FF2B5EF4-FFF2-40B4-BE49-F238E27FC236}">
                      <a16:creationId xmlns:a16="http://schemas.microsoft.com/office/drawing/2014/main" id="{B77F1B17-247D-0E06-CB00-13204EC99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04803" y="3410292"/>
                  <a:ext cx="858078" cy="858078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9E7335F-6892-6936-9CDE-166E284DE7F8}"/>
                    </a:ext>
                  </a:extLst>
                </p:cNvPr>
                <p:cNvSpPr txBox="1"/>
                <p:nvPr/>
              </p:nvSpPr>
              <p:spPr>
                <a:xfrm>
                  <a:off x="6234735" y="4215045"/>
                  <a:ext cx="1307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Cert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148099C0-1E3B-6DEA-78D1-8F303EB23E02}"/>
                  </a:ext>
                </a:extLst>
              </p:cNvPr>
              <p:cNvGrpSpPr/>
              <p:nvPr/>
            </p:nvGrpSpPr>
            <p:grpSpPr>
              <a:xfrm>
                <a:off x="5156272" y="2467351"/>
                <a:ext cx="1585690" cy="1162020"/>
                <a:chOff x="5082644" y="2774782"/>
                <a:chExt cx="1585690" cy="1162020"/>
              </a:xfrm>
            </p:grpSpPr>
            <p:pic>
              <p:nvPicPr>
                <p:cNvPr id="27" name="圖片 26">
                  <a:extLst>
                    <a:ext uri="{FF2B5EF4-FFF2-40B4-BE49-F238E27FC236}">
                      <a16:creationId xmlns:a16="http://schemas.microsoft.com/office/drawing/2014/main" id="{A9965305-0669-A302-C1FE-C859956F4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9145" y="2774782"/>
                  <a:ext cx="792688" cy="792688"/>
                </a:xfrm>
                <a:prstGeom prst="rect">
                  <a:avLst/>
                </a:prstGeom>
              </p:spPr>
            </p:pic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014E6E22-3CE7-85E6-D8EB-A5F2B6178953}"/>
                    </a:ext>
                  </a:extLst>
                </p:cNvPr>
                <p:cNvSpPr txBox="1"/>
                <p:nvPr/>
              </p:nvSpPr>
              <p:spPr>
                <a:xfrm>
                  <a:off x="5082644" y="3567470"/>
                  <a:ext cx="1585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AI Chat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555FD74-B072-65E9-1137-46984539D27A}"/>
                  </a:ext>
                </a:extLst>
              </p:cNvPr>
              <p:cNvGrpSpPr/>
              <p:nvPr/>
            </p:nvGrpSpPr>
            <p:grpSpPr>
              <a:xfrm>
                <a:off x="6787770" y="2422985"/>
                <a:ext cx="1731949" cy="1206386"/>
                <a:chOff x="7725486" y="2748988"/>
                <a:chExt cx="1731949" cy="1206386"/>
              </a:xfrm>
            </p:grpSpPr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3771BC8C-C002-AF8D-B378-4224DAEDA7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89203" y="2748988"/>
                  <a:ext cx="975284" cy="975284"/>
                </a:xfrm>
                <a:prstGeom prst="rect">
                  <a:avLst/>
                </a:prstGeom>
              </p:spPr>
            </p:pic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2E1B64B-9D54-E8A0-4061-DBF8C74BB124}"/>
                    </a:ext>
                  </a:extLst>
                </p:cNvPr>
                <p:cNvSpPr txBox="1"/>
                <p:nvPr/>
              </p:nvSpPr>
              <p:spPr>
                <a:xfrm>
                  <a:off x="7725486" y="3586042"/>
                  <a:ext cx="17319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Payment Service</a:t>
                  </a:r>
                  <a:endParaRPr kumimoji="1" lang="zh-TW" altLang="en-US" dirty="0"/>
                </a:p>
              </p:txBody>
            </p:sp>
          </p:grp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9147F1BA-F092-54A4-2706-F3C7B9C13F3F}"/>
                </a:ext>
              </a:extLst>
            </p:cNvPr>
            <p:cNvGrpSpPr/>
            <p:nvPr/>
          </p:nvGrpSpPr>
          <p:grpSpPr>
            <a:xfrm>
              <a:off x="4697131" y="2633557"/>
              <a:ext cx="914400" cy="1169154"/>
              <a:chOff x="5586785" y="4476987"/>
              <a:chExt cx="914400" cy="1169154"/>
            </a:xfrm>
          </p:grpSpPr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2D25BC-4726-5520-60D0-321E678CEBED}"/>
                  </a:ext>
                </a:extLst>
              </p:cNvPr>
              <p:cNvSpPr txBox="1"/>
              <p:nvPr/>
            </p:nvSpPr>
            <p:spPr>
              <a:xfrm>
                <a:off x="5735246" y="5276809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User</a:t>
                </a:r>
                <a:endParaRPr kumimoji="1" lang="zh-TW" altLang="en-US" dirty="0"/>
              </a:p>
            </p:txBody>
          </p:sp>
          <p:pic>
            <p:nvPicPr>
              <p:cNvPr id="39" name="圖形 38" descr="使用者 以實心填滿">
                <a:extLst>
                  <a:ext uri="{FF2B5EF4-FFF2-40B4-BE49-F238E27FC236}">
                    <a16:creationId xmlns:a16="http://schemas.microsoft.com/office/drawing/2014/main" id="{FD93C7E3-83E1-F3E3-F886-E1052752E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86785" y="4476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D25F1EC-6586-D653-3A21-FA633E21D81B}"/>
                </a:ext>
              </a:extLst>
            </p:cNvPr>
            <p:cNvGrpSpPr/>
            <p:nvPr/>
          </p:nvGrpSpPr>
          <p:grpSpPr>
            <a:xfrm>
              <a:off x="2779869" y="2710252"/>
              <a:ext cx="789825" cy="1092459"/>
              <a:chOff x="3018408" y="2705873"/>
              <a:chExt cx="789825" cy="1092459"/>
            </a:xfrm>
          </p:grpSpPr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40C99FE5-99EE-2A6C-D6A2-55FD8D767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5106" y="2705873"/>
                <a:ext cx="723127" cy="723127"/>
              </a:xfrm>
              <a:prstGeom prst="rect">
                <a:avLst/>
              </a:prstGeom>
            </p:spPr>
          </p:pic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BF19B9-9470-6C6C-A0F4-6CDAA5E934F0}"/>
                  </a:ext>
                </a:extLst>
              </p:cNvPr>
              <p:cNvSpPr txBox="1"/>
              <p:nvPr/>
            </p:nvSpPr>
            <p:spPr>
              <a:xfrm>
                <a:off x="3018408" y="3429000"/>
                <a:ext cx="789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Wallet</a:t>
                </a:r>
                <a:endParaRPr kumimoji="1" lang="zh-TW" altLang="en-US" dirty="0"/>
              </a:p>
            </p:txBody>
          </p:sp>
        </p:grpSp>
        <p:cxnSp>
          <p:nvCxnSpPr>
            <p:cNvPr id="46" name="直線箭頭接點 45">
              <a:extLst>
                <a:ext uri="{FF2B5EF4-FFF2-40B4-BE49-F238E27FC236}">
                  <a16:creationId xmlns:a16="http://schemas.microsoft.com/office/drawing/2014/main" id="{E6D09537-0F6F-E022-0E61-5A70AC1E9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283" y="3200199"/>
              <a:ext cx="9878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箭頭接點 47">
              <a:extLst>
                <a:ext uri="{FF2B5EF4-FFF2-40B4-BE49-F238E27FC236}">
                  <a16:creationId xmlns:a16="http://schemas.microsoft.com/office/drawing/2014/main" id="{C9CBB94B-5800-441A-D33A-B13C4C2379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9046" y="2484429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箭頭接點 48">
              <a:extLst>
                <a:ext uri="{FF2B5EF4-FFF2-40B4-BE49-F238E27FC236}">
                  <a16:creationId xmlns:a16="http://schemas.microsoft.com/office/drawing/2014/main" id="{11AAA4D7-326F-0307-B711-B62CE86EE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1643" y="3028386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箭頭接點 49">
              <a:extLst>
                <a:ext uri="{FF2B5EF4-FFF2-40B4-BE49-F238E27FC236}">
                  <a16:creationId xmlns:a16="http://schemas.microsoft.com/office/drawing/2014/main" id="{9C2986F6-D3E3-4C97-4DCA-FE6EA2131562}"/>
                </a:ext>
              </a:extLst>
            </p:cNvPr>
            <p:cNvCxnSpPr>
              <a:cxnSpLocks/>
            </p:cNvCxnSpPr>
            <p:nvPr/>
          </p:nvCxnSpPr>
          <p:spPr>
            <a:xfrm>
              <a:off x="5539046" y="3352716"/>
              <a:ext cx="1199922" cy="83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538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2EC13683-391E-2762-D63A-A6D701A6F2D4}"/>
              </a:ext>
            </a:extLst>
          </p:cNvPr>
          <p:cNvGrpSpPr/>
          <p:nvPr/>
        </p:nvGrpSpPr>
        <p:grpSpPr>
          <a:xfrm>
            <a:off x="2509525" y="1729642"/>
            <a:ext cx="7558379" cy="3195331"/>
            <a:chOff x="2509525" y="1729642"/>
            <a:chExt cx="7558379" cy="3195331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A0FDCE7-9786-F2DB-CA8E-3CEECC5F8DBA}"/>
                </a:ext>
              </a:extLst>
            </p:cNvPr>
            <p:cNvGrpSpPr/>
            <p:nvPr/>
          </p:nvGrpSpPr>
          <p:grpSpPr>
            <a:xfrm>
              <a:off x="2509525" y="1729642"/>
              <a:ext cx="7558379" cy="3195331"/>
              <a:chOff x="2509525" y="1729642"/>
              <a:chExt cx="7558379" cy="3195331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551ED25B-AEC6-B74D-CF5A-8C6E267FC789}"/>
                  </a:ext>
                </a:extLst>
              </p:cNvPr>
              <p:cNvGrpSpPr/>
              <p:nvPr/>
            </p:nvGrpSpPr>
            <p:grpSpPr>
              <a:xfrm>
                <a:off x="6808931" y="3923760"/>
                <a:ext cx="3258973" cy="1001213"/>
                <a:chOff x="4466513" y="891505"/>
                <a:chExt cx="3258973" cy="1001213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91705B36-8EB5-0202-C056-7BDA08DBF9E9}"/>
                    </a:ext>
                  </a:extLst>
                </p:cNvPr>
                <p:cNvGrpSpPr/>
                <p:nvPr/>
              </p:nvGrpSpPr>
              <p:grpSpPr>
                <a:xfrm>
                  <a:off x="4466513" y="891505"/>
                  <a:ext cx="3258973" cy="616131"/>
                  <a:chOff x="4557959" y="2367771"/>
                  <a:chExt cx="4191756" cy="792480"/>
                </a:xfrm>
                <a:solidFill>
                  <a:schemeClr val="bg1"/>
                </a:solidFill>
              </p:grpSpPr>
              <p:sp>
                <p:nvSpPr>
                  <p:cNvPr id="14" name="立方體 13">
                    <a:extLst>
                      <a:ext uri="{FF2B5EF4-FFF2-40B4-BE49-F238E27FC236}">
                        <a16:creationId xmlns:a16="http://schemas.microsoft.com/office/drawing/2014/main" id="{1406F73E-F1E8-E997-1CA4-B296D9EABB3E}"/>
                      </a:ext>
                    </a:extLst>
                  </p:cNvPr>
                  <p:cNvSpPr/>
                  <p:nvPr/>
                </p:nvSpPr>
                <p:spPr>
                  <a:xfrm>
                    <a:off x="4557959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" name="立方體 14">
                    <a:extLst>
                      <a:ext uri="{FF2B5EF4-FFF2-40B4-BE49-F238E27FC236}">
                        <a16:creationId xmlns:a16="http://schemas.microsoft.com/office/drawing/2014/main" id="{E877E79E-9FFE-87DE-77BB-571B103C27E7}"/>
                      </a:ext>
                    </a:extLst>
                  </p:cNvPr>
                  <p:cNvSpPr/>
                  <p:nvPr/>
                </p:nvSpPr>
                <p:spPr>
                  <a:xfrm>
                    <a:off x="5691051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6" name="立方體 15">
                    <a:extLst>
                      <a:ext uri="{FF2B5EF4-FFF2-40B4-BE49-F238E27FC236}">
                        <a16:creationId xmlns:a16="http://schemas.microsoft.com/office/drawing/2014/main" id="{0B5C4CD0-732B-EA34-1F01-72A3D78B447F}"/>
                      </a:ext>
                    </a:extLst>
                  </p:cNvPr>
                  <p:cNvSpPr/>
                  <p:nvPr/>
                </p:nvSpPr>
                <p:spPr>
                  <a:xfrm>
                    <a:off x="6824143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" name="立方體 16">
                    <a:extLst>
                      <a:ext uri="{FF2B5EF4-FFF2-40B4-BE49-F238E27FC236}">
                        <a16:creationId xmlns:a16="http://schemas.microsoft.com/office/drawing/2014/main" id="{C10BB85B-7C9D-5D46-07C7-96DB038398DB}"/>
                      </a:ext>
                    </a:extLst>
                  </p:cNvPr>
                  <p:cNvSpPr/>
                  <p:nvPr/>
                </p:nvSpPr>
                <p:spPr>
                  <a:xfrm>
                    <a:off x="7957235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cxnSp>
                <p:nvCxnSpPr>
                  <p:cNvPr id="18" name="直線接點 17">
                    <a:extLst>
                      <a:ext uri="{FF2B5EF4-FFF2-40B4-BE49-F238E27FC236}">
                        <a16:creationId xmlns:a16="http://schemas.microsoft.com/office/drawing/2014/main" id="{F370B9F7-01AB-2A25-4C38-F62F0EDEB882}"/>
                      </a:ext>
                    </a:extLst>
                  </p:cNvPr>
                  <p:cNvCxnSpPr>
                    <a:cxnSpLocks/>
                    <a:stCxn id="14" idx="4"/>
                    <a:endCxn id="15" idx="2"/>
                  </p:cNvCxnSpPr>
                  <p:nvPr/>
                </p:nvCxnSpPr>
                <p:spPr>
                  <a:xfrm>
                    <a:off x="5152319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63ABF429-217B-9578-2E39-D8C905647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96330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A41C9550-F858-A1B6-9DB4-74E7DB9810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503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3EE28F38-54D3-A864-F791-63B978B253E9}"/>
                    </a:ext>
                  </a:extLst>
                </p:cNvPr>
                <p:cNvSpPr txBox="1"/>
                <p:nvPr/>
              </p:nvSpPr>
              <p:spPr>
                <a:xfrm>
                  <a:off x="5561238" y="1523386"/>
                  <a:ext cx="1069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err="1"/>
                    <a:t>OurChain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2AECD4BC-26AD-3357-01E9-C17BC35D71AD}"/>
                  </a:ext>
                </a:extLst>
              </p:cNvPr>
              <p:cNvGrpSpPr/>
              <p:nvPr/>
            </p:nvGrpSpPr>
            <p:grpSpPr>
              <a:xfrm>
                <a:off x="6456278" y="1729642"/>
                <a:ext cx="1307281" cy="1174085"/>
                <a:chOff x="6234735" y="3410292"/>
                <a:chExt cx="1307281" cy="1174085"/>
              </a:xfrm>
            </p:grpSpPr>
            <p:pic>
              <p:nvPicPr>
                <p:cNvPr id="22" name="圖片 21">
                  <a:extLst>
                    <a:ext uri="{FF2B5EF4-FFF2-40B4-BE49-F238E27FC236}">
                      <a16:creationId xmlns:a16="http://schemas.microsoft.com/office/drawing/2014/main" id="{B77F1B17-247D-0E06-CB00-13204EC99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04803" y="3410292"/>
                  <a:ext cx="858078" cy="858078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9E7335F-6892-6936-9CDE-166E284DE7F8}"/>
                    </a:ext>
                  </a:extLst>
                </p:cNvPr>
                <p:cNvSpPr txBox="1"/>
                <p:nvPr/>
              </p:nvSpPr>
              <p:spPr>
                <a:xfrm>
                  <a:off x="6234735" y="4215045"/>
                  <a:ext cx="1307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Cert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9147F1BA-F092-54A4-2706-F3C7B9C13F3F}"/>
                  </a:ext>
                </a:extLst>
              </p:cNvPr>
              <p:cNvGrpSpPr/>
              <p:nvPr/>
            </p:nvGrpSpPr>
            <p:grpSpPr>
              <a:xfrm>
                <a:off x="4426787" y="2490434"/>
                <a:ext cx="914400" cy="1169154"/>
                <a:chOff x="5586785" y="4476987"/>
                <a:chExt cx="914400" cy="1169154"/>
              </a:xfrm>
            </p:grpSpPr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E2D25BC-4726-5520-60D0-321E678CEBED}"/>
                    </a:ext>
                  </a:extLst>
                </p:cNvPr>
                <p:cNvSpPr txBox="1"/>
                <p:nvPr/>
              </p:nvSpPr>
              <p:spPr>
                <a:xfrm>
                  <a:off x="5735246" y="5276809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User</a:t>
                  </a:r>
                  <a:endParaRPr kumimoji="1" lang="zh-TW" altLang="en-US" dirty="0"/>
                </a:p>
              </p:txBody>
            </p:sp>
            <p:pic>
              <p:nvPicPr>
                <p:cNvPr id="39" name="圖形 38" descr="使用者 以實心填滿">
                  <a:extLst>
                    <a:ext uri="{FF2B5EF4-FFF2-40B4-BE49-F238E27FC236}">
                      <a16:creationId xmlns:a16="http://schemas.microsoft.com/office/drawing/2014/main" id="{FD93C7E3-83E1-F3E3-F886-E1052752E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785" y="4476987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FD25F1EC-6586-D653-3A21-FA633E21D81B}"/>
                  </a:ext>
                </a:extLst>
              </p:cNvPr>
              <p:cNvGrpSpPr/>
              <p:nvPr/>
            </p:nvGrpSpPr>
            <p:grpSpPr>
              <a:xfrm>
                <a:off x="2509525" y="2567129"/>
                <a:ext cx="789825" cy="1092459"/>
                <a:chOff x="3018408" y="2705873"/>
                <a:chExt cx="789825" cy="1092459"/>
              </a:xfrm>
            </p:grpSpPr>
            <p:pic>
              <p:nvPicPr>
                <p:cNvPr id="43" name="圖片 42">
                  <a:extLst>
                    <a:ext uri="{FF2B5EF4-FFF2-40B4-BE49-F238E27FC236}">
                      <a16:creationId xmlns:a16="http://schemas.microsoft.com/office/drawing/2014/main" id="{40C99FE5-99EE-2A6C-D6A2-55FD8D767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5106" y="2705873"/>
                  <a:ext cx="723127" cy="723127"/>
                </a:xfrm>
                <a:prstGeom prst="rect">
                  <a:avLst/>
                </a:prstGeom>
              </p:spPr>
            </p:pic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C6BF19B9-9470-6C6C-A0F4-6CDAA5E934F0}"/>
                    </a:ext>
                  </a:extLst>
                </p:cNvPr>
                <p:cNvSpPr txBox="1"/>
                <p:nvPr/>
              </p:nvSpPr>
              <p:spPr>
                <a:xfrm>
                  <a:off x="3018408" y="3429000"/>
                  <a:ext cx="7893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Wallet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46" name="直線箭頭接點 45">
                <a:extLst>
                  <a:ext uri="{FF2B5EF4-FFF2-40B4-BE49-F238E27FC236}">
                    <a16:creationId xmlns:a16="http://schemas.microsoft.com/office/drawing/2014/main" id="{E6D09537-0F6F-E022-0E61-5A70AC1E9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2907502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箭頭接點 47">
                <a:extLst>
                  <a:ext uri="{FF2B5EF4-FFF2-40B4-BE49-F238E27FC236}">
                    <a16:creationId xmlns:a16="http://schemas.microsoft.com/office/drawing/2014/main" id="{C9CBB94B-5800-441A-D33A-B13C4C237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8702" y="2341306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箭頭接點 48">
                <a:extLst>
                  <a:ext uri="{FF2B5EF4-FFF2-40B4-BE49-F238E27FC236}">
                    <a16:creationId xmlns:a16="http://schemas.microsoft.com/office/drawing/2014/main" id="{11AAA4D7-326F-0307-B711-B62CE86EEB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299" y="2885263"/>
                <a:ext cx="0" cy="8640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" name="直線箭頭接點 1">
                <a:extLst>
                  <a:ext uri="{FF2B5EF4-FFF2-40B4-BE49-F238E27FC236}">
                    <a16:creationId xmlns:a16="http://schemas.microsoft.com/office/drawing/2014/main" id="{EA049A8C-F1E1-CFEB-E3D2-694E854D3A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3209593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B36D79F-F07E-D222-003E-F2CEEFB1BC62}"/>
                  </a:ext>
                </a:extLst>
              </p:cNvPr>
              <p:cNvSpPr txBox="1"/>
              <p:nvPr/>
            </p:nvSpPr>
            <p:spPr>
              <a:xfrm>
                <a:off x="3623652" y="2648107"/>
                <a:ext cx="7745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產生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20E6169-9BEB-EDAF-3C65-B7E47876F3F8}"/>
                  </a:ext>
                </a:extLst>
              </p:cNvPr>
              <p:cNvSpPr txBox="1"/>
              <p:nvPr/>
            </p:nvSpPr>
            <p:spPr>
              <a:xfrm>
                <a:off x="3596873" y="3228701"/>
                <a:ext cx="6719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新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D1DD62A-9AEA-8C50-495F-D530BC6C5829}"/>
                  </a:ext>
                </a:extLst>
              </p:cNvPr>
              <p:cNvSpPr txBox="1"/>
              <p:nvPr/>
            </p:nvSpPr>
            <p:spPr>
              <a:xfrm>
                <a:off x="5031837" y="2448017"/>
                <a:ext cx="10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要求簽章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50F1E7D-58F8-0289-96F1-89DA4B6195B9}"/>
                  </a:ext>
                </a:extLst>
              </p:cNvPr>
              <p:cNvSpPr txBox="1"/>
              <p:nvPr/>
            </p:nvSpPr>
            <p:spPr>
              <a:xfrm>
                <a:off x="7108744" y="3165698"/>
                <a:ext cx="10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4. AID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證照上鏈</a:t>
                </a:r>
              </a:p>
            </p:txBody>
          </p:sp>
        </p:grpSp>
        <p:cxnSp>
          <p:nvCxnSpPr>
            <p:cNvPr id="8" name="直線箭頭接點 7">
              <a:extLst>
                <a:ext uri="{FF2B5EF4-FFF2-40B4-BE49-F238E27FC236}">
                  <a16:creationId xmlns:a16="http://schemas.microsoft.com/office/drawing/2014/main" id="{964E8859-D577-D4C6-AE44-996564AFBC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8702" y="3209593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48A942-281E-2BF1-7FC7-057E813A28CA}"/>
                </a:ext>
              </a:extLst>
            </p:cNvPr>
            <p:cNvSpPr txBox="1"/>
            <p:nvPr/>
          </p:nvSpPr>
          <p:spPr>
            <a:xfrm>
              <a:off x="5083133" y="369736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91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>
            <a:extLst>
              <a:ext uri="{FF2B5EF4-FFF2-40B4-BE49-F238E27FC236}">
                <a16:creationId xmlns:a16="http://schemas.microsoft.com/office/drawing/2014/main" id="{E4652678-0EC2-C48F-43FF-AD7BDA7A1341}"/>
              </a:ext>
            </a:extLst>
          </p:cNvPr>
          <p:cNvGrpSpPr/>
          <p:nvPr/>
        </p:nvGrpSpPr>
        <p:grpSpPr>
          <a:xfrm>
            <a:off x="2509525" y="1439496"/>
            <a:ext cx="7558379" cy="3485477"/>
            <a:chOff x="2509525" y="1439496"/>
            <a:chExt cx="7558379" cy="3485477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5936FB6-7E7E-6FFF-DDC8-CF7B92AA9760}"/>
                </a:ext>
              </a:extLst>
            </p:cNvPr>
            <p:cNvGrpSpPr/>
            <p:nvPr/>
          </p:nvGrpSpPr>
          <p:grpSpPr>
            <a:xfrm>
              <a:off x="2509525" y="1439496"/>
              <a:ext cx="7558379" cy="3485477"/>
              <a:chOff x="2509525" y="1439496"/>
              <a:chExt cx="7558379" cy="348547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551ED25B-AEC6-B74D-CF5A-8C6E267FC789}"/>
                  </a:ext>
                </a:extLst>
              </p:cNvPr>
              <p:cNvGrpSpPr/>
              <p:nvPr/>
            </p:nvGrpSpPr>
            <p:grpSpPr>
              <a:xfrm>
                <a:off x="6808931" y="3923760"/>
                <a:ext cx="3258973" cy="1001213"/>
                <a:chOff x="4466513" y="891505"/>
                <a:chExt cx="3258973" cy="1001213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91705B36-8EB5-0202-C056-7BDA08DBF9E9}"/>
                    </a:ext>
                  </a:extLst>
                </p:cNvPr>
                <p:cNvGrpSpPr/>
                <p:nvPr/>
              </p:nvGrpSpPr>
              <p:grpSpPr>
                <a:xfrm>
                  <a:off x="4466513" y="891505"/>
                  <a:ext cx="3258973" cy="616131"/>
                  <a:chOff x="4557959" y="2367771"/>
                  <a:chExt cx="4191756" cy="792480"/>
                </a:xfrm>
                <a:solidFill>
                  <a:schemeClr val="bg1"/>
                </a:solidFill>
              </p:grpSpPr>
              <p:sp>
                <p:nvSpPr>
                  <p:cNvPr id="14" name="立方體 13">
                    <a:extLst>
                      <a:ext uri="{FF2B5EF4-FFF2-40B4-BE49-F238E27FC236}">
                        <a16:creationId xmlns:a16="http://schemas.microsoft.com/office/drawing/2014/main" id="{1406F73E-F1E8-E997-1CA4-B296D9EABB3E}"/>
                      </a:ext>
                    </a:extLst>
                  </p:cNvPr>
                  <p:cNvSpPr/>
                  <p:nvPr/>
                </p:nvSpPr>
                <p:spPr>
                  <a:xfrm>
                    <a:off x="4557959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" name="立方體 14">
                    <a:extLst>
                      <a:ext uri="{FF2B5EF4-FFF2-40B4-BE49-F238E27FC236}">
                        <a16:creationId xmlns:a16="http://schemas.microsoft.com/office/drawing/2014/main" id="{E877E79E-9FFE-87DE-77BB-571B103C27E7}"/>
                      </a:ext>
                    </a:extLst>
                  </p:cNvPr>
                  <p:cNvSpPr/>
                  <p:nvPr/>
                </p:nvSpPr>
                <p:spPr>
                  <a:xfrm>
                    <a:off x="5691051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6" name="立方體 15">
                    <a:extLst>
                      <a:ext uri="{FF2B5EF4-FFF2-40B4-BE49-F238E27FC236}">
                        <a16:creationId xmlns:a16="http://schemas.microsoft.com/office/drawing/2014/main" id="{0B5C4CD0-732B-EA34-1F01-72A3D78B447F}"/>
                      </a:ext>
                    </a:extLst>
                  </p:cNvPr>
                  <p:cNvSpPr/>
                  <p:nvPr/>
                </p:nvSpPr>
                <p:spPr>
                  <a:xfrm>
                    <a:off x="6824143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" name="立方體 16">
                    <a:extLst>
                      <a:ext uri="{FF2B5EF4-FFF2-40B4-BE49-F238E27FC236}">
                        <a16:creationId xmlns:a16="http://schemas.microsoft.com/office/drawing/2014/main" id="{C10BB85B-7C9D-5D46-07C7-96DB038398DB}"/>
                      </a:ext>
                    </a:extLst>
                  </p:cNvPr>
                  <p:cNvSpPr/>
                  <p:nvPr/>
                </p:nvSpPr>
                <p:spPr>
                  <a:xfrm>
                    <a:off x="7957235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cxnSp>
                <p:nvCxnSpPr>
                  <p:cNvPr id="18" name="直線接點 17">
                    <a:extLst>
                      <a:ext uri="{FF2B5EF4-FFF2-40B4-BE49-F238E27FC236}">
                        <a16:creationId xmlns:a16="http://schemas.microsoft.com/office/drawing/2014/main" id="{F370B9F7-01AB-2A25-4C38-F62F0EDEB882}"/>
                      </a:ext>
                    </a:extLst>
                  </p:cNvPr>
                  <p:cNvCxnSpPr>
                    <a:cxnSpLocks/>
                    <a:stCxn id="14" idx="4"/>
                    <a:endCxn id="15" idx="2"/>
                  </p:cNvCxnSpPr>
                  <p:nvPr/>
                </p:nvCxnSpPr>
                <p:spPr>
                  <a:xfrm>
                    <a:off x="5152319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63ABF429-217B-9578-2E39-D8C905647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96330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A41C9550-F858-A1B6-9DB4-74E7DB9810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503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3EE28F38-54D3-A864-F791-63B978B253E9}"/>
                    </a:ext>
                  </a:extLst>
                </p:cNvPr>
                <p:cNvSpPr txBox="1"/>
                <p:nvPr/>
              </p:nvSpPr>
              <p:spPr>
                <a:xfrm>
                  <a:off x="5561238" y="1523386"/>
                  <a:ext cx="1069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err="1"/>
                    <a:t>OurChain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9147F1BA-F092-54A4-2706-F3C7B9C13F3F}"/>
                  </a:ext>
                </a:extLst>
              </p:cNvPr>
              <p:cNvGrpSpPr/>
              <p:nvPr/>
            </p:nvGrpSpPr>
            <p:grpSpPr>
              <a:xfrm>
                <a:off x="4426787" y="2490434"/>
                <a:ext cx="914400" cy="1169154"/>
                <a:chOff x="5586785" y="4476987"/>
                <a:chExt cx="914400" cy="1169154"/>
              </a:xfrm>
            </p:grpSpPr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E2D25BC-4726-5520-60D0-321E678CEBED}"/>
                    </a:ext>
                  </a:extLst>
                </p:cNvPr>
                <p:cNvSpPr txBox="1"/>
                <p:nvPr/>
              </p:nvSpPr>
              <p:spPr>
                <a:xfrm>
                  <a:off x="5735246" y="5276809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User</a:t>
                  </a:r>
                  <a:endParaRPr kumimoji="1" lang="zh-TW" altLang="en-US" dirty="0"/>
                </a:p>
              </p:txBody>
            </p:sp>
            <p:pic>
              <p:nvPicPr>
                <p:cNvPr id="39" name="圖形 38" descr="使用者 以實心填滿">
                  <a:extLst>
                    <a:ext uri="{FF2B5EF4-FFF2-40B4-BE49-F238E27FC236}">
                      <a16:creationId xmlns:a16="http://schemas.microsoft.com/office/drawing/2014/main" id="{FD93C7E3-83E1-F3E3-F886-E1052752E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785" y="4476987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FD25F1EC-6586-D653-3A21-FA633E21D81B}"/>
                  </a:ext>
                </a:extLst>
              </p:cNvPr>
              <p:cNvGrpSpPr/>
              <p:nvPr/>
            </p:nvGrpSpPr>
            <p:grpSpPr>
              <a:xfrm>
                <a:off x="2509525" y="2567129"/>
                <a:ext cx="789825" cy="1092459"/>
                <a:chOff x="3018408" y="2705873"/>
                <a:chExt cx="789825" cy="1092459"/>
              </a:xfrm>
            </p:grpSpPr>
            <p:pic>
              <p:nvPicPr>
                <p:cNvPr id="43" name="圖片 42">
                  <a:extLst>
                    <a:ext uri="{FF2B5EF4-FFF2-40B4-BE49-F238E27FC236}">
                      <a16:creationId xmlns:a16="http://schemas.microsoft.com/office/drawing/2014/main" id="{40C99FE5-99EE-2A6C-D6A2-55FD8D767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5106" y="2705873"/>
                  <a:ext cx="723127" cy="723127"/>
                </a:xfrm>
                <a:prstGeom prst="rect">
                  <a:avLst/>
                </a:prstGeom>
              </p:spPr>
            </p:pic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C6BF19B9-9470-6C6C-A0F4-6CDAA5E934F0}"/>
                    </a:ext>
                  </a:extLst>
                </p:cNvPr>
                <p:cNvSpPr txBox="1"/>
                <p:nvPr/>
              </p:nvSpPr>
              <p:spPr>
                <a:xfrm>
                  <a:off x="3018408" y="3429000"/>
                  <a:ext cx="7893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Wallet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48" name="直線箭頭接點 47">
                <a:extLst>
                  <a:ext uri="{FF2B5EF4-FFF2-40B4-BE49-F238E27FC236}">
                    <a16:creationId xmlns:a16="http://schemas.microsoft.com/office/drawing/2014/main" id="{C9CBB94B-5800-441A-D33A-B13C4C237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1161" y="2199088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箭頭接點 5">
                <a:extLst>
                  <a:ext uri="{FF2B5EF4-FFF2-40B4-BE49-F238E27FC236}">
                    <a16:creationId xmlns:a16="http://schemas.microsoft.com/office/drawing/2014/main" id="{36021A40-42D9-545E-F2F9-EF846C0307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2932373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99903760-5741-66F9-0C32-9B7232113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3234464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F0021C8-5AAF-C108-8E9A-AFDACD228FD0}"/>
                  </a:ext>
                </a:extLst>
              </p:cNvPr>
              <p:cNvSpPr txBox="1"/>
              <p:nvPr/>
            </p:nvSpPr>
            <p:spPr>
              <a:xfrm>
                <a:off x="3519930" y="2438554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要求支付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638A763-3161-0C4C-C7C2-F7CB0DFF901C}"/>
                  </a:ext>
                </a:extLst>
              </p:cNvPr>
              <p:cNvSpPr txBox="1"/>
              <p:nvPr/>
            </p:nvSpPr>
            <p:spPr>
              <a:xfrm>
                <a:off x="3445305" y="3253572"/>
                <a:ext cx="9284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要用的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3B3D6D-C79D-EF13-2FEF-F72D6FB7C452}"/>
                  </a:ext>
                </a:extLst>
              </p:cNvPr>
              <p:cNvSpPr txBox="1"/>
              <p:nvPr/>
            </p:nvSpPr>
            <p:spPr>
              <a:xfrm>
                <a:off x="3507106" y="2639042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9.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存入收據</a:t>
                </a:r>
              </a:p>
            </p:txBody>
          </p:sp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123F15C0-FC3A-BB28-D3D4-314898857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8931" y="1679253"/>
                <a:ext cx="975284" cy="975284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2F19B1A-5C26-7373-C4CA-CF701EDC0560}"/>
                  </a:ext>
                </a:extLst>
              </p:cNvPr>
              <p:cNvSpPr txBox="1"/>
              <p:nvPr/>
            </p:nvSpPr>
            <p:spPr>
              <a:xfrm>
                <a:off x="6445214" y="2516307"/>
                <a:ext cx="1731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Payment Service</a:t>
                </a:r>
                <a:endParaRPr kumimoji="1"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3C3F47B-5CA6-DDDC-1C1D-F3BD75DE7738}"/>
                  </a:ext>
                </a:extLst>
              </p:cNvPr>
              <p:cNvSpPr txBox="1"/>
              <p:nvPr/>
            </p:nvSpPr>
            <p:spPr>
              <a:xfrm>
                <a:off x="5143343" y="2217409"/>
                <a:ext cx="8002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傳入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DCE09D2-936A-9015-B353-21F3550D2293}"/>
                  </a:ext>
                </a:extLst>
              </p:cNvPr>
              <p:cNvSpPr txBox="1"/>
              <p:nvPr/>
            </p:nvSpPr>
            <p:spPr>
              <a:xfrm>
                <a:off x="5143343" y="2408663"/>
                <a:ext cx="5950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登入</a:t>
                </a:r>
              </a:p>
            </p:txBody>
          </p:sp>
          <p:cxnSp>
            <p:nvCxnSpPr>
              <p:cNvPr id="32" name="直線箭頭接點 31">
                <a:extLst>
                  <a:ext uri="{FF2B5EF4-FFF2-40B4-BE49-F238E27FC236}">
                    <a16:creationId xmlns:a16="http://schemas.microsoft.com/office/drawing/2014/main" id="{65E75F7B-CF9B-EC15-0F65-D15C0AC4D5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2381" y="2896457"/>
                <a:ext cx="0" cy="8640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1EC1475B-F54D-9A86-E95F-670C35B94788}"/>
                  </a:ext>
                </a:extLst>
              </p:cNvPr>
              <p:cNvSpPr txBox="1"/>
              <p:nvPr/>
            </p:nvSpPr>
            <p:spPr>
              <a:xfrm>
                <a:off x="7132381" y="3082279"/>
                <a:ext cx="11849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驗證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真實性</a:t>
                </a:r>
              </a:p>
            </p:txBody>
          </p:sp>
          <p:cxnSp>
            <p:nvCxnSpPr>
              <p:cNvPr id="41" name="曲線接點 40">
                <a:extLst>
                  <a:ext uri="{FF2B5EF4-FFF2-40B4-BE49-F238E27FC236}">
                    <a16:creationId xmlns:a16="http://schemas.microsoft.com/office/drawing/2014/main" id="{4DA77305-7323-CD0F-50C6-0B2CC23F5D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319983" y="1614714"/>
                <a:ext cx="487642" cy="487642"/>
              </a:xfrm>
              <a:prstGeom prst="curvedConnector4">
                <a:avLst>
                  <a:gd name="adj1" fmla="val -46879"/>
                  <a:gd name="adj2" fmla="val 18438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92BF53B-38CB-12A6-5863-AF8EE0A3636A}"/>
                  </a:ext>
                </a:extLst>
              </p:cNvPr>
              <p:cNvSpPr txBox="1"/>
              <p:nvPr/>
            </p:nvSpPr>
            <p:spPr>
              <a:xfrm>
                <a:off x="8154363" y="1439496"/>
                <a:ext cx="1107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6.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產生支付收據</a:t>
                </a: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29FF94FF-FACF-82FA-D1DA-34EECF3752B1}"/>
                  </a:ext>
                </a:extLst>
              </p:cNvPr>
              <p:cNvSpPr txBox="1"/>
              <p:nvPr/>
            </p:nvSpPr>
            <p:spPr>
              <a:xfrm>
                <a:off x="7132381" y="3290256"/>
                <a:ext cx="13580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7.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支付收據證照上鏈</a:t>
                </a:r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C00E459-3486-0730-43DB-0FA86161318F}"/>
                  </a:ext>
                </a:extLst>
              </p:cNvPr>
              <p:cNvSpPr txBox="1"/>
              <p:nvPr/>
            </p:nvSpPr>
            <p:spPr>
              <a:xfrm>
                <a:off x="5682052" y="2957667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8.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支付收據</a:t>
                </a:r>
              </a:p>
            </p:txBody>
          </p:sp>
          <p:cxnSp>
            <p:nvCxnSpPr>
              <p:cNvPr id="53" name="直線箭頭接點 52">
                <a:extLst>
                  <a:ext uri="{FF2B5EF4-FFF2-40B4-BE49-F238E27FC236}">
                    <a16:creationId xmlns:a16="http://schemas.microsoft.com/office/drawing/2014/main" id="{AF61DEAF-5260-E04A-B0BB-4A99D1F456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3645" y="2334116"/>
                <a:ext cx="1212294" cy="9003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線箭頭接點 59">
              <a:extLst>
                <a:ext uri="{FF2B5EF4-FFF2-40B4-BE49-F238E27FC236}">
                  <a16:creationId xmlns:a16="http://schemas.microsoft.com/office/drawing/2014/main" id="{F71D3E63-A66E-3F99-F497-67502189AD3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28" y="3404834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6BD9F9F3-4D84-FD32-99D6-D0BA481F710F}"/>
                </a:ext>
              </a:extLst>
            </p:cNvPr>
            <p:cNvSpPr txBox="1"/>
            <p:nvPr/>
          </p:nvSpPr>
          <p:spPr>
            <a:xfrm>
              <a:off x="5213759" y="3892608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37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330B3345-BD88-4C9F-AB57-105065F36F9A}"/>
              </a:ext>
            </a:extLst>
          </p:cNvPr>
          <p:cNvGrpSpPr/>
          <p:nvPr/>
        </p:nvGrpSpPr>
        <p:grpSpPr>
          <a:xfrm>
            <a:off x="2509525" y="1439496"/>
            <a:ext cx="7558379" cy="3485477"/>
            <a:chOff x="2509525" y="1439496"/>
            <a:chExt cx="7558379" cy="3485477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FF44C670-4E83-25E9-382B-12DC7E4FC396}"/>
                </a:ext>
              </a:extLst>
            </p:cNvPr>
            <p:cNvGrpSpPr/>
            <p:nvPr/>
          </p:nvGrpSpPr>
          <p:grpSpPr>
            <a:xfrm>
              <a:off x="2509525" y="1439496"/>
              <a:ext cx="7558379" cy="3485477"/>
              <a:chOff x="2509525" y="1439496"/>
              <a:chExt cx="7558379" cy="3485477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DF0D2AD6-FAF9-D711-ECB6-7CC9A8960DAB}"/>
                  </a:ext>
                </a:extLst>
              </p:cNvPr>
              <p:cNvGrpSpPr/>
              <p:nvPr/>
            </p:nvGrpSpPr>
            <p:grpSpPr>
              <a:xfrm>
                <a:off x="2509525" y="1439496"/>
                <a:ext cx="7558379" cy="3485477"/>
                <a:chOff x="2509525" y="1439496"/>
                <a:chExt cx="7558379" cy="3485477"/>
              </a:xfrm>
            </p:grpSpPr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551ED25B-AEC6-B74D-CF5A-8C6E267FC789}"/>
                    </a:ext>
                  </a:extLst>
                </p:cNvPr>
                <p:cNvGrpSpPr/>
                <p:nvPr/>
              </p:nvGrpSpPr>
              <p:grpSpPr>
                <a:xfrm>
                  <a:off x="6808931" y="3923760"/>
                  <a:ext cx="3258973" cy="1001213"/>
                  <a:chOff x="4466513" y="891505"/>
                  <a:chExt cx="3258973" cy="1001213"/>
                </a:xfrm>
              </p:grpSpPr>
              <p:grpSp>
                <p:nvGrpSpPr>
                  <p:cNvPr id="13" name="群組 12">
                    <a:extLst>
                      <a:ext uri="{FF2B5EF4-FFF2-40B4-BE49-F238E27FC236}">
                        <a16:creationId xmlns:a16="http://schemas.microsoft.com/office/drawing/2014/main" id="{91705B36-8EB5-0202-C056-7BDA08DBF9E9}"/>
                      </a:ext>
                    </a:extLst>
                  </p:cNvPr>
                  <p:cNvGrpSpPr/>
                  <p:nvPr/>
                </p:nvGrpSpPr>
                <p:grpSpPr>
                  <a:xfrm>
                    <a:off x="4466513" y="891505"/>
                    <a:ext cx="3258973" cy="616131"/>
                    <a:chOff x="4557959" y="2367771"/>
                    <a:chExt cx="4191756" cy="792480"/>
                  </a:xfrm>
                  <a:solidFill>
                    <a:schemeClr val="bg1"/>
                  </a:solidFill>
                </p:grpSpPr>
                <p:sp>
                  <p:nvSpPr>
                    <p:cNvPr id="14" name="立方體 13">
                      <a:extLst>
                        <a:ext uri="{FF2B5EF4-FFF2-40B4-BE49-F238E27FC236}">
                          <a16:creationId xmlns:a16="http://schemas.microsoft.com/office/drawing/2014/main" id="{1406F73E-F1E8-E997-1CA4-B296D9EABB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7959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sp>
                  <p:nvSpPr>
                    <p:cNvPr id="15" name="立方體 14">
                      <a:extLst>
                        <a:ext uri="{FF2B5EF4-FFF2-40B4-BE49-F238E27FC236}">
                          <a16:creationId xmlns:a16="http://schemas.microsoft.com/office/drawing/2014/main" id="{E877E79E-9FFE-87DE-77BB-571B103C2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1051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 dirty="0"/>
                    </a:p>
                  </p:txBody>
                </p:sp>
                <p:sp>
                  <p:nvSpPr>
                    <p:cNvPr id="16" name="立方體 15">
                      <a:extLst>
                        <a:ext uri="{FF2B5EF4-FFF2-40B4-BE49-F238E27FC236}">
                          <a16:creationId xmlns:a16="http://schemas.microsoft.com/office/drawing/2014/main" id="{0B5C4CD0-732B-EA34-1F01-72A3D78B44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4143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sp>
                  <p:nvSpPr>
                    <p:cNvPr id="17" name="立方體 16">
                      <a:extLst>
                        <a:ext uri="{FF2B5EF4-FFF2-40B4-BE49-F238E27FC236}">
                          <a16:creationId xmlns:a16="http://schemas.microsoft.com/office/drawing/2014/main" id="{C10BB85B-7C9D-5D46-07C7-96DB038398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7235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cxnSp>
                  <p:nvCxnSpPr>
                    <p:cNvPr id="18" name="直線接點 17">
                      <a:extLst>
                        <a:ext uri="{FF2B5EF4-FFF2-40B4-BE49-F238E27FC236}">
                          <a16:creationId xmlns:a16="http://schemas.microsoft.com/office/drawing/2014/main" id="{F370B9F7-01AB-2A25-4C38-F62F0EDEB882}"/>
                        </a:ext>
                      </a:extLst>
                    </p:cNvPr>
                    <p:cNvCxnSpPr>
                      <a:cxnSpLocks/>
                      <a:stCxn id="14" idx="4"/>
                      <a:endCxn id="15" idx="2"/>
                    </p:cNvCxnSpPr>
                    <p:nvPr/>
                  </p:nvCxnSpPr>
                  <p:spPr>
                    <a:xfrm>
                      <a:off x="5152319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線接點 18">
                      <a:extLst>
                        <a:ext uri="{FF2B5EF4-FFF2-40B4-BE49-F238E27FC236}">
                          <a16:creationId xmlns:a16="http://schemas.microsoft.com/office/drawing/2014/main" id="{63ABF429-217B-9578-2E39-D8C9056475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96330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線接點 19">
                      <a:extLst>
                        <a:ext uri="{FF2B5EF4-FFF2-40B4-BE49-F238E27FC236}">
                          <a16:creationId xmlns:a16="http://schemas.microsoft.com/office/drawing/2014/main" id="{A41C9550-F858-A1B6-9DB4-74E7DB9810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18503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3EE28F38-54D3-A864-F791-63B978B253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61238" y="1523386"/>
                    <a:ext cx="1069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err="1"/>
                      <a:t>OurChain</a:t>
                    </a:r>
                    <a:endParaRPr kumimoji="1" lang="zh-TW" altLang="en-US" dirty="0"/>
                  </a:p>
                </p:txBody>
              </p:sp>
            </p:grpSp>
            <p:grpSp>
              <p:nvGrpSpPr>
                <p:cNvPr id="37" name="群組 36">
                  <a:extLst>
                    <a:ext uri="{FF2B5EF4-FFF2-40B4-BE49-F238E27FC236}">
                      <a16:creationId xmlns:a16="http://schemas.microsoft.com/office/drawing/2014/main" id="{9147F1BA-F092-54A4-2706-F3C7B9C13F3F}"/>
                    </a:ext>
                  </a:extLst>
                </p:cNvPr>
                <p:cNvGrpSpPr/>
                <p:nvPr/>
              </p:nvGrpSpPr>
              <p:grpSpPr>
                <a:xfrm>
                  <a:off x="4426787" y="2490434"/>
                  <a:ext cx="914400" cy="1169154"/>
                  <a:chOff x="5586785" y="4476987"/>
                  <a:chExt cx="914400" cy="1169154"/>
                </a:xfrm>
              </p:grpSpPr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CE2D25BC-4726-5520-60D0-321E678CEB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35246" y="5276809"/>
                    <a:ext cx="6174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User</a:t>
                    </a:r>
                    <a:endParaRPr kumimoji="1" lang="zh-TW" altLang="en-US" dirty="0"/>
                  </a:p>
                </p:txBody>
              </p:sp>
              <p:pic>
                <p:nvPicPr>
                  <p:cNvPr id="39" name="圖形 38" descr="使用者 以實心填滿">
                    <a:extLst>
                      <a:ext uri="{FF2B5EF4-FFF2-40B4-BE49-F238E27FC236}">
                        <a16:creationId xmlns:a16="http://schemas.microsoft.com/office/drawing/2014/main" id="{FD93C7E3-83E1-F3E3-F886-E1052752E4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6785" y="4476987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FD25F1EC-6586-D653-3A21-FA633E21D81B}"/>
                    </a:ext>
                  </a:extLst>
                </p:cNvPr>
                <p:cNvGrpSpPr/>
                <p:nvPr/>
              </p:nvGrpSpPr>
              <p:grpSpPr>
                <a:xfrm>
                  <a:off x="2509525" y="2567129"/>
                  <a:ext cx="789825" cy="1092459"/>
                  <a:chOff x="3018408" y="2705873"/>
                  <a:chExt cx="789825" cy="1092459"/>
                </a:xfrm>
              </p:grpSpPr>
              <p:pic>
                <p:nvPicPr>
                  <p:cNvPr id="43" name="圖片 42">
                    <a:extLst>
                      <a:ext uri="{FF2B5EF4-FFF2-40B4-BE49-F238E27FC236}">
                        <a16:creationId xmlns:a16="http://schemas.microsoft.com/office/drawing/2014/main" id="{40C99FE5-99EE-2A6C-D6A2-55FD8D767B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85106" y="2705873"/>
                    <a:ext cx="723127" cy="723127"/>
                  </a:xfrm>
                  <a:prstGeom prst="rect">
                    <a:avLst/>
                  </a:prstGeom>
                </p:spPr>
              </p:pic>
              <p:sp>
                <p:nvSpPr>
                  <p:cNvPr id="44" name="文字方塊 43">
                    <a:extLst>
                      <a:ext uri="{FF2B5EF4-FFF2-40B4-BE49-F238E27FC236}">
                        <a16:creationId xmlns:a16="http://schemas.microsoft.com/office/drawing/2014/main" id="{C6BF19B9-9470-6C6C-A0F4-6CDAA5E93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018408" y="3429000"/>
                    <a:ext cx="7893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Wallet</a:t>
                    </a:r>
                    <a:endParaRPr kumimoji="1" lang="zh-TW" altLang="en-US" dirty="0"/>
                  </a:p>
                </p:txBody>
              </p:sp>
            </p:grpSp>
            <p:cxnSp>
              <p:nvCxnSpPr>
                <p:cNvPr id="2" name="直線箭頭接點 1">
                  <a:extLst>
                    <a:ext uri="{FF2B5EF4-FFF2-40B4-BE49-F238E27FC236}">
                      <a16:creationId xmlns:a16="http://schemas.microsoft.com/office/drawing/2014/main" id="{6E932189-BE93-3E84-19C5-63FAB9A3F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8939" y="2907502"/>
                  <a:ext cx="98784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直線箭頭接點 2">
                  <a:extLst>
                    <a:ext uri="{FF2B5EF4-FFF2-40B4-BE49-F238E27FC236}">
                      <a16:creationId xmlns:a16="http://schemas.microsoft.com/office/drawing/2014/main" id="{DF90447A-AE0E-6882-0787-28F40C15A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8939" y="3209593"/>
                  <a:ext cx="98784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48C7081C-C14C-68AA-650B-7E21F89F2C13}"/>
                    </a:ext>
                  </a:extLst>
                </p:cNvPr>
                <p:cNvSpPr txBox="1"/>
                <p:nvPr/>
              </p:nvSpPr>
              <p:spPr>
                <a:xfrm>
                  <a:off x="3457645" y="240858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1.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要求資訊</a:t>
                  </a:r>
                </a:p>
              </p:txBody>
            </p:sp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A3C912B2-60D4-0AA7-79A5-CF42B3C8CB40}"/>
                    </a:ext>
                  </a:extLst>
                </p:cNvPr>
                <p:cNvSpPr txBox="1"/>
                <p:nvPr/>
              </p:nvSpPr>
              <p:spPr>
                <a:xfrm>
                  <a:off x="3319459" y="3250924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2. 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與支付收據</a:t>
                  </a:r>
                </a:p>
              </p:txBody>
            </p:sp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2C5B7275-C515-1036-427B-CD6EEAA5017A}"/>
                    </a:ext>
                  </a:extLst>
                </p:cNvPr>
                <p:cNvSpPr txBox="1"/>
                <p:nvPr/>
              </p:nvSpPr>
              <p:spPr>
                <a:xfrm>
                  <a:off x="5000491" y="1963204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3.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傳入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與收據</a:t>
                  </a:r>
                </a:p>
              </p:txBody>
            </p:sp>
            <p:cxnSp>
              <p:nvCxnSpPr>
                <p:cNvPr id="7" name="直線箭頭接點 6">
                  <a:extLst>
                    <a:ext uri="{FF2B5EF4-FFF2-40B4-BE49-F238E27FC236}">
                      <a16:creationId xmlns:a16="http://schemas.microsoft.com/office/drawing/2014/main" id="{3247375E-D3F4-D6BD-EA92-4194FB156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32381" y="2896457"/>
                  <a:ext cx="0" cy="8640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3EF99D60-9BC1-210F-DAAC-DC2F4E2F5E40}"/>
                    </a:ext>
                  </a:extLst>
                </p:cNvPr>
                <p:cNvSpPr txBox="1"/>
                <p:nvPr/>
              </p:nvSpPr>
              <p:spPr>
                <a:xfrm>
                  <a:off x="7152560" y="2995818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5.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驗證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真實性</a:t>
                  </a:r>
                </a:p>
              </p:txBody>
            </p:sp>
            <p:cxnSp>
              <p:nvCxnSpPr>
                <p:cNvPr id="10" name="曲線接點 9">
                  <a:extLst>
                    <a:ext uri="{FF2B5EF4-FFF2-40B4-BE49-F238E27FC236}">
                      <a16:creationId xmlns:a16="http://schemas.microsoft.com/office/drawing/2014/main" id="{9D1F1774-4090-CF75-F440-7C69010BC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319983" y="1614714"/>
                  <a:ext cx="487642" cy="487642"/>
                </a:xfrm>
                <a:prstGeom prst="curvedConnector4">
                  <a:avLst>
                    <a:gd name="adj1" fmla="val -46879"/>
                    <a:gd name="adj2" fmla="val 184382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DDCBD0BC-840A-50E2-54D9-291172F1DC90}"/>
                    </a:ext>
                  </a:extLst>
                </p:cNvPr>
                <p:cNvSpPr txBox="1"/>
                <p:nvPr/>
              </p:nvSpPr>
              <p:spPr>
                <a:xfrm>
                  <a:off x="8154363" y="1439496"/>
                  <a:ext cx="12170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7.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產生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聊天結果</a:t>
                  </a: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C9D10156-3DB3-D696-12FF-0A1713DFA435}"/>
                    </a:ext>
                  </a:extLst>
                </p:cNvPr>
                <p:cNvSpPr txBox="1"/>
                <p:nvPr/>
              </p:nvSpPr>
              <p:spPr>
                <a:xfrm>
                  <a:off x="7152560" y="3253287"/>
                  <a:ext cx="14927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6.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驗證支付收據真實性</a:t>
                  </a: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D17F874F-A352-4265-1E85-35FFB726B67D}"/>
                    </a:ext>
                  </a:extLst>
                </p:cNvPr>
                <p:cNvSpPr txBox="1"/>
                <p:nvPr/>
              </p:nvSpPr>
              <p:spPr>
                <a:xfrm>
                  <a:off x="5000491" y="2359916"/>
                  <a:ext cx="11079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8.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用戶登出服務</a:t>
                  </a: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0662A8E6-E92C-1646-4ADA-223A5D112BCF}"/>
                    </a:ext>
                  </a:extLst>
                </p:cNvPr>
                <p:cNvSpPr txBox="1"/>
                <p:nvPr/>
              </p:nvSpPr>
              <p:spPr>
                <a:xfrm>
                  <a:off x="5000529" y="2162368"/>
                  <a:ext cx="123623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4.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登入與使用服務</a:t>
                  </a: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18E06A19-73AF-0C66-0423-79F2275574FD}"/>
                    </a:ext>
                  </a:extLst>
                </p:cNvPr>
                <p:cNvSpPr txBox="1"/>
                <p:nvPr/>
              </p:nvSpPr>
              <p:spPr>
                <a:xfrm>
                  <a:off x="5611727" y="3059846"/>
                  <a:ext cx="13644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9.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導出所有用戶數據</a:t>
                  </a:r>
                </a:p>
              </p:txBody>
            </p:sp>
            <p:grpSp>
              <p:nvGrpSpPr>
                <p:cNvPr id="47" name="群組 46">
                  <a:extLst>
                    <a:ext uri="{FF2B5EF4-FFF2-40B4-BE49-F238E27FC236}">
                      <a16:creationId xmlns:a16="http://schemas.microsoft.com/office/drawing/2014/main" id="{AA67F460-4829-C927-D863-AC544640191B}"/>
                    </a:ext>
                  </a:extLst>
                </p:cNvPr>
                <p:cNvGrpSpPr/>
                <p:nvPr/>
              </p:nvGrpSpPr>
              <p:grpSpPr>
                <a:xfrm>
                  <a:off x="6412430" y="1723243"/>
                  <a:ext cx="1585690" cy="1162020"/>
                  <a:chOff x="3503854" y="2756318"/>
                  <a:chExt cx="1585690" cy="1162020"/>
                </a:xfrm>
              </p:grpSpPr>
              <p:pic>
                <p:nvPicPr>
                  <p:cNvPr id="52" name="圖片 51">
                    <a:extLst>
                      <a:ext uri="{FF2B5EF4-FFF2-40B4-BE49-F238E27FC236}">
                        <a16:creationId xmlns:a16="http://schemas.microsoft.com/office/drawing/2014/main" id="{839C5EE4-76C4-1E51-5486-00489B6373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900355" y="2756318"/>
                    <a:ext cx="792688" cy="792688"/>
                  </a:xfrm>
                  <a:prstGeom prst="rect">
                    <a:avLst/>
                  </a:prstGeom>
                </p:spPr>
              </p:pic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EAF30F71-5CBB-8E0F-054F-5BB0C7E1864B}"/>
                      </a:ext>
                    </a:extLst>
                  </p:cNvPr>
                  <p:cNvSpPr txBox="1"/>
                  <p:nvPr/>
                </p:nvSpPr>
                <p:spPr>
                  <a:xfrm>
                    <a:off x="3503854" y="3549006"/>
                    <a:ext cx="1585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AI Chat Service</a:t>
                    </a:r>
                    <a:endParaRPr kumimoji="1" lang="zh-TW" altLang="en-US" dirty="0"/>
                  </a:p>
                </p:txBody>
              </p:sp>
            </p:grpSp>
          </p:grp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B8158E2-1C7A-5E1C-F6E1-0491A16B7AA1}"/>
                  </a:ext>
                </a:extLst>
              </p:cNvPr>
              <p:cNvSpPr txBox="1"/>
              <p:nvPr/>
            </p:nvSpPr>
            <p:spPr>
              <a:xfrm>
                <a:off x="3319459" y="2613544"/>
                <a:ext cx="1159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10.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存入用戶數據</a:t>
                </a:r>
              </a:p>
            </p:txBody>
          </p:sp>
          <p:cxnSp>
            <p:nvCxnSpPr>
              <p:cNvPr id="56" name="直線箭頭接點 55">
                <a:extLst>
                  <a:ext uri="{FF2B5EF4-FFF2-40B4-BE49-F238E27FC236}">
                    <a16:creationId xmlns:a16="http://schemas.microsoft.com/office/drawing/2014/main" id="{2EAFE7FE-6C59-2292-F1A2-1FCCDF24D9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6056" y="2274563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箭頭接點 56">
                <a:extLst>
                  <a:ext uri="{FF2B5EF4-FFF2-40B4-BE49-F238E27FC236}">
                    <a16:creationId xmlns:a16="http://schemas.microsoft.com/office/drawing/2014/main" id="{7E83690D-1183-15E4-D26C-EA9A8440B9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8540" y="2409591"/>
                <a:ext cx="1212294" cy="9003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線箭頭接點 58">
              <a:extLst>
                <a:ext uri="{FF2B5EF4-FFF2-40B4-BE49-F238E27FC236}">
                  <a16:creationId xmlns:a16="http://schemas.microsoft.com/office/drawing/2014/main" id="{66EABB53-F93E-718F-A021-1EB1EA44B6F7}"/>
                </a:ext>
              </a:extLst>
            </p:cNvPr>
            <p:cNvCxnSpPr>
              <a:cxnSpLocks/>
            </p:cNvCxnSpPr>
            <p:nvPr/>
          </p:nvCxnSpPr>
          <p:spPr>
            <a:xfrm>
              <a:off x="5396426" y="3449107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5CAE26F-3804-D25E-E5D1-2360E49CD335}"/>
                </a:ext>
              </a:extLst>
            </p:cNvPr>
            <p:cNvSpPr txBox="1"/>
            <p:nvPr/>
          </p:nvSpPr>
          <p:spPr>
            <a:xfrm>
              <a:off x="5210857" y="3936881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73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5F5B7A16-655C-350C-D4A6-8470974457E9}"/>
              </a:ext>
            </a:extLst>
          </p:cNvPr>
          <p:cNvGrpSpPr/>
          <p:nvPr/>
        </p:nvGrpSpPr>
        <p:grpSpPr>
          <a:xfrm>
            <a:off x="2195623" y="2917105"/>
            <a:ext cx="8241825" cy="1888725"/>
            <a:chOff x="2581105" y="2845387"/>
            <a:chExt cx="8241825" cy="1888725"/>
          </a:xfrm>
        </p:grpSpPr>
        <p:pic>
          <p:nvPicPr>
            <p:cNvPr id="2" name="圖形 1" descr="使用者 以實心填滿">
              <a:extLst>
                <a:ext uri="{FF2B5EF4-FFF2-40B4-BE49-F238E27FC236}">
                  <a16:creationId xmlns:a16="http://schemas.microsoft.com/office/drawing/2014/main" id="{0F06CD3D-400A-1C2F-A8EC-0E458C90D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81105" y="3077179"/>
              <a:ext cx="1313688" cy="1477546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570C37D-3FA6-5C41-2001-4E4344A02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8483" y="2845387"/>
              <a:ext cx="1804447" cy="1804447"/>
            </a:xfrm>
            <a:prstGeom prst="rect">
              <a:avLst/>
            </a:prstGeom>
          </p:spPr>
        </p:pic>
        <p:sp>
          <p:nvSpPr>
            <p:cNvPr id="4" name="向右箭號 3">
              <a:extLst>
                <a:ext uri="{FF2B5EF4-FFF2-40B4-BE49-F238E27FC236}">
                  <a16:creationId xmlns:a16="http://schemas.microsoft.com/office/drawing/2014/main" id="{E483289F-0393-BDD2-6B9A-C5A8CD6B56D9}"/>
                </a:ext>
              </a:extLst>
            </p:cNvPr>
            <p:cNvSpPr/>
            <p:nvPr/>
          </p:nvSpPr>
          <p:spPr>
            <a:xfrm>
              <a:off x="3979377" y="3682475"/>
              <a:ext cx="4837176" cy="266954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351B287-23BC-2988-C1C9-A39ED2A680E9}"/>
                </a:ext>
              </a:extLst>
            </p:cNvPr>
            <p:cNvSpPr txBox="1"/>
            <p:nvPr/>
          </p:nvSpPr>
          <p:spPr>
            <a:xfrm>
              <a:off x="2581105" y="4364780"/>
              <a:ext cx="1343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Local Device</a:t>
              </a:r>
              <a:endParaRPr kumimoji="1"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89A4B66-1488-84CB-5EB1-9423CBFBC64B}"/>
                </a:ext>
              </a:extLst>
            </p:cNvPr>
            <p:cNvSpPr txBox="1"/>
            <p:nvPr/>
          </p:nvSpPr>
          <p:spPr>
            <a:xfrm>
              <a:off x="9348050" y="4364780"/>
              <a:ext cx="8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Service</a:t>
              </a:r>
              <a:endParaRPr kumimoji="1"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3A14DD3-F510-8A2E-5C61-3A206A8AED8D}"/>
                </a:ext>
              </a:extLst>
            </p:cNvPr>
            <p:cNvSpPr txBox="1"/>
            <p:nvPr/>
          </p:nvSpPr>
          <p:spPr>
            <a:xfrm>
              <a:off x="5318983" y="3409056"/>
              <a:ext cx="215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AID, one-time-proof</a:t>
              </a:r>
              <a:endParaRPr kumimoji="1" lang="zh-TW" altLang="en-US" sz="16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108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群組 98">
            <a:extLst>
              <a:ext uri="{FF2B5EF4-FFF2-40B4-BE49-F238E27FC236}">
                <a16:creationId xmlns:a16="http://schemas.microsoft.com/office/drawing/2014/main" id="{4526E945-5D8A-4C33-F9D4-3AAB600790D6}"/>
              </a:ext>
            </a:extLst>
          </p:cNvPr>
          <p:cNvGrpSpPr/>
          <p:nvPr/>
        </p:nvGrpSpPr>
        <p:grpSpPr>
          <a:xfrm>
            <a:off x="2503597" y="2080517"/>
            <a:ext cx="8813733" cy="3819106"/>
            <a:chOff x="2476703" y="2080517"/>
            <a:chExt cx="8813733" cy="3819106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E37A0FE-28A4-FC2A-0515-4E3461B5EADF}"/>
                </a:ext>
              </a:extLst>
            </p:cNvPr>
            <p:cNvGrpSpPr/>
            <p:nvPr/>
          </p:nvGrpSpPr>
          <p:grpSpPr>
            <a:xfrm>
              <a:off x="2999301" y="3120418"/>
              <a:ext cx="977415" cy="1290135"/>
              <a:chOff x="2665184" y="2971799"/>
              <a:chExt cx="1019580" cy="1207361"/>
            </a:xfrm>
          </p:grpSpPr>
          <p:pic>
            <p:nvPicPr>
              <p:cNvPr id="35" name="圖形 34" descr="使用者 以實心填滿">
                <a:extLst>
                  <a:ext uri="{FF2B5EF4-FFF2-40B4-BE49-F238E27FC236}">
                    <a16:creationId xmlns:a16="http://schemas.microsoft.com/office/drawing/2014/main" id="{1ACE942A-E563-4BA9-63CF-009354236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4350" y="29717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2F112715-3723-0924-198D-1FCB3092BBA8}"/>
                  </a:ext>
                </a:extLst>
              </p:cNvPr>
              <p:cNvSpPr txBox="1"/>
              <p:nvPr/>
            </p:nvSpPr>
            <p:spPr>
              <a:xfrm>
                <a:off x="2665184" y="3768721"/>
                <a:ext cx="1019580" cy="41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E179B57-32ED-CC94-726E-4D956207D598}"/>
                </a:ext>
              </a:extLst>
            </p:cNvPr>
            <p:cNvGrpSpPr/>
            <p:nvPr/>
          </p:nvGrpSpPr>
          <p:grpSpPr>
            <a:xfrm>
              <a:off x="7727209" y="2080517"/>
              <a:ext cx="2531940" cy="1093529"/>
              <a:chOff x="7629632" y="3120933"/>
              <a:chExt cx="3258973" cy="1347895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A4199D62-7C5F-E337-8A29-EE4EB417C8B0}"/>
                  </a:ext>
                </a:extLst>
              </p:cNvPr>
              <p:cNvGrpSpPr/>
              <p:nvPr/>
            </p:nvGrpSpPr>
            <p:grpSpPr>
              <a:xfrm>
                <a:off x="7629632" y="3120933"/>
                <a:ext cx="3258973" cy="616131"/>
                <a:chOff x="7435949" y="3183531"/>
                <a:chExt cx="3258973" cy="616131"/>
              </a:xfrm>
            </p:grpSpPr>
            <p:sp>
              <p:nvSpPr>
                <p:cNvPr id="28" name="立方體 27">
                  <a:extLst>
                    <a:ext uri="{FF2B5EF4-FFF2-40B4-BE49-F238E27FC236}">
                      <a16:creationId xmlns:a16="http://schemas.microsoft.com/office/drawing/2014/main" id="{FEFD083D-4589-B66A-8E9B-4FDB6C2CA0B4}"/>
                    </a:ext>
                  </a:extLst>
                </p:cNvPr>
                <p:cNvSpPr/>
                <p:nvPr/>
              </p:nvSpPr>
              <p:spPr>
                <a:xfrm>
                  <a:off x="7435949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9" name="立方體 28">
                  <a:extLst>
                    <a:ext uri="{FF2B5EF4-FFF2-40B4-BE49-F238E27FC236}">
                      <a16:creationId xmlns:a16="http://schemas.microsoft.com/office/drawing/2014/main" id="{D6DC9DD2-296F-073C-F0DA-6286B5970FD3}"/>
                    </a:ext>
                  </a:extLst>
                </p:cNvPr>
                <p:cNvSpPr/>
                <p:nvPr/>
              </p:nvSpPr>
              <p:spPr>
                <a:xfrm>
                  <a:off x="8316896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30" name="立方體 29">
                  <a:extLst>
                    <a:ext uri="{FF2B5EF4-FFF2-40B4-BE49-F238E27FC236}">
                      <a16:creationId xmlns:a16="http://schemas.microsoft.com/office/drawing/2014/main" id="{ADB2F611-6866-B2FA-B5E3-66CF17C96373}"/>
                    </a:ext>
                  </a:extLst>
                </p:cNvPr>
                <p:cNvSpPr/>
                <p:nvPr/>
              </p:nvSpPr>
              <p:spPr>
                <a:xfrm>
                  <a:off x="9197844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31" name="立方體 30">
                  <a:extLst>
                    <a:ext uri="{FF2B5EF4-FFF2-40B4-BE49-F238E27FC236}">
                      <a16:creationId xmlns:a16="http://schemas.microsoft.com/office/drawing/2014/main" id="{FEC89CFC-A15B-66F9-C095-E8B4C76B9404}"/>
                    </a:ext>
                  </a:extLst>
                </p:cNvPr>
                <p:cNvSpPr/>
                <p:nvPr/>
              </p:nvSpPr>
              <p:spPr>
                <a:xfrm>
                  <a:off x="10078791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7596E574-A1AC-26F2-074A-61EE5F5CE91B}"/>
                    </a:ext>
                  </a:extLst>
                </p:cNvPr>
                <p:cNvCxnSpPr>
                  <a:cxnSpLocks/>
                  <a:stCxn id="28" idx="4"/>
                  <a:endCxn id="29" idx="2"/>
                </p:cNvCxnSpPr>
                <p:nvPr/>
              </p:nvCxnSpPr>
              <p:spPr>
                <a:xfrm>
                  <a:off x="7898047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3AE2F51F-4256-2A35-70EE-41CF98AC0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7484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40FBA48A-C2A1-0515-6FA7-CCB51789B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942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3B392E90-5CA8-6FA6-9EB3-31171DA8262D}"/>
                  </a:ext>
                </a:extLst>
              </p:cNvPr>
              <p:cNvSpPr txBox="1"/>
              <p:nvPr/>
            </p:nvSpPr>
            <p:spPr>
              <a:xfrm>
                <a:off x="8510578" y="3928232"/>
                <a:ext cx="1953517" cy="54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5EB84E9D-9D86-89DD-14EB-CB35352B129A}"/>
                </a:ext>
              </a:extLst>
            </p:cNvPr>
            <p:cNvGrpSpPr/>
            <p:nvPr/>
          </p:nvGrpSpPr>
          <p:grpSpPr>
            <a:xfrm>
              <a:off x="7780999" y="4487353"/>
              <a:ext cx="1458135" cy="1412270"/>
              <a:chOff x="5380766" y="4353187"/>
              <a:chExt cx="1483112" cy="1342300"/>
            </a:xfrm>
          </p:grpSpPr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F3B06C0B-3CED-8F73-B941-546860A55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23D8B0E-56B9-0465-01EA-DA0A2AF2A0B3}"/>
                  </a:ext>
                </a:extLst>
              </p:cNvPr>
              <p:cNvSpPr txBox="1"/>
              <p:nvPr/>
            </p:nvSpPr>
            <p:spPr>
              <a:xfrm>
                <a:off x="5380766" y="5316533"/>
                <a:ext cx="1483112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Other Service</a:t>
                </a:r>
                <a:endParaRPr kumimoji="1" lang="zh-TW" altLang="en-US" sz="1400" dirty="0"/>
              </a:p>
            </p:txBody>
          </p:sp>
        </p:grpSp>
        <p:cxnSp>
          <p:nvCxnSpPr>
            <p:cNvPr id="9" name="曲線接點 26">
              <a:extLst>
                <a:ext uri="{FF2B5EF4-FFF2-40B4-BE49-F238E27FC236}">
                  <a16:creationId xmlns:a16="http://schemas.microsoft.com/office/drawing/2014/main" id="{C41F4C6A-8F1F-BA74-CA67-F99D30384D1A}"/>
                </a:ext>
              </a:extLst>
            </p:cNvPr>
            <p:cNvCxnSpPr>
              <a:cxnSpLocks/>
              <a:stCxn id="36" idx="2"/>
              <a:endCxn id="35" idx="0"/>
            </p:cNvCxnSpPr>
            <p:nvPr/>
          </p:nvCxnSpPr>
          <p:spPr>
            <a:xfrm rot="5400000" flipH="1" flipV="1">
              <a:off x="2846092" y="3762334"/>
              <a:ext cx="1290135" cy="6305"/>
            </a:xfrm>
            <a:prstGeom prst="bentConnector5">
              <a:avLst>
                <a:gd name="adj1" fmla="val -17719"/>
                <a:gd name="adj2" fmla="val -14356717"/>
                <a:gd name="adj3" fmla="val 11771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箭頭接點 66">
              <a:extLst>
                <a:ext uri="{FF2B5EF4-FFF2-40B4-BE49-F238E27FC236}">
                  <a16:creationId xmlns:a16="http://schemas.microsoft.com/office/drawing/2014/main" id="{18C67B52-674E-B012-4E70-BEB7493FB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6299" y="2404511"/>
              <a:ext cx="3595170" cy="1360975"/>
            </a:xfrm>
            <a:prstGeom prst="bentConnector3">
              <a:avLst>
                <a:gd name="adj1" fmla="val 34789"/>
              </a:avLst>
            </a:prstGeom>
            <a:ln w="28575" cap="flat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BA34826-026C-3286-083A-BC2DDE24BB18}"/>
                </a:ext>
              </a:extLst>
            </p:cNvPr>
            <p:cNvSpPr txBox="1"/>
            <p:nvPr/>
          </p:nvSpPr>
          <p:spPr>
            <a:xfrm>
              <a:off x="2476703" y="2396450"/>
              <a:ext cx="2022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buAutoNum type="arabicPeriod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生成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UUID</a:t>
              </a:r>
            </a:p>
            <a:p>
              <a:pPr marL="228600" indent="-228600">
                <a:buAutoNum type="arabicPeriod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生成憑證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3EDEA29-60D0-87E5-4328-BD8BD39CF704}"/>
                </a:ext>
              </a:extLst>
            </p:cNvPr>
            <p:cNvSpPr txBox="1"/>
            <p:nvPr/>
          </p:nvSpPr>
          <p:spPr>
            <a:xfrm>
              <a:off x="5178654" y="2115930"/>
              <a:ext cx="244314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3.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UUID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與憑證雜湊上鏈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BA066F7-BFA5-C51F-A825-61844091DB3B}"/>
                </a:ext>
              </a:extLst>
            </p:cNvPr>
            <p:cNvSpPr txBox="1"/>
            <p:nvPr/>
          </p:nvSpPr>
          <p:spPr>
            <a:xfrm>
              <a:off x="5178654" y="5169629"/>
              <a:ext cx="13218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4.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傳入憑證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156614F-8AC9-7FDB-0560-81F48B10E53A}"/>
                </a:ext>
              </a:extLst>
            </p:cNvPr>
            <p:cNvSpPr txBox="1"/>
            <p:nvPr/>
          </p:nvSpPr>
          <p:spPr>
            <a:xfrm>
              <a:off x="8841975" y="5153357"/>
              <a:ext cx="24484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5.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確認憑證正確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69F532-43EB-D305-FAF3-74FA37ABEC4D}"/>
                </a:ext>
              </a:extLst>
            </p:cNvPr>
            <p:cNvSpPr txBox="1"/>
            <p:nvPr/>
          </p:nvSpPr>
          <p:spPr>
            <a:xfrm>
              <a:off x="5178653" y="5368287"/>
              <a:ext cx="17600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6.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按憑證完成身分驗證</a:t>
              </a:r>
            </a:p>
          </p:txBody>
        </p:sp>
        <p:cxnSp>
          <p:nvCxnSpPr>
            <p:cNvPr id="49" name="直線箭頭接點 66">
              <a:extLst>
                <a:ext uri="{FF2B5EF4-FFF2-40B4-BE49-F238E27FC236}">
                  <a16:creationId xmlns:a16="http://schemas.microsoft.com/office/drawing/2014/main" id="{69E25481-97B9-EA15-B3B6-5D4766654DF4}"/>
                </a:ext>
              </a:extLst>
            </p:cNvPr>
            <p:cNvCxnSpPr>
              <a:cxnSpLocks/>
            </p:cNvCxnSpPr>
            <p:nvPr/>
          </p:nvCxnSpPr>
          <p:spPr>
            <a:xfrm>
              <a:off x="3976716" y="3764582"/>
              <a:ext cx="3645084" cy="1355164"/>
            </a:xfrm>
            <a:prstGeom prst="bentConnector3">
              <a:avLst>
                <a:gd name="adj1" fmla="val 32784"/>
              </a:avLst>
            </a:prstGeom>
            <a:ln w="28575" cap="flat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曲線接點 26">
              <a:extLst>
                <a:ext uri="{FF2B5EF4-FFF2-40B4-BE49-F238E27FC236}">
                  <a16:creationId xmlns:a16="http://schemas.microsoft.com/office/drawing/2014/main" id="{A1ED8FF4-3AEF-0048-EE96-11939E350FC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221555" y="3359400"/>
              <a:ext cx="2434158" cy="1096650"/>
            </a:xfrm>
            <a:prstGeom prst="bentConnector3">
              <a:avLst>
                <a:gd name="adj1" fmla="val 2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65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EF4F520E-A6D5-FC83-CF9D-797E24972ECB}"/>
              </a:ext>
            </a:extLst>
          </p:cNvPr>
          <p:cNvGrpSpPr/>
          <p:nvPr/>
        </p:nvGrpSpPr>
        <p:grpSpPr>
          <a:xfrm>
            <a:off x="2201443" y="1388502"/>
            <a:ext cx="7605945" cy="4501310"/>
            <a:chOff x="2497278" y="3064902"/>
            <a:chExt cx="6246267" cy="3454330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D477C5C-A9EB-129A-A02E-E2BB207A86BC}"/>
                </a:ext>
              </a:extLst>
            </p:cNvPr>
            <p:cNvGrpSpPr/>
            <p:nvPr/>
          </p:nvGrpSpPr>
          <p:grpSpPr>
            <a:xfrm>
              <a:off x="2497278" y="5112204"/>
              <a:ext cx="977415" cy="1290135"/>
              <a:chOff x="2665184" y="2971799"/>
              <a:chExt cx="1019580" cy="1207361"/>
            </a:xfrm>
          </p:grpSpPr>
          <p:pic>
            <p:nvPicPr>
              <p:cNvPr id="38" name="圖形 37" descr="使用者 以實心填滿">
                <a:extLst>
                  <a:ext uri="{FF2B5EF4-FFF2-40B4-BE49-F238E27FC236}">
                    <a16:creationId xmlns:a16="http://schemas.microsoft.com/office/drawing/2014/main" id="{AE9B05FB-E071-78E9-26E8-69C9C9716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4350" y="29717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01BDA54-2BBB-5CF0-1A0A-F55277D48EAF}"/>
                  </a:ext>
                </a:extLst>
              </p:cNvPr>
              <p:cNvSpPr txBox="1"/>
              <p:nvPr/>
            </p:nvSpPr>
            <p:spPr>
              <a:xfrm>
                <a:off x="2665184" y="3768721"/>
                <a:ext cx="1019580" cy="41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13024B3-3C6E-1E8E-C386-49E36AEAB2CE}"/>
                </a:ext>
              </a:extLst>
            </p:cNvPr>
            <p:cNvGrpSpPr/>
            <p:nvPr/>
          </p:nvGrpSpPr>
          <p:grpSpPr>
            <a:xfrm>
              <a:off x="4084365" y="3064902"/>
              <a:ext cx="2531940" cy="1093529"/>
              <a:chOff x="7629632" y="3120933"/>
              <a:chExt cx="3258973" cy="1347895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AAA266-E8B6-C38E-BFE3-785A2B091706}"/>
                  </a:ext>
                </a:extLst>
              </p:cNvPr>
              <p:cNvGrpSpPr/>
              <p:nvPr/>
            </p:nvGrpSpPr>
            <p:grpSpPr>
              <a:xfrm>
                <a:off x="7629632" y="3120933"/>
                <a:ext cx="3258973" cy="616131"/>
                <a:chOff x="7435949" y="3183531"/>
                <a:chExt cx="3258973" cy="616131"/>
              </a:xfrm>
            </p:grpSpPr>
            <p:sp>
              <p:nvSpPr>
                <p:cNvPr id="31" name="立方體 30">
                  <a:extLst>
                    <a:ext uri="{FF2B5EF4-FFF2-40B4-BE49-F238E27FC236}">
                      <a16:creationId xmlns:a16="http://schemas.microsoft.com/office/drawing/2014/main" id="{8B0B4483-7AAB-AA38-907F-088CB5451A4A}"/>
                    </a:ext>
                  </a:extLst>
                </p:cNvPr>
                <p:cNvSpPr/>
                <p:nvPr/>
              </p:nvSpPr>
              <p:spPr>
                <a:xfrm>
                  <a:off x="7435949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32" name="立方體 31">
                  <a:extLst>
                    <a:ext uri="{FF2B5EF4-FFF2-40B4-BE49-F238E27FC236}">
                      <a16:creationId xmlns:a16="http://schemas.microsoft.com/office/drawing/2014/main" id="{7B0C92FB-A01F-F7F5-E5F3-9321498CFEB3}"/>
                    </a:ext>
                  </a:extLst>
                </p:cNvPr>
                <p:cNvSpPr/>
                <p:nvPr/>
              </p:nvSpPr>
              <p:spPr>
                <a:xfrm>
                  <a:off x="8316896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33" name="立方體 32">
                  <a:extLst>
                    <a:ext uri="{FF2B5EF4-FFF2-40B4-BE49-F238E27FC236}">
                      <a16:creationId xmlns:a16="http://schemas.microsoft.com/office/drawing/2014/main" id="{E5B010AD-9741-8956-5B54-1C5CA26FC5A5}"/>
                    </a:ext>
                  </a:extLst>
                </p:cNvPr>
                <p:cNvSpPr/>
                <p:nvPr/>
              </p:nvSpPr>
              <p:spPr>
                <a:xfrm>
                  <a:off x="9197844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34" name="立方體 33">
                  <a:extLst>
                    <a:ext uri="{FF2B5EF4-FFF2-40B4-BE49-F238E27FC236}">
                      <a16:creationId xmlns:a16="http://schemas.microsoft.com/office/drawing/2014/main" id="{D18FAF88-3481-BC71-B3A9-9BAEF17EF66F}"/>
                    </a:ext>
                  </a:extLst>
                </p:cNvPr>
                <p:cNvSpPr/>
                <p:nvPr/>
              </p:nvSpPr>
              <p:spPr>
                <a:xfrm>
                  <a:off x="10078791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DDBF5553-3410-30D0-5980-78808EC31D2C}"/>
                    </a:ext>
                  </a:extLst>
                </p:cNvPr>
                <p:cNvCxnSpPr>
                  <a:cxnSpLocks/>
                  <a:stCxn id="31" idx="4"/>
                  <a:endCxn id="32" idx="2"/>
                </p:cNvCxnSpPr>
                <p:nvPr/>
              </p:nvCxnSpPr>
              <p:spPr>
                <a:xfrm>
                  <a:off x="7898047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37D8D89-5B88-712D-E880-CFFE4E79A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7484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420E8355-130B-B36A-1A80-423E35CD7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942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5A76617-E729-3E63-AC39-C121242B2E42}"/>
                  </a:ext>
                </a:extLst>
              </p:cNvPr>
              <p:cNvSpPr txBox="1"/>
              <p:nvPr/>
            </p:nvSpPr>
            <p:spPr>
              <a:xfrm>
                <a:off x="8510578" y="3928232"/>
                <a:ext cx="1953517" cy="54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C9069CB-155F-96E5-0039-B15FDDDC4D7D}"/>
                </a:ext>
              </a:extLst>
            </p:cNvPr>
            <p:cNvGrpSpPr/>
            <p:nvPr/>
          </p:nvGrpSpPr>
          <p:grpSpPr>
            <a:xfrm>
              <a:off x="7285410" y="5106962"/>
              <a:ext cx="1458135" cy="1412270"/>
              <a:chOff x="5380766" y="4353187"/>
              <a:chExt cx="1483112" cy="1342300"/>
            </a:xfrm>
          </p:grpSpPr>
          <p:pic>
            <p:nvPicPr>
              <p:cNvPr id="27" name="圖片 26">
                <a:extLst>
                  <a:ext uri="{FF2B5EF4-FFF2-40B4-BE49-F238E27FC236}">
                    <a16:creationId xmlns:a16="http://schemas.microsoft.com/office/drawing/2014/main" id="{B810C6FD-408C-7D2C-52F5-C22907D96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D11F941C-2AB6-8141-008A-E96DC41896B1}"/>
                  </a:ext>
                </a:extLst>
              </p:cNvPr>
              <p:cNvSpPr txBox="1"/>
              <p:nvPr/>
            </p:nvSpPr>
            <p:spPr>
              <a:xfrm>
                <a:off x="5380766" y="5316533"/>
                <a:ext cx="1483112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Other Service</a:t>
                </a:r>
                <a:endParaRPr kumimoji="1" lang="zh-TW" altLang="en-US" sz="1400" dirty="0"/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C827DE5-4A1E-1CF9-F5E3-951263AFACA8}"/>
                </a:ext>
              </a:extLst>
            </p:cNvPr>
            <p:cNvSpPr txBox="1"/>
            <p:nvPr/>
          </p:nvSpPr>
          <p:spPr>
            <a:xfrm>
              <a:off x="4448225" y="5076622"/>
              <a:ext cx="202273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buAutoNum type="arabicPeriod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欲交換數據的雜湊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28600" indent="-228600">
                <a:buAutoNum type="arabicPeriod" startAt="3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含雙方簽名的憑證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6. 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傳出真實數據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0218B4E-0472-AD5D-A2E5-3AB038D4E838}"/>
                </a:ext>
              </a:extLst>
            </p:cNvPr>
            <p:cNvSpPr txBox="1"/>
            <p:nvPr/>
          </p:nvSpPr>
          <p:spPr>
            <a:xfrm>
              <a:off x="7283780" y="4192156"/>
              <a:ext cx="13652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4.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憑證雜湊上鏈</a:t>
              </a:r>
            </a:p>
          </p:txBody>
        </p:sp>
        <p:cxnSp>
          <p:nvCxnSpPr>
            <p:cNvPr id="25" name="直線箭頭接點 66">
              <a:extLst>
                <a:ext uri="{FF2B5EF4-FFF2-40B4-BE49-F238E27FC236}">
                  <a16:creationId xmlns:a16="http://schemas.microsoft.com/office/drawing/2014/main" id="{92FEF124-E5E4-36D3-F470-86B523E9A9E0}"/>
                </a:ext>
              </a:extLst>
            </p:cNvPr>
            <p:cNvCxnSpPr>
              <a:cxnSpLocks/>
            </p:cNvCxnSpPr>
            <p:nvPr/>
          </p:nvCxnSpPr>
          <p:spPr>
            <a:xfrm>
              <a:off x="3574099" y="5600748"/>
              <a:ext cx="3552475" cy="0"/>
            </a:xfrm>
            <a:prstGeom prst="straightConnector1">
              <a:avLst/>
            </a:prstGeom>
            <a:ln w="28575" cap="flat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箭頭接點 66">
              <a:extLst>
                <a:ext uri="{FF2B5EF4-FFF2-40B4-BE49-F238E27FC236}">
                  <a16:creationId xmlns:a16="http://schemas.microsoft.com/office/drawing/2014/main" id="{FAC2A76B-FC23-4F32-0897-E8E06C2073CF}"/>
                </a:ext>
              </a:extLst>
            </p:cNvPr>
            <p:cNvCxnSpPr>
              <a:cxnSpLocks/>
            </p:cNvCxnSpPr>
            <p:nvPr/>
          </p:nvCxnSpPr>
          <p:spPr>
            <a:xfrm>
              <a:off x="3574098" y="5896583"/>
              <a:ext cx="3552475" cy="0"/>
            </a:xfrm>
            <a:prstGeom prst="straightConnector1">
              <a:avLst/>
            </a:prstGeom>
            <a:ln w="28575" cap="flat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6FCE3F86-35FD-AFD6-41D9-F7F0CF7A1E50}"/>
                </a:ext>
              </a:extLst>
            </p:cNvPr>
            <p:cNvSpPr txBox="1"/>
            <p:nvPr/>
          </p:nvSpPr>
          <p:spPr>
            <a:xfrm>
              <a:off x="4448225" y="5982024"/>
              <a:ext cx="20227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2. 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針對雜湊的簽名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cxnSp>
          <p:nvCxnSpPr>
            <p:cNvPr id="43" name="直線箭頭接點 66">
              <a:extLst>
                <a:ext uri="{FF2B5EF4-FFF2-40B4-BE49-F238E27FC236}">
                  <a16:creationId xmlns:a16="http://schemas.microsoft.com/office/drawing/2014/main" id="{41B27DF9-A180-F3B5-F879-C0039E6E2D12}"/>
                </a:ext>
              </a:extLst>
            </p:cNvPr>
            <p:cNvCxnSpPr>
              <a:cxnSpLocks/>
            </p:cNvCxnSpPr>
            <p:nvPr/>
          </p:nvCxnSpPr>
          <p:spPr>
            <a:xfrm>
              <a:off x="6687671" y="3686117"/>
              <a:ext cx="1084729" cy="1289079"/>
            </a:xfrm>
            <a:prstGeom prst="straightConnector1">
              <a:avLst/>
            </a:prstGeom>
            <a:ln w="28575" cap="flat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箭頭接點 66">
              <a:extLst>
                <a:ext uri="{FF2B5EF4-FFF2-40B4-BE49-F238E27FC236}">
                  <a16:creationId xmlns:a16="http://schemas.microsoft.com/office/drawing/2014/main" id="{762ED14A-991D-D089-0B4C-AFDBC2634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5985" y="3719853"/>
              <a:ext cx="1098380" cy="1297812"/>
            </a:xfrm>
            <a:prstGeom prst="straightConnector1">
              <a:avLst/>
            </a:prstGeom>
            <a:ln w="28575" cap="flat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12A7DF7-CD8B-5DC5-1CB3-43C5F56DF201}"/>
                </a:ext>
              </a:extLst>
            </p:cNvPr>
            <p:cNvSpPr txBox="1"/>
            <p:nvPr/>
          </p:nvSpPr>
          <p:spPr>
            <a:xfrm>
              <a:off x="3586701" y="4202028"/>
              <a:ext cx="27118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5. 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確認上鏈結果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2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3F56518-DD16-60B5-01EC-059741D8E7CF}"/>
              </a:ext>
            </a:extLst>
          </p:cNvPr>
          <p:cNvGrpSpPr/>
          <p:nvPr/>
        </p:nvGrpSpPr>
        <p:grpSpPr>
          <a:xfrm>
            <a:off x="726496" y="1707001"/>
            <a:ext cx="10739007" cy="2756142"/>
            <a:chOff x="3510393" y="2904430"/>
            <a:chExt cx="5698885" cy="1294843"/>
          </a:xfrm>
        </p:grpSpPr>
        <p:pic>
          <p:nvPicPr>
            <p:cNvPr id="7" name="圖形 6" descr="資料庫 以實心填滿">
              <a:extLst>
                <a:ext uri="{FF2B5EF4-FFF2-40B4-BE49-F238E27FC236}">
                  <a16:creationId xmlns:a16="http://schemas.microsoft.com/office/drawing/2014/main" id="{001750B4-F463-339F-7882-733E0A0D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4435" y="2904430"/>
              <a:ext cx="1294843" cy="1294843"/>
            </a:xfrm>
            <a:prstGeom prst="rect">
              <a:avLst/>
            </a:prstGeom>
          </p:spPr>
        </p:pic>
        <p:pic>
          <p:nvPicPr>
            <p:cNvPr id="17" name="圖形 16" descr="使用者 以實心填滿">
              <a:extLst>
                <a:ext uri="{FF2B5EF4-FFF2-40B4-BE49-F238E27FC236}">
                  <a16:creationId xmlns:a16="http://schemas.microsoft.com/office/drawing/2014/main" id="{6F3E5E81-E877-4505-F91B-8DA9A3D0E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0393" y="3094652"/>
              <a:ext cx="914400" cy="914400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73E1932-7458-11A3-F5D8-5353B7A64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0828" y="3037303"/>
              <a:ext cx="1029101" cy="1029101"/>
            </a:xfrm>
            <a:prstGeom prst="rect">
              <a:avLst/>
            </a:prstGeom>
          </p:spPr>
        </p:pic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C621B0B6-06B2-E379-A388-8AF93525E13E}"/>
                </a:ext>
              </a:extLst>
            </p:cNvPr>
            <p:cNvCxnSpPr>
              <a:cxnSpLocks/>
            </p:cNvCxnSpPr>
            <p:nvPr/>
          </p:nvCxnSpPr>
          <p:spPr>
            <a:xfrm>
              <a:off x="4424793" y="3551852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箭頭接點 37">
              <a:extLst>
                <a:ext uri="{FF2B5EF4-FFF2-40B4-BE49-F238E27FC236}">
                  <a16:creationId xmlns:a16="http://schemas.microsoft.com/office/drawing/2014/main" id="{55FF4FDA-5DEC-5EAD-D0FC-12D674216ABC}"/>
                </a:ext>
              </a:extLst>
            </p:cNvPr>
            <p:cNvCxnSpPr>
              <a:cxnSpLocks/>
            </p:cNvCxnSpPr>
            <p:nvPr/>
          </p:nvCxnSpPr>
          <p:spPr>
            <a:xfrm>
              <a:off x="6857725" y="3551852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6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B6FBEC83-AEB5-0FC6-439E-60332E8DC6DA}"/>
              </a:ext>
            </a:extLst>
          </p:cNvPr>
          <p:cNvGrpSpPr/>
          <p:nvPr/>
        </p:nvGrpSpPr>
        <p:grpSpPr>
          <a:xfrm>
            <a:off x="963603" y="1021633"/>
            <a:ext cx="10264794" cy="3071396"/>
            <a:chOff x="2787178" y="2621832"/>
            <a:chExt cx="7094822" cy="1797579"/>
          </a:xfrm>
        </p:grpSpPr>
        <p:pic>
          <p:nvPicPr>
            <p:cNvPr id="18" name="圖形 17" descr="資料庫 以實心填滿">
              <a:extLst>
                <a:ext uri="{FF2B5EF4-FFF2-40B4-BE49-F238E27FC236}">
                  <a16:creationId xmlns:a16="http://schemas.microsoft.com/office/drawing/2014/main" id="{D62369E9-9B89-1962-3F48-A3B719C2A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157" y="2905910"/>
              <a:ext cx="1294843" cy="1294843"/>
            </a:xfrm>
            <a:prstGeom prst="rect">
              <a:avLst/>
            </a:prstGeom>
          </p:spPr>
        </p:pic>
        <p:pic>
          <p:nvPicPr>
            <p:cNvPr id="19" name="圖形 18" descr="使用者 以實心填滿">
              <a:extLst>
                <a:ext uri="{FF2B5EF4-FFF2-40B4-BE49-F238E27FC236}">
                  <a16:creationId xmlns:a16="http://schemas.microsoft.com/office/drawing/2014/main" id="{1B63BDE6-6FE8-3807-55B1-5F8F4E5D3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87178" y="3096131"/>
              <a:ext cx="914400" cy="91440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599B35AD-17AE-6970-EFB5-560A3E0CA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9735" y="3668296"/>
              <a:ext cx="751115" cy="751115"/>
            </a:xfrm>
            <a:prstGeom prst="rect">
              <a:avLst/>
            </a:prstGeom>
          </p:spPr>
        </p:pic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2D845F15-ED6A-AB8C-E805-DB429260D7DE}"/>
                </a:ext>
              </a:extLst>
            </p:cNvPr>
            <p:cNvCxnSpPr>
              <a:cxnSpLocks/>
            </p:cNvCxnSpPr>
            <p:nvPr/>
          </p:nvCxnSpPr>
          <p:spPr>
            <a:xfrm>
              <a:off x="3692621" y="3553331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58A53EAA-B21A-8A68-DB9A-0B3FC99AEA08}"/>
                </a:ext>
              </a:extLst>
            </p:cNvPr>
            <p:cNvCxnSpPr>
              <a:cxnSpLocks/>
            </p:cNvCxnSpPr>
            <p:nvPr/>
          </p:nvCxnSpPr>
          <p:spPr>
            <a:xfrm>
              <a:off x="7459860" y="3553332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3138548-DDD2-F5BB-4E68-C1DC5C99D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6777" y="3668296"/>
              <a:ext cx="751115" cy="751115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2466F17E-09B0-FB91-0543-9ADF23F7F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8620" y="2621832"/>
              <a:ext cx="751115" cy="751115"/>
            </a:xfrm>
            <a:prstGeom prst="rect">
              <a:avLst/>
            </a:prstGeom>
          </p:spPr>
        </p:pic>
        <p:sp>
          <p:nvSpPr>
            <p:cNvPr id="25" name="三角形 24">
              <a:extLst>
                <a:ext uri="{FF2B5EF4-FFF2-40B4-BE49-F238E27FC236}">
                  <a16:creationId xmlns:a16="http://schemas.microsoft.com/office/drawing/2014/main" id="{A8EA7FB8-4708-F742-3F20-EE7C5FA40767}"/>
                </a:ext>
              </a:extLst>
            </p:cNvPr>
            <p:cNvSpPr/>
            <p:nvPr/>
          </p:nvSpPr>
          <p:spPr>
            <a:xfrm>
              <a:off x="5785206" y="3455079"/>
              <a:ext cx="597214" cy="514840"/>
            </a:xfrm>
            <a:prstGeom prst="triangle">
              <a:avLst/>
            </a:prstGeom>
            <a:noFill/>
            <a:ln w="317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79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3040945E-C163-6774-4E69-C2C203EDDB75}"/>
              </a:ext>
            </a:extLst>
          </p:cNvPr>
          <p:cNvGrpSpPr/>
          <p:nvPr/>
        </p:nvGrpSpPr>
        <p:grpSpPr>
          <a:xfrm>
            <a:off x="2645215" y="1350530"/>
            <a:ext cx="7434956" cy="4745470"/>
            <a:chOff x="3758871" y="2071827"/>
            <a:chExt cx="5848872" cy="3340021"/>
          </a:xfrm>
        </p:grpSpPr>
        <p:pic>
          <p:nvPicPr>
            <p:cNvPr id="21" name="圖形 20" descr="資料庫 以實心填滿">
              <a:extLst>
                <a:ext uri="{FF2B5EF4-FFF2-40B4-BE49-F238E27FC236}">
                  <a16:creationId xmlns:a16="http://schemas.microsoft.com/office/drawing/2014/main" id="{9D3AEEB2-9C1C-C616-41F9-12F573D88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12900" y="2071827"/>
              <a:ext cx="1294843" cy="1294843"/>
            </a:xfrm>
            <a:prstGeom prst="rect">
              <a:avLst/>
            </a:prstGeom>
          </p:spPr>
        </p:pic>
        <p:pic>
          <p:nvPicPr>
            <p:cNvPr id="22" name="圖形 21" descr="使用者 以實心填滿">
              <a:extLst>
                <a:ext uri="{FF2B5EF4-FFF2-40B4-BE49-F238E27FC236}">
                  <a16:creationId xmlns:a16="http://schemas.microsoft.com/office/drawing/2014/main" id="{233673F9-5DFE-4B9D-FF79-7549F3F16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8871" y="3233800"/>
              <a:ext cx="914400" cy="9144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AF83CFA9-84D6-FDD9-251E-133829183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6656" y="2204699"/>
              <a:ext cx="1029101" cy="1029101"/>
            </a:xfrm>
            <a:prstGeom prst="rect">
              <a:avLst/>
            </a:prstGeom>
          </p:spPr>
        </p:pic>
        <p:cxnSp>
          <p:nvCxnSpPr>
            <p:cNvPr id="24" name="直線箭頭接點 23">
              <a:extLst>
                <a:ext uri="{FF2B5EF4-FFF2-40B4-BE49-F238E27FC236}">
                  <a16:creationId xmlns:a16="http://schemas.microsoft.com/office/drawing/2014/main" id="{71095672-8FE4-0692-E39F-954B686DE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271" y="2822713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29249EB8-BB52-7DE5-4E4D-C1DEEBBF4F9A}"/>
                </a:ext>
              </a:extLst>
            </p:cNvPr>
            <p:cNvCxnSpPr>
              <a:cxnSpLocks/>
            </p:cNvCxnSpPr>
            <p:nvPr/>
          </p:nvCxnSpPr>
          <p:spPr>
            <a:xfrm>
              <a:off x="7215533" y="4764427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1A673048-B2D1-F018-2218-9C8EB6E06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87163" y="4230756"/>
              <a:ext cx="914400" cy="914400"/>
            </a:xfrm>
            <a:prstGeom prst="rect">
              <a:avLst/>
            </a:prstGeom>
          </p:spPr>
        </p:pic>
        <p:pic>
          <p:nvPicPr>
            <p:cNvPr id="29" name="圖形 28" descr="資料庫 以實心填滿">
              <a:extLst>
                <a:ext uri="{FF2B5EF4-FFF2-40B4-BE49-F238E27FC236}">
                  <a16:creationId xmlns:a16="http://schemas.microsoft.com/office/drawing/2014/main" id="{FAF7C6FA-FA80-A8A1-D284-86F4BE43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12900" y="4117005"/>
              <a:ext cx="1294843" cy="1294843"/>
            </a:xfrm>
            <a:prstGeom prst="rect">
              <a:avLst/>
            </a:prstGeom>
          </p:spPr>
        </p:pic>
        <p:cxnSp>
          <p:nvCxnSpPr>
            <p:cNvPr id="30" name="直線箭頭接點 29">
              <a:extLst>
                <a:ext uri="{FF2B5EF4-FFF2-40B4-BE49-F238E27FC236}">
                  <a16:creationId xmlns:a16="http://schemas.microsoft.com/office/drawing/2014/main" id="{8AA972BC-6F6E-934F-3589-5FBD5DFD7A52}"/>
                </a:ext>
              </a:extLst>
            </p:cNvPr>
            <p:cNvCxnSpPr>
              <a:cxnSpLocks/>
            </p:cNvCxnSpPr>
            <p:nvPr/>
          </p:nvCxnSpPr>
          <p:spPr>
            <a:xfrm>
              <a:off x="7215532" y="2719248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9C4E3975-70AF-4306-D5DD-915903EEB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5868" y="3366670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5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4020E2C-3F83-E5DA-0823-190445E5B3D4}"/>
              </a:ext>
            </a:extLst>
          </p:cNvPr>
          <p:cNvGrpSpPr/>
          <p:nvPr/>
        </p:nvGrpSpPr>
        <p:grpSpPr>
          <a:xfrm>
            <a:off x="1794709" y="1198837"/>
            <a:ext cx="8470519" cy="4766534"/>
            <a:chOff x="3619724" y="1975035"/>
            <a:chExt cx="5848872" cy="290793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3A5A509D-C1DA-BF9D-94D4-4D9C1DF78E7D}"/>
                </a:ext>
              </a:extLst>
            </p:cNvPr>
            <p:cNvGrpSpPr/>
            <p:nvPr/>
          </p:nvGrpSpPr>
          <p:grpSpPr>
            <a:xfrm>
              <a:off x="6030368" y="4266834"/>
              <a:ext cx="3258973" cy="616131"/>
              <a:chOff x="4557959" y="2367771"/>
              <a:chExt cx="4191756" cy="792480"/>
            </a:xfrm>
            <a:solidFill>
              <a:schemeClr val="bg1"/>
            </a:solidFill>
          </p:grpSpPr>
          <p:sp>
            <p:nvSpPr>
              <p:cNvPr id="15" name="立方體 14">
                <a:extLst>
                  <a:ext uri="{FF2B5EF4-FFF2-40B4-BE49-F238E27FC236}">
                    <a16:creationId xmlns:a16="http://schemas.microsoft.com/office/drawing/2014/main" id="{CB998E31-2F4D-387D-EB4E-D9FA5572B592}"/>
                  </a:ext>
                </a:extLst>
              </p:cNvPr>
              <p:cNvSpPr/>
              <p:nvPr/>
            </p:nvSpPr>
            <p:spPr>
              <a:xfrm>
                <a:off x="4557959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" name="立方體 15">
                <a:extLst>
                  <a:ext uri="{FF2B5EF4-FFF2-40B4-BE49-F238E27FC236}">
                    <a16:creationId xmlns:a16="http://schemas.microsoft.com/office/drawing/2014/main" id="{7601C126-1B79-DAE8-1360-4BE448E1CFA7}"/>
                  </a:ext>
                </a:extLst>
              </p:cNvPr>
              <p:cNvSpPr/>
              <p:nvPr/>
            </p:nvSpPr>
            <p:spPr>
              <a:xfrm>
                <a:off x="5691051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" name="立方體 16">
                <a:extLst>
                  <a:ext uri="{FF2B5EF4-FFF2-40B4-BE49-F238E27FC236}">
                    <a16:creationId xmlns:a16="http://schemas.microsoft.com/office/drawing/2014/main" id="{DC01CA52-6DC1-EB44-2D43-38E3C95142BE}"/>
                  </a:ext>
                </a:extLst>
              </p:cNvPr>
              <p:cNvSpPr/>
              <p:nvPr/>
            </p:nvSpPr>
            <p:spPr>
              <a:xfrm>
                <a:off x="6824143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8" name="立方體 17">
                <a:extLst>
                  <a:ext uri="{FF2B5EF4-FFF2-40B4-BE49-F238E27FC236}">
                    <a16:creationId xmlns:a16="http://schemas.microsoft.com/office/drawing/2014/main" id="{DD5E9D83-0910-6DD2-6CFE-2980FBD28ADC}"/>
                  </a:ext>
                </a:extLst>
              </p:cNvPr>
              <p:cNvSpPr/>
              <p:nvPr/>
            </p:nvSpPr>
            <p:spPr>
              <a:xfrm>
                <a:off x="7957235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937D5AB2-443F-F1F8-0259-31393957BE12}"/>
                  </a:ext>
                </a:extLst>
              </p:cNvPr>
              <p:cNvCxnSpPr>
                <a:cxnSpLocks/>
                <a:stCxn id="15" idx="4"/>
                <a:endCxn id="16" idx="2"/>
              </p:cNvCxnSpPr>
              <p:nvPr/>
            </p:nvCxnSpPr>
            <p:spPr>
              <a:xfrm>
                <a:off x="5152319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5CC6FFAC-453F-00CA-D21A-B804415535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6330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2589D111-34AA-3826-E587-CB0AB4509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8503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pic>
          <p:nvPicPr>
            <p:cNvPr id="4" name="圖形 3" descr="資料庫 以實心填滿">
              <a:extLst>
                <a:ext uri="{FF2B5EF4-FFF2-40B4-BE49-F238E27FC236}">
                  <a16:creationId xmlns:a16="http://schemas.microsoft.com/office/drawing/2014/main" id="{B15A8B23-99E7-2829-9ACE-1864EC910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73753" y="1975035"/>
              <a:ext cx="1294843" cy="1294843"/>
            </a:xfrm>
            <a:prstGeom prst="rect">
              <a:avLst/>
            </a:prstGeom>
          </p:spPr>
        </p:pic>
        <p:pic>
          <p:nvPicPr>
            <p:cNvPr id="5" name="圖形 4" descr="使用者 以實心填滿">
              <a:extLst>
                <a:ext uri="{FF2B5EF4-FFF2-40B4-BE49-F238E27FC236}">
                  <a16:creationId xmlns:a16="http://schemas.microsoft.com/office/drawing/2014/main" id="{2B5EDBB2-BA46-5BE1-4BDD-51277DD46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19724" y="3137008"/>
              <a:ext cx="914400" cy="91440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3AACECD-035F-220B-0B44-2088CF22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7509" y="2107907"/>
              <a:ext cx="1029101" cy="1029101"/>
            </a:xfrm>
            <a:prstGeom prst="rect">
              <a:avLst/>
            </a:prstGeom>
          </p:spPr>
        </p:pic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73B16A41-5D34-8B54-8CD5-204D8DA90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124" y="2725921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69357650-848A-1ACD-73DB-55A65C1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7076385" y="2622456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D5F3DFC3-01CE-2DC5-3427-3D6FB8E13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721" y="3269878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28033766-175F-2F9D-7854-DBE4B529BE12}"/>
                </a:ext>
              </a:extLst>
            </p:cNvPr>
            <p:cNvCxnSpPr>
              <a:cxnSpLocks/>
            </p:cNvCxnSpPr>
            <p:nvPr/>
          </p:nvCxnSpPr>
          <p:spPr>
            <a:xfrm>
              <a:off x="4534124" y="3594208"/>
              <a:ext cx="1199922" cy="83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4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EEBE58AD-9D20-409E-136D-A22C30D8C27C}"/>
              </a:ext>
            </a:extLst>
          </p:cNvPr>
          <p:cNvGrpSpPr/>
          <p:nvPr/>
        </p:nvGrpSpPr>
        <p:grpSpPr>
          <a:xfrm>
            <a:off x="6875194" y="4286712"/>
            <a:ext cx="3258973" cy="616131"/>
            <a:chOff x="4557959" y="2367771"/>
            <a:chExt cx="4191756" cy="792480"/>
          </a:xfrm>
          <a:solidFill>
            <a:schemeClr val="bg1"/>
          </a:solidFill>
        </p:grpSpPr>
        <p:sp>
          <p:nvSpPr>
            <p:cNvPr id="12" name="立方體 11">
              <a:extLst>
                <a:ext uri="{FF2B5EF4-FFF2-40B4-BE49-F238E27FC236}">
                  <a16:creationId xmlns:a16="http://schemas.microsoft.com/office/drawing/2014/main" id="{AEE76519-29F7-66BE-CDDE-2591F0BD4A3A}"/>
                </a:ext>
              </a:extLst>
            </p:cNvPr>
            <p:cNvSpPr/>
            <p:nvPr/>
          </p:nvSpPr>
          <p:spPr>
            <a:xfrm>
              <a:off x="4557959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立方體 12">
              <a:extLst>
                <a:ext uri="{FF2B5EF4-FFF2-40B4-BE49-F238E27FC236}">
                  <a16:creationId xmlns:a16="http://schemas.microsoft.com/office/drawing/2014/main" id="{3AE31322-25D0-9E2C-4637-0CE445D899C5}"/>
                </a:ext>
              </a:extLst>
            </p:cNvPr>
            <p:cNvSpPr/>
            <p:nvPr/>
          </p:nvSpPr>
          <p:spPr>
            <a:xfrm>
              <a:off x="5691051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立方體 13">
              <a:extLst>
                <a:ext uri="{FF2B5EF4-FFF2-40B4-BE49-F238E27FC236}">
                  <a16:creationId xmlns:a16="http://schemas.microsoft.com/office/drawing/2014/main" id="{B6F5FF43-51DF-685F-597E-47BEDDD504D8}"/>
                </a:ext>
              </a:extLst>
            </p:cNvPr>
            <p:cNvSpPr/>
            <p:nvPr/>
          </p:nvSpPr>
          <p:spPr>
            <a:xfrm>
              <a:off x="6824143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立方體 14">
              <a:extLst>
                <a:ext uri="{FF2B5EF4-FFF2-40B4-BE49-F238E27FC236}">
                  <a16:creationId xmlns:a16="http://schemas.microsoft.com/office/drawing/2014/main" id="{01261E42-B575-7CDE-ED48-663104CE5AB9}"/>
                </a:ext>
              </a:extLst>
            </p:cNvPr>
            <p:cNvSpPr/>
            <p:nvPr/>
          </p:nvSpPr>
          <p:spPr>
            <a:xfrm>
              <a:off x="7957235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FFAA307-4086-78B0-101B-92F496694CA4}"/>
                </a:ext>
              </a:extLst>
            </p:cNvPr>
            <p:cNvCxnSpPr>
              <a:cxnSpLocks/>
              <a:stCxn id="12" idx="4"/>
              <a:endCxn id="13" idx="2"/>
            </p:cNvCxnSpPr>
            <p:nvPr/>
          </p:nvCxnSpPr>
          <p:spPr>
            <a:xfrm>
              <a:off x="5152319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D405EE3-7F88-9BB2-C674-D6AC622696E7}"/>
                </a:ext>
              </a:extLst>
            </p:cNvPr>
            <p:cNvCxnSpPr>
              <a:cxnSpLocks/>
            </p:cNvCxnSpPr>
            <p:nvPr/>
          </p:nvCxnSpPr>
          <p:spPr>
            <a:xfrm>
              <a:off x="6296330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2E5B97D-997A-C381-7286-7CA51CA862C9}"/>
                </a:ext>
              </a:extLst>
            </p:cNvPr>
            <p:cNvCxnSpPr>
              <a:cxnSpLocks/>
            </p:cNvCxnSpPr>
            <p:nvPr/>
          </p:nvCxnSpPr>
          <p:spPr>
            <a:xfrm>
              <a:off x="7418503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圖形 5" descr="資料庫 以實心填滿">
            <a:extLst>
              <a:ext uri="{FF2B5EF4-FFF2-40B4-BE49-F238E27FC236}">
                <a16:creationId xmlns:a16="http://schemas.microsoft.com/office/drawing/2014/main" id="{94BE8872-C048-4CD7-6A68-2F22A7E70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4745" y="2998050"/>
            <a:ext cx="1294843" cy="1294843"/>
          </a:xfrm>
          <a:prstGeom prst="rect">
            <a:avLst/>
          </a:prstGeom>
        </p:spPr>
      </p:pic>
      <p:pic>
        <p:nvPicPr>
          <p:cNvPr id="7" name="圖形 6" descr="使用者 以實心填滿">
            <a:extLst>
              <a:ext uri="{FF2B5EF4-FFF2-40B4-BE49-F238E27FC236}">
                <a16:creationId xmlns:a16="http://schemas.microsoft.com/office/drawing/2014/main" id="{5A53AF87-4916-140A-425A-BFE492832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550" y="3156886"/>
            <a:ext cx="914400" cy="914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BF6E3A-7882-E9AF-436A-18C0B4808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335" y="2127785"/>
            <a:ext cx="1029101" cy="1029101"/>
          </a:xfrm>
          <a:prstGeom prst="rect">
            <a:avLst/>
          </a:prstGeom>
        </p:spPr>
      </p:pic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AEE532A7-829B-5C2D-E3EF-DAD8F3BEE75B}"/>
              </a:ext>
            </a:extLst>
          </p:cNvPr>
          <p:cNvCxnSpPr>
            <a:cxnSpLocks/>
          </p:cNvCxnSpPr>
          <p:nvPr/>
        </p:nvCxnSpPr>
        <p:spPr>
          <a:xfrm flipV="1">
            <a:off x="5378950" y="2745799"/>
            <a:ext cx="1199922" cy="868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ABE6E188-6F9C-5505-0D96-6D79E794CFFA}"/>
              </a:ext>
            </a:extLst>
          </p:cNvPr>
          <p:cNvCxnSpPr>
            <a:cxnSpLocks/>
          </p:cNvCxnSpPr>
          <p:nvPr/>
        </p:nvCxnSpPr>
        <p:spPr>
          <a:xfrm flipH="1">
            <a:off x="3796748" y="3645472"/>
            <a:ext cx="71468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圖形 23" descr="使用者 以實心填滿">
            <a:extLst>
              <a:ext uri="{FF2B5EF4-FFF2-40B4-BE49-F238E27FC236}">
                <a16:creationId xmlns:a16="http://schemas.microsoft.com/office/drawing/2014/main" id="{E2B07B10-88FD-D8B1-57BC-F7AA00A6C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550" y="3156886"/>
            <a:ext cx="914400" cy="914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B07FD21-18B1-CF31-C2DA-984F64EC7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335" y="2127785"/>
            <a:ext cx="1029101" cy="1029101"/>
          </a:xfrm>
          <a:prstGeom prst="rect">
            <a:avLst/>
          </a:prstGeom>
        </p:spPr>
      </p:pic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37DF4293-BA25-9DE2-ED6D-F5F5E43CCFF7}"/>
              </a:ext>
            </a:extLst>
          </p:cNvPr>
          <p:cNvCxnSpPr>
            <a:cxnSpLocks/>
          </p:cNvCxnSpPr>
          <p:nvPr/>
        </p:nvCxnSpPr>
        <p:spPr>
          <a:xfrm flipV="1">
            <a:off x="7201547" y="3289756"/>
            <a:ext cx="0" cy="86408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8F41FAD-DF06-2656-36E2-E01C9CD3832C}"/>
              </a:ext>
            </a:extLst>
          </p:cNvPr>
          <p:cNvCxnSpPr>
            <a:cxnSpLocks/>
          </p:cNvCxnSpPr>
          <p:nvPr/>
        </p:nvCxnSpPr>
        <p:spPr>
          <a:xfrm>
            <a:off x="5378950" y="3614086"/>
            <a:ext cx="1199922" cy="831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1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BC52D9F1-9C69-6FA0-14FF-DA36840873F5}"/>
              </a:ext>
            </a:extLst>
          </p:cNvPr>
          <p:cNvGrpSpPr/>
          <p:nvPr/>
        </p:nvGrpSpPr>
        <p:grpSpPr>
          <a:xfrm>
            <a:off x="1991294" y="1625139"/>
            <a:ext cx="7976976" cy="4025596"/>
            <a:chOff x="1991294" y="1625139"/>
            <a:chExt cx="7976976" cy="4025596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0E5125-4FB4-8D9E-FA4E-A0376282D96D}"/>
                </a:ext>
              </a:extLst>
            </p:cNvPr>
            <p:cNvGrpSpPr/>
            <p:nvPr/>
          </p:nvGrpSpPr>
          <p:grpSpPr>
            <a:xfrm>
              <a:off x="2334451" y="3289007"/>
              <a:ext cx="787883" cy="923527"/>
              <a:chOff x="2655667" y="2971799"/>
              <a:chExt cx="1019580" cy="1119619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3EF7E78F-95B3-A9BD-2BBF-BB24596D5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4350" y="29717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7D51F4C-CB1C-05F7-8DB1-9EA00455B53A}"/>
                  </a:ext>
                </a:extLst>
              </p:cNvPr>
              <p:cNvSpPr txBox="1"/>
              <p:nvPr/>
            </p:nvSpPr>
            <p:spPr>
              <a:xfrm>
                <a:off x="2655667" y="3680979"/>
                <a:ext cx="1019580" cy="41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9B75AAE-1594-F9E1-55E4-76FF6D42030A}"/>
                </a:ext>
              </a:extLst>
            </p:cNvPr>
            <p:cNvGrpSpPr/>
            <p:nvPr/>
          </p:nvGrpSpPr>
          <p:grpSpPr>
            <a:xfrm>
              <a:off x="7927302" y="3561784"/>
              <a:ext cx="2040968" cy="752038"/>
              <a:chOff x="7629632" y="3120933"/>
              <a:chExt cx="3258973" cy="120083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47DC13B7-3153-7C30-3F62-9F42C52AD073}"/>
                  </a:ext>
                </a:extLst>
              </p:cNvPr>
              <p:cNvGrpSpPr/>
              <p:nvPr/>
            </p:nvGrpSpPr>
            <p:grpSpPr>
              <a:xfrm>
                <a:off x="7629632" y="3120933"/>
                <a:ext cx="3258973" cy="616131"/>
                <a:chOff x="7435949" y="3183531"/>
                <a:chExt cx="3258973" cy="616131"/>
              </a:xfrm>
            </p:grpSpPr>
            <p:sp>
              <p:nvSpPr>
                <p:cNvPr id="6" name="立方體 5">
                  <a:extLst>
                    <a:ext uri="{FF2B5EF4-FFF2-40B4-BE49-F238E27FC236}">
                      <a16:creationId xmlns:a16="http://schemas.microsoft.com/office/drawing/2014/main" id="{747A0FE6-ABD2-F417-E22A-057BFBD0192D}"/>
                    </a:ext>
                  </a:extLst>
                </p:cNvPr>
                <p:cNvSpPr/>
                <p:nvPr/>
              </p:nvSpPr>
              <p:spPr>
                <a:xfrm>
                  <a:off x="7435949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7" name="立方體 6">
                  <a:extLst>
                    <a:ext uri="{FF2B5EF4-FFF2-40B4-BE49-F238E27FC236}">
                      <a16:creationId xmlns:a16="http://schemas.microsoft.com/office/drawing/2014/main" id="{DA8BF167-D28D-F89E-27F7-AA5C4589FE75}"/>
                    </a:ext>
                  </a:extLst>
                </p:cNvPr>
                <p:cNvSpPr/>
                <p:nvPr/>
              </p:nvSpPr>
              <p:spPr>
                <a:xfrm>
                  <a:off x="8316896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8" name="立方體 7">
                  <a:extLst>
                    <a:ext uri="{FF2B5EF4-FFF2-40B4-BE49-F238E27FC236}">
                      <a16:creationId xmlns:a16="http://schemas.microsoft.com/office/drawing/2014/main" id="{DE74F131-2CFB-459F-95AA-01C10B37C747}"/>
                    </a:ext>
                  </a:extLst>
                </p:cNvPr>
                <p:cNvSpPr/>
                <p:nvPr/>
              </p:nvSpPr>
              <p:spPr>
                <a:xfrm>
                  <a:off x="9197844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" name="立方體 8">
                  <a:extLst>
                    <a:ext uri="{FF2B5EF4-FFF2-40B4-BE49-F238E27FC236}">
                      <a16:creationId xmlns:a16="http://schemas.microsoft.com/office/drawing/2014/main" id="{702A0E0F-599F-00CB-CCB9-C9578FA6AC60}"/>
                    </a:ext>
                  </a:extLst>
                </p:cNvPr>
                <p:cNvSpPr/>
                <p:nvPr/>
              </p:nvSpPr>
              <p:spPr>
                <a:xfrm>
                  <a:off x="10078791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C0E1DD29-8B1C-96DC-CC91-0584A49AC402}"/>
                    </a:ext>
                  </a:extLst>
                </p:cNvPr>
                <p:cNvCxnSpPr>
                  <a:cxnSpLocks/>
                  <a:stCxn id="6" idx="4"/>
                  <a:endCxn id="7" idx="2"/>
                </p:cNvCxnSpPr>
                <p:nvPr/>
              </p:nvCxnSpPr>
              <p:spPr>
                <a:xfrm>
                  <a:off x="7898047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5397D7D3-EF67-C080-040F-0A995598E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7484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8AB3C6C1-2A23-632F-1C2D-CF3D4FA8F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942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26D685-73D3-E016-062E-8B7867F5F423}"/>
                  </a:ext>
                </a:extLst>
              </p:cNvPr>
              <p:cNvSpPr txBox="1"/>
              <p:nvPr/>
            </p:nvSpPr>
            <p:spPr>
              <a:xfrm>
                <a:off x="8252641" y="3781175"/>
                <a:ext cx="1953517" cy="54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737A9B3-E890-947C-E1F7-8C1BB657FF91}"/>
                </a:ext>
              </a:extLst>
            </p:cNvPr>
            <p:cNvGrpSpPr/>
            <p:nvPr/>
          </p:nvGrpSpPr>
          <p:grpSpPr>
            <a:xfrm>
              <a:off x="5228922" y="4436794"/>
              <a:ext cx="1175386" cy="1075442"/>
              <a:chOff x="5218837" y="4353187"/>
              <a:chExt cx="1483112" cy="1324150"/>
            </a:xfrm>
          </p:grpSpPr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2B953021-2684-C0BF-2C7D-F36152DB8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5CCFC17-5E4B-D828-62E7-B47F799FDA4B}"/>
                  </a:ext>
                </a:extLst>
              </p:cNvPr>
              <p:cNvSpPr txBox="1"/>
              <p:nvPr/>
            </p:nvSpPr>
            <p:spPr>
              <a:xfrm>
                <a:off x="5218837" y="5298383"/>
                <a:ext cx="1483112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Other Service</a:t>
                </a:r>
                <a:endParaRPr kumimoji="1" lang="zh-TW" altLang="en-US" sz="1400" dirty="0"/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93014185-A847-CAE2-186D-7C65E41415D9}"/>
                </a:ext>
              </a:extLst>
            </p:cNvPr>
            <p:cNvGrpSpPr/>
            <p:nvPr/>
          </p:nvGrpSpPr>
          <p:grpSpPr>
            <a:xfrm>
              <a:off x="4958853" y="1625139"/>
              <a:ext cx="1307281" cy="1174085"/>
              <a:chOff x="5054647" y="1642556"/>
              <a:chExt cx="1307281" cy="1174085"/>
            </a:xfrm>
          </p:grpSpPr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B22D3B84-CCC2-FE46-2F13-890C348EF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4715" y="1642556"/>
                <a:ext cx="858078" cy="858078"/>
              </a:xfrm>
              <a:prstGeom prst="rect">
                <a:avLst/>
              </a:prstGeom>
            </p:spPr>
          </p:pic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1CB6F93-AD99-2CAA-23B9-BA4F30F84617}"/>
                  </a:ext>
                </a:extLst>
              </p:cNvPr>
              <p:cNvSpPr txBox="1"/>
              <p:nvPr/>
            </p:nvSpPr>
            <p:spPr>
              <a:xfrm>
                <a:off x="5054647" y="2447309"/>
                <a:ext cx="1307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Cert Service</a:t>
                </a:r>
                <a:endParaRPr kumimoji="1" lang="zh-TW" altLang="en-US" dirty="0"/>
              </a:p>
            </p:txBody>
          </p:sp>
        </p:grpSp>
        <p:cxnSp>
          <p:nvCxnSpPr>
            <p:cNvPr id="27" name="曲線接點 26">
              <a:extLst>
                <a:ext uri="{FF2B5EF4-FFF2-40B4-BE49-F238E27FC236}">
                  <a16:creationId xmlns:a16="http://schemas.microsoft.com/office/drawing/2014/main" id="{A711D73C-FF05-5622-B7C2-2B8D41FBF8AA}"/>
                </a:ext>
              </a:extLst>
            </p:cNvPr>
            <p:cNvCxnSpPr>
              <a:cxnSpLocks/>
              <a:stCxn id="15" idx="2"/>
              <a:endCxn id="4" idx="0"/>
            </p:cNvCxnSpPr>
            <p:nvPr/>
          </p:nvCxnSpPr>
          <p:spPr>
            <a:xfrm rot="5400000" flipH="1" flipV="1">
              <a:off x="2272847" y="3744553"/>
              <a:ext cx="923527" cy="12436"/>
            </a:xfrm>
            <a:prstGeom prst="bentConnector5">
              <a:avLst>
                <a:gd name="adj1" fmla="val -24753"/>
                <a:gd name="adj2" fmla="val -4965737"/>
                <a:gd name="adj3" fmla="val 12475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箭頭接點 66">
              <a:extLst>
                <a:ext uri="{FF2B5EF4-FFF2-40B4-BE49-F238E27FC236}">
                  <a16:creationId xmlns:a16="http://schemas.microsoft.com/office/drawing/2014/main" id="{479120F7-1B8C-490C-6457-EBD3519D1900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3106970" y="2614558"/>
              <a:ext cx="1851883" cy="112986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箭頭接點 66">
              <a:extLst>
                <a:ext uri="{FF2B5EF4-FFF2-40B4-BE49-F238E27FC236}">
                  <a16:creationId xmlns:a16="http://schemas.microsoft.com/office/drawing/2014/main" id="{3D273CCD-15B7-E01E-C98A-2CA9E349C233}"/>
                </a:ext>
              </a:extLst>
            </p:cNvPr>
            <p:cNvCxnSpPr>
              <a:cxnSpLocks/>
            </p:cNvCxnSpPr>
            <p:nvPr/>
          </p:nvCxnSpPr>
          <p:spPr>
            <a:xfrm>
              <a:off x="6266134" y="2625445"/>
              <a:ext cx="1506266" cy="1129863"/>
            </a:xfrm>
            <a:prstGeom prst="bentConnector3">
              <a:avLst>
                <a:gd name="adj1" fmla="val 685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箭頭接點 66">
              <a:extLst>
                <a:ext uri="{FF2B5EF4-FFF2-40B4-BE49-F238E27FC236}">
                  <a16:creationId xmlns:a16="http://schemas.microsoft.com/office/drawing/2014/main" id="{85F2A6FC-BC56-788C-60FD-59115D736A1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rot="16200000" flipH="1">
              <a:off x="3488474" y="3617900"/>
              <a:ext cx="2282318" cy="1198577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66">
              <a:extLst>
                <a:ext uri="{FF2B5EF4-FFF2-40B4-BE49-F238E27FC236}">
                  <a16:creationId xmlns:a16="http://schemas.microsoft.com/office/drawing/2014/main" id="{E6CC8F3B-2032-798C-48D0-10D34DF8420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6404308" y="3088730"/>
              <a:ext cx="888796" cy="2269618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箭頭接點 66">
              <a:extLst>
                <a:ext uri="{FF2B5EF4-FFF2-40B4-BE49-F238E27FC236}">
                  <a16:creationId xmlns:a16="http://schemas.microsoft.com/office/drawing/2014/main" id="{4E417644-58A6-BECB-6152-6A1723A7304D}"/>
                </a:ext>
              </a:extLst>
            </p:cNvPr>
            <p:cNvCxnSpPr>
              <a:cxnSpLocks/>
            </p:cNvCxnSpPr>
            <p:nvPr/>
          </p:nvCxnSpPr>
          <p:spPr>
            <a:xfrm>
              <a:off x="3132730" y="3744421"/>
              <a:ext cx="4617258" cy="12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BAF74478-F74E-294E-2F77-3809A598D0B7}"/>
                </a:ext>
              </a:extLst>
            </p:cNvPr>
            <p:cNvSpPr txBox="1"/>
            <p:nvPr/>
          </p:nvSpPr>
          <p:spPr>
            <a:xfrm>
              <a:off x="1991294" y="2799030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生成AID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A82AB9F-20A2-F7CB-EFCA-3107D17BF003}"/>
                </a:ext>
              </a:extLst>
            </p:cNvPr>
            <p:cNvSpPr txBox="1"/>
            <p:nvPr/>
          </p:nvSpPr>
          <p:spPr>
            <a:xfrm>
              <a:off x="3948161" y="2322635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產生憑證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35E73CC9-8CAB-2669-3A65-555CFD43031A}"/>
                </a:ext>
              </a:extLst>
            </p:cNvPr>
            <p:cNvSpPr txBox="1"/>
            <p:nvPr/>
          </p:nvSpPr>
          <p:spPr>
            <a:xfrm>
              <a:off x="6267079" y="2348637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3.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憑證上鏈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A4B76EE8-2DE9-EBB3-B580-63A1D80F3D01}"/>
                </a:ext>
              </a:extLst>
            </p:cNvPr>
            <p:cNvSpPr txBox="1"/>
            <p:nvPr/>
          </p:nvSpPr>
          <p:spPr>
            <a:xfrm>
              <a:off x="4039020" y="5089043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4.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自主加入</a:t>
              </a: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15B8725A-945E-729E-C333-5731FEC49BAB}"/>
                </a:ext>
              </a:extLst>
            </p:cNvPr>
            <p:cNvSpPr txBox="1"/>
            <p:nvPr/>
          </p:nvSpPr>
          <p:spPr>
            <a:xfrm>
              <a:off x="6230423" y="5086704"/>
              <a:ext cx="113888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5.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區塊鏈驗證</a:t>
              </a:r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7B1D8B25-D9E7-08F3-7DA9-FE0A9DB2A9B7}"/>
                </a:ext>
              </a:extLst>
            </p:cNvPr>
            <p:cNvSpPr txBox="1"/>
            <p:nvPr/>
          </p:nvSpPr>
          <p:spPr>
            <a:xfrm>
              <a:off x="4478835" y="3465477"/>
              <a:ext cx="24897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額外流程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: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撤銷憑證、使用者評價</a:t>
              </a: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52D8F74-92C5-2F9B-D60E-35EBB5BFE41A}"/>
                </a:ext>
              </a:extLst>
            </p:cNvPr>
            <p:cNvSpPr txBox="1"/>
            <p:nvPr/>
          </p:nvSpPr>
          <p:spPr>
            <a:xfrm>
              <a:off x="4017685" y="5373736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6.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彈性驗證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92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EBF7C5DF-AFBC-5E15-3564-26786AFD92D1}"/>
              </a:ext>
            </a:extLst>
          </p:cNvPr>
          <p:cNvGrpSpPr/>
          <p:nvPr/>
        </p:nvGrpSpPr>
        <p:grpSpPr>
          <a:xfrm>
            <a:off x="2415127" y="2074410"/>
            <a:ext cx="7553143" cy="3463425"/>
            <a:chOff x="2415127" y="2074410"/>
            <a:chExt cx="7553143" cy="346342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0E5125-4FB4-8D9E-FA4E-A0376282D96D}"/>
                </a:ext>
              </a:extLst>
            </p:cNvPr>
            <p:cNvGrpSpPr/>
            <p:nvPr/>
          </p:nvGrpSpPr>
          <p:grpSpPr>
            <a:xfrm>
              <a:off x="2415127" y="3221020"/>
              <a:ext cx="787883" cy="921776"/>
              <a:chOff x="2665058" y="2971800"/>
              <a:chExt cx="1019580" cy="1117496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3EF7E78F-95B3-A9BD-2BBF-BB24596D5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4350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7D51F4C-CB1C-05F7-8DB1-9EA00455B53A}"/>
                  </a:ext>
                </a:extLst>
              </p:cNvPr>
              <p:cNvSpPr txBox="1"/>
              <p:nvPr/>
            </p:nvSpPr>
            <p:spPr>
              <a:xfrm>
                <a:off x="2665058" y="3716169"/>
                <a:ext cx="1019580" cy="373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9B75AAE-1594-F9E1-55E4-76FF6D42030A}"/>
                </a:ext>
              </a:extLst>
            </p:cNvPr>
            <p:cNvGrpSpPr/>
            <p:nvPr/>
          </p:nvGrpSpPr>
          <p:grpSpPr>
            <a:xfrm>
              <a:off x="7927302" y="3561784"/>
              <a:ext cx="2040968" cy="752038"/>
              <a:chOff x="7629632" y="3120933"/>
              <a:chExt cx="3258973" cy="120083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47DC13B7-3153-7C30-3F62-9F42C52AD073}"/>
                  </a:ext>
                </a:extLst>
              </p:cNvPr>
              <p:cNvGrpSpPr/>
              <p:nvPr/>
            </p:nvGrpSpPr>
            <p:grpSpPr>
              <a:xfrm>
                <a:off x="7629632" y="3120933"/>
                <a:ext cx="3258973" cy="616131"/>
                <a:chOff x="7435949" y="3183531"/>
                <a:chExt cx="3258973" cy="616131"/>
              </a:xfrm>
            </p:grpSpPr>
            <p:sp>
              <p:nvSpPr>
                <p:cNvPr id="6" name="立方體 5">
                  <a:extLst>
                    <a:ext uri="{FF2B5EF4-FFF2-40B4-BE49-F238E27FC236}">
                      <a16:creationId xmlns:a16="http://schemas.microsoft.com/office/drawing/2014/main" id="{747A0FE6-ABD2-F417-E22A-057BFBD0192D}"/>
                    </a:ext>
                  </a:extLst>
                </p:cNvPr>
                <p:cNvSpPr/>
                <p:nvPr/>
              </p:nvSpPr>
              <p:spPr>
                <a:xfrm>
                  <a:off x="7435949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7" name="立方體 6">
                  <a:extLst>
                    <a:ext uri="{FF2B5EF4-FFF2-40B4-BE49-F238E27FC236}">
                      <a16:creationId xmlns:a16="http://schemas.microsoft.com/office/drawing/2014/main" id="{DA8BF167-D28D-F89E-27F7-AA5C4589FE75}"/>
                    </a:ext>
                  </a:extLst>
                </p:cNvPr>
                <p:cNvSpPr/>
                <p:nvPr/>
              </p:nvSpPr>
              <p:spPr>
                <a:xfrm>
                  <a:off x="8316896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8" name="立方體 7">
                  <a:extLst>
                    <a:ext uri="{FF2B5EF4-FFF2-40B4-BE49-F238E27FC236}">
                      <a16:creationId xmlns:a16="http://schemas.microsoft.com/office/drawing/2014/main" id="{DE74F131-2CFB-459F-95AA-01C10B37C747}"/>
                    </a:ext>
                  </a:extLst>
                </p:cNvPr>
                <p:cNvSpPr/>
                <p:nvPr/>
              </p:nvSpPr>
              <p:spPr>
                <a:xfrm>
                  <a:off x="9197844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" name="立方體 8">
                  <a:extLst>
                    <a:ext uri="{FF2B5EF4-FFF2-40B4-BE49-F238E27FC236}">
                      <a16:creationId xmlns:a16="http://schemas.microsoft.com/office/drawing/2014/main" id="{702A0E0F-599F-00CB-CCB9-C9578FA6AC60}"/>
                    </a:ext>
                  </a:extLst>
                </p:cNvPr>
                <p:cNvSpPr/>
                <p:nvPr/>
              </p:nvSpPr>
              <p:spPr>
                <a:xfrm>
                  <a:off x="10078791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C0E1DD29-8B1C-96DC-CC91-0584A49AC402}"/>
                    </a:ext>
                  </a:extLst>
                </p:cNvPr>
                <p:cNvCxnSpPr>
                  <a:cxnSpLocks/>
                  <a:stCxn id="6" idx="4"/>
                  <a:endCxn id="7" idx="2"/>
                </p:cNvCxnSpPr>
                <p:nvPr/>
              </p:nvCxnSpPr>
              <p:spPr>
                <a:xfrm>
                  <a:off x="7898047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5397D7D3-EF67-C080-040F-0A995598E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7484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8AB3C6C1-2A23-632F-1C2D-CF3D4FA8F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942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26D685-73D3-E016-062E-8B7867F5F423}"/>
                  </a:ext>
                </a:extLst>
              </p:cNvPr>
              <p:cNvSpPr txBox="1"/>
              <p:nvPr/>
            </p:nvSpPr>
            <p:spPr>
              <a:xfrm>
                <a:off x="8252641" y="3781175"/>
                <a:ext cx="1953517" cy="54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737A9B3-E890-947C-E1F7-8C1BB657FF91}"/>
                </a:ext>
              </a:extLst>
            </p:cNvPr>
            <p:cNvGrpSpPr/>
            <p:nvPr/>
          </p:nvGrpSpPr>
          <p:grpSpPr>
            <a:xfrm>
              <a:off x="5298025" y="4436794"/>
              <a:ext cx="1019510" cy="1101041"/>
              <a:chOff x="5306036" y="4353187"/>
              <a:chExt cx="1286427" cy="1355669"/>
            </a:xfrm>
          </p:grpSpPr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2B953021-2684-C0BF-2C7D-F36152DB8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5CCFC17-5E4B-D828-62E7-B47F799FDA4B}"/>
                  </a:ext>
                </a:extLst>
              </p:cNvPr>
              <p:cNvSpPr txBox="1"/>
              <p:nvPr/>
            </p:nvSpPr>
            <p:spPr>
              <a:xfrm>
                <a:off x="5306036" y="5329902"/>
                <a:ext cx="1286427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Data Target</a:t>
                </a:r>
                <a:endParaRPr kumimoji="1" lang="zh-TW" altLang="en-US" sz="1400" dirty="0"/>
              </a:p>
            </p:txBody>
          </p:sp>
        </p:grpSp>
        <p:cxnSp>
          <p:nvCxnSpPr>
            <p:cNvPr id="67" name="直線箭頭接點 66">
              <a:extLst>
                <a:ext uri="{FF2B5EF4-FFF2-40B4-BE49-F238E27FC236}">
                  <a16:creationId xmlns:a16="http://schemas.microsoft.com/office/drawing/2014/main" id="{479120F7-1B8C-490C-6457-EBD3519D1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3485" y="2603256"/>
              <a:ext cx="1851883" cy="112986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箭頭接點 66">
              <a:extLst>
                <a:ext uri="{FF2B5EF4-FFF2-40B4-BE49-F238E27FC236}">
                  <a16:creationId xmlns:a16="http://schemas.microsoft.com/office/drawing/2014/main" id="{3D273CCD-15B7-E01E-C98A-2CA9E349C2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2649" y="2614143"/>
              <a:ext cx="1506266" cy="1129863"/>
            </a:xfrm>
            <a:prstGeom prst="bentConnector3">
              <a:avLst>
                <a:gd name="adj1" fmla="val 685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箭頭接點 66">
              <a:extLst>
                <a:ext uri="{FF2B5EF4-FFF2-40B4-BE49-F238E27FC236}">
                  <a16:creationId xmlns:a16="http://schemas.microsoft.com/office/drawing/2014/main" id="{85F2A6FC-BC56-788C-60FD-59115D736A1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rot="16200000" flipH="1">
              <a:off x="3557578" y="3643500"/>
              <a:ext cx="2282318" cy="1198576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66">
              <a:extLst>
                <a:ext uri="{FF2B5EF4-FFF2-40B4-BE49-F238E27FC236}">
                  <a16:creationId xmlns:a16="http://schemas.microsoft.com/office/drawing/2014/main" id="{E6CC8F3B-2032-798C-48D0-10D34DF8420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6317535" y="3114329"/>
              <a:ext cx="1044675" cy="2269618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A82AB9F-20A2-F7CB-EFCA-3107D17BF003}"/>
                </a:ext>
              </a:extLst>
            </p:cNvPr>
            <p:cNvSpPr txBox="1"/>
            <p:nvPr/>
          </p:nvSpPr>
          <p:spPr>
            <a:xfrm>
              <a:off x="4017685" y="2348636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申請憑證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35E73CC9-8CAB-2669-3A65-555CFD43031A}"/>
                </a:ext>
              </a:extLst>
            </p:cNvPr>
            <p:cNvSpPr txBox="1"/>
            <p:nvPr/>
          </p:nvSpPr>
          <p:spPr>
            <a:xfrm>
              <a:off x="6267079" y="2348637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憑證上鏈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A4B76EE8-2DE9-EBB3-B580-63A1D80F3D01}"/>
                </a:ext>
              </a:extLst>
            </p:cNvPr>
            <p:cNvSpPr txBox="1"/>
            <p:nvPr/>
          </p:nvSpPr>
          <p:spPr>
            <a:xfrm>
              <a:off x="4122316" y="5106947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3.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數據共享</a:t>
              </a: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15B8725A-945E-729E-C333-5731FEC49BAB}"/>
                </a:ext>
              </a:extLst>
            </p:cNvPr>
            <p:cNvSpPr txBox="1"/>
            <p:nvPr/>
          </p:nvSpPr>
          <p:spPr>
            <a:xfrm>
              <a:off x="6315266" y="5106947"/>
              <a:ext cx="113888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4.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數據驗證</a:t>
              </a:r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F631AD4-08F8-8F7B-5466-6AD69FE72AFB}"/>
                </a:ext>
              </a:extLst>
            </p:cNvPr>
            <p:cNvGrpSpPr/>
            <p:nvPr/>
          </p:nvGrpSpPr>
          <p:grpSpPr>
            <a:xfrm>
              <a:off x="5104676" y="2074410"/>
              <a:ext cx="1061444" cy="1063220"/>
              <a:chOff x="5299288" y="4353187"/>
              <a:chExt cx="1339339" cy="1309102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B5554853-A35F-2FE0-22A4-A58AE9CF2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2A56BA8-F5FB-B932-98BA-99179B0F8A57}"/>
                  </a:ext>
                </a:extLst>
              </p:cNvPr>
              <p:cNvSpPr txBox="1"/>
              <p:nvPr/>
            </p:nvSpPr>
            <p:spPr>
              <a:xfrm>
                <a:off x="5299288" y="5283335"/>
                <a:ext cx="1339339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Data Source</a:t>
                </a:r>
                <a:endParaRPr kumimoji="1" lang="zh-TW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58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7C43D15D-5845-403E-20C0-7039B5072A3B}"/>
              </a:ext>
            </a:extLst>
          </p:cNvPr>
          <p:cNvGrpSpPr/>
          <p:nvPr/>
        </p:nvGrpSpPr>
        <p:grpSpPr>
          <a:xfrm>
            <a:off x="3785318" y="1671734"/>
            <a:ext cx="4327762" cy="2765411"/>
            <a:chOff x="3785318" y="1671734"/>
            <a:chExt cx="4327762" cy="276541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92AB270-94B2-7BB5-96D3-62690BEC0C8C}"/>
                </a:ext>
              </a:extLst>
            </p:cNvPr>
            <p:cNvGrpSpPr/>
            <p:nvPr/>
          </p:nvGrpSpPr>
          <p:grpSpPr>
            <a:xfrm>
              <a:off x="3785318" y="3513841"/>
              <a:ext cx="787883" cy="921776"/>
              <a:chOff x="2415127" y="3221020"/>
              <a:chExt cx="787883" cy="921776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16787EB6-ED6F-96BA-44D1-D732EF8EF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0945" y="3221020"/>
                <a:ext cx="706605" cy="754251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CDCC78A-7853-B2EF-30B5-40FD2869D208}"/>
                  </a:ext>
                </a:extLst>
              </p:cNvPr>
              <p:cNvSpPr txBox="1"/>
              <p:nvPr/>
            </p:nvSpPr>
            <p:spPr>
              <a:xfrm>
                <a:off x="2415127" y="3835019"/>
                <a:ext cx="7878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0E6D8108-8B9B-B5AA-2AAA-6C08D4BADD39}"/>
                </a:ext>
              </a:extLst>
            </p:cNvPr>
            <p:cNvGrpSpPr/>
            <p:nvPr/>
          </p:nvGrpSpPr>
          <p:grpSpPr>
            <a:xfrm>
              <a:off x="5501745" y="3501764"/>
              <a:ext cx="913520" cy="933853"/>
              <a:chOff x="10070945" y="1694733"/>
              <a:chExt cx="1351158" cy="1341069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1903E1B1-EC97-8BE1-F2DF-46BD3164A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8881" y="1694733"/>
                <a:ext cx="975284" cy="975284"/>
              </a:xfrm>
              <a:prstGeom prst="rect">
                <a:avLst/>
              </a:prstGeom>
            </p:spPr>
          </p:pic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0E482B-1A9D-9DE0-DC7B-A44D330948CD}"/>
                  </a:ext>
                </a:extLst>
              </p:cNvPr>
              <p:cNvSpPr txBox="1"/>
              <p:nvPr/>
            </p:nvSpPr>
            <p:spPr>
              <a:xfrm>
                <a:off x="10070945" y="2549618"/>
                <a:ext cx="1351158" cy="486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Payment</a:t>
                </a:r>
                <a:endParaRPr kumimoji="1" lang="zh-TW" altLang="en-US" sz="1600" dirty="0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48CEEAF-DB46-AE42-5F8B-38B4D82B48B2}"/>
                </a:ext>
              </a:extLst>
            </p:cNvPr>
            <p:cNvGrpSpPr/>
            <p:nvPr/>
          </p:nvGrpSpPr>
          <p:grpSpPr>
            <a:xfrm>
              <a:off x="7455037" y="3513841"/>
              <a:ext cx="658043" cy="923304"/>
              <a:chOff x="5900379" y="3269123"/>
              <a:chExt cx="658043" cy="923304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885A45F7-EC65-5D70-F3A3-AAC3D2858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900379" y="3269123"/>
                <a:ext cx="658043" cy="658043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78F7DE5-62EA-747D-7838-8BD52CFE163C}"/>
                  </a:ext>
                </a:extLst>
              </p:cNvPr>
              <p:cNvSpPr txBox="1"/>
              <p:nvPr/>
            </p:nvSpPr>
            <p:spPr>
              <a:xfrm>
                <a:off x="5926942" y="3853873"/>
                <a:ext cx="603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Shop</a:t>
                </a:r>
                <a:endParaRPr kumimoji="1" lang="zh-TW" altLang="en-US" sz="16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3CF225E-8B11-AB1D-C657-F9BC79C594ED}"/>
                </a:ext>
              </a:extLst>
            </p:cNvPr>
            <p:cNvGrpSpPr/>
            <p:nvPr/>
          </p:nvGrpSpPr>
          <p:grpSpPr>
            <a:xfrm>
              <a:off x="5578065" y="1671734"/>
              <a:ext cx="760878" cy="1081446"/>
              <a:chOff x="7982295" y="3230627"/>
              <a:chExt cx="760878" cy="1081446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F9A7CD17-D60C-5204-4C77-321F790A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2295" y="3230627"/>
                <a:ext cx="760878" cy="760878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A3BED77-8473-40AA-F9ED-FF103D0A84FF}"/>
                  </a:ext>
                </a:extLst>
              </p:cNvPr>
              <p:cNvSpPr txBox="1"/>
              <p:nvPr/>
            </p:nvSpPr>
            <p:spPr>
              <a:xfrm>
                <a:off x="8061209" y="3973519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Bank</a:t>
                </a:r>
                <a:endParaRPr kumimoji="1" lang="zh-TW" altLang="en-US" sz="1600" dirty="0"/>
              </a:p>
            </p:txBody>
          </p:sp>
        </p:grp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3BED575D-9431-2C36-A276-6C271DF40F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2868" y="3994137"/>
              <a:ext cx="714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32459A7D-6BA7-9165-2D32-D36EBAE1F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0808" y="3994137"/>
              <a:ext cx="714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E5BB06F7-07AA-3C7B-B5EC-EE23902CC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496" y="2753180"/>
              <a:ext cx="0" cy="6940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10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8164</TotalTime>
  <Words>305</Words>
  <Application>Microsoft Macintosh PowerPoint</Application>
  <PresentationFormat>寬螢幕</PresentationFormat>
  <Paragraphs>94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PingFang SC</vt:lpstr>
      <vt:lpstr>Arial</vt:lpstr>
      <vt:lpstr>Calibri</vt:lpstr>
      <vt:lpstr>Calibri Light</vt:lpstr>
      <vt:lpstr>Office 佈景主題</vt:lpstr>
      <vt:lpstr>AID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</dc:title>
  <dc:creator>Microsoft Office User</dc:creator>
  <cp:lastModifiedBy>Microsoft Office User</cp:lastModifiedBy>
  <cp:revision>12</cp:revision>
  <dcterms:created xsi:type="dcterms:W3CDTF">2024-07-18T17:00:35Z</dcterms:created>
  <dcterms:modified xsi:type="dcterms:W3CDTF">2024-08-06T23:53:00Z</dcterms:modified>
</cp:coreProperties>
</file>