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73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91823"/>
  </p:normalViewPr>
  <p:slideViewPr>
    <p:cSldViewPr snapToGrid="0">
      <p:cViewPr varScale="1">
        <p:scale>
          <a:sx n="110" d="100"/>
          <a:sy n="110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C8761-E1A2-9646-E099-848A4C29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D9BEA-1267-CD6F-FD58-B7F8CFE4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C5C4A-8228-B431-F633-9C5FF78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73349-1C63-F157-6BFB-7CDB619A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63A44-9CFC-9A5C-DB4C-0DE6BDC4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44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28D41-B60E-DD19-46A6-D52F638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0814A-75E5-FE9F-0A94-B4E80953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53038-7818-D112-B696-F67957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F5F35-B06F-7500-DC30-6F18CFBD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41912-41AD-CA91-BEF4-04F19184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1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7E32C0-1D83-D94C-3ADD-ABCB26FED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C0B854-D795-A8D4-CDFB-70E2081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946C3-9C75-A809-E0A9-558AE5A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9D27C-504A-3F98-FA23-382C82B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8BE5E-9027-8734-A0B2-1ADC174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8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F24C-56EE-D999-629C-1CB8FCD2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52309-83F1-498B-EF96-BC30D7AA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FA95B-F04E-7492-EE52-FA6CCBD4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32CCC-22CB-376F-C9B3-D1A1A7A8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81DFE-128F-5E50-2B40-6D4AEFB3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3438A-A14D-2979-1200-F24CACC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961BD-D4C8-182A-4DAC-72604141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1F086-61A4-E37E-325F-4AC6120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655C6-82D8-5392-F18C-1EB9004E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CE30C-F0C6-2F38-E135-A0303B95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8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07EC1-0A94-BE54-EB38-239F5D4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F2449-662E-0B67-CD10-92705925C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2BAC1-C8ED-4D21-AB38-3704B2EA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01C1D-594F-7C82-4A80-8D71CF9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0FFBB-AA26-55B0-2A4B-0058046C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0E96-CBF7-AAB8-2CD3-6EB11B5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7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1EC8-23FE-6B4B-682F-2A018EB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9A0CF-26C9-9140-7312-753F9167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37B02A-887C-B7E8-5C94-56199F5E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E6C18D-EC64-5AAB-C191-8493E246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95087-AA3D-D7B2-A575-44B6E8D6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2887A5-77D0-9BD9-F519-41722370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E0A73F-F394-DE7F-B073-4FB7BC3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FEF219-ACF0-846F-CC2C-50F192B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53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33294-59DB-545C-475F-0CA04647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646A72-8518-1743-16B0-B3409D1F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572189-3820-D730-6617-7B164104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B45B53-5485-757D-60F8-AF4F999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90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D4A6B1-93DB-FAD8-8867-8B7FC60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CD2563-7325-6EB3-DD87-178AF1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07A48-DA30-BD9C-16E4-2A4BBD1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4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8AE0D-2EE1-D458-C52C-EFF65B1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61380F-8CD0-1AAF-1631-F47000E0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ED5A45-0462-DAE9-935B-0EA076EE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C1E17D-1724-92F6-2FA3-38672BEB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C43C9-A73C-6B7E-38AB-9AE4F018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3C324-A072-7366-3851-61D8E387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7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371DA-9C7E-0BC5-6E52-C48983B0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60719E-974C-BDD5-9070-320EFD1D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7D9D2-C509-9279-265E-5C75E5CD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21FA1-BFCF-34D1-BACA-4DFE601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DAA5A2-D502-C64D-4D2B-A78CCA5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FE0F39-68FE-E43B-3EED-8DBCB825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48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C5F739-D74E-5467-73F7-1099E28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6EE92-1154-1C2A-F558-44806864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27A31-77A6-132E-F7E2-7ECCBCD2D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BE01-4B2B-A645-A42E-EFF2A256384A}" type="datetimeFigureOut">
              <a:rPr kumimoji="1" lang="zh-TW" altLang="en-US" smtClean="0"/>
              <a:t>2024/7/23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5A9DE-2AC6-E924-CFCE-7A9C7E5C3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036BB-C717-19CD-4912-8C402E9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386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36C3-F3F9-722D-2E92-8ED6E84E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AID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6D09FA-C39E-8A29-8B06-FE809DBB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Part of images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66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C08CE06B-DA55-B974-5306-375C59F22224}"/>
              </a:ext>
            </a:extLst>
          </p:cNvPr>
          <p:cNvGrpSpPr/>
          <p:nvPr/>
        </p:nvGrpSpPr>
        <p:grpSpPr>
          <a:xfrm>
            <a:off x="4550960" y="2486005"/>
            <a:ext cx="3406579" cy="2345219"/>
            <a:chOff x="4550960" y="2486005"/>
            <a:chExt cx="3406579" cy="234521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5977209" y="3836045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299496" y="3828849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4550960" y="3749778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220083" y="3251426"/>
              <a:ext cx="746611" cy="305126"/>
            </a:xfrm>
            <a:prstGeom prst="bentConnector3">
              <a:avLst>
                <a:gd name="adj1" fmla="val 98585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0A440C66-7ACA-F51B-1A99-99496D26117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852" y="4266614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2B150161-E2B2-CF61-D1B4-A186CBE97F13}"/>
                </a:ext>
              </a:extLst>
            </p:cNvPr>
            <p:cNvGrpSpPr/>
            <p:nvPr/>
          </p:nvGrpSpPr>
          <p:grpSpPr>
            <a:xfrm>
              <a:off x="5350666" y="2486005"/>
              <a:ext cx="2040968" cy="737608"/>
              <a:chOff x="5437544" y="1601769"/>
              <a:chExt cx="2040968" cy="737608"/>
            </a:xfrm>
          </p:grpSpPr>
          <p:sp>
            <p:nvSpPr>
              <p:cNvPr id="22" name="立方體 21">
                <a:extLst>
                  <a:ext uri="{FF2B5EF4-FFF2-40B4-BE49-F238E27FC236}">
                    <a16:creationId xmlns:a16="http://schemas.microsoft.com/office/drawing/2014/main" id="{EFABD3EF-1DA5-D592-C8C0-3A370873FFFC}"/>
                  </a:ext>
                </a:extLst>
              </p:cNvPr>
              <p:cNvSpPr/>
              <p:nvPr/>
            </p:nvSpPr>
            <p:spPr>
              <a:xfrm>
                <a:off x="5437544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立方體 22">
                <a:extLst>
                  <a:ext uri="{FF2B5EF4-FFF2-40B4-BE49-F238E27FC236}">
                    <a16:creationId xmlns:a16="http://schemas.microsoft.com/office/drawing/2014/main" id="{C8249D9A-587E-49F7-3737-5079E9CB4993}"/>
                  </a:ext>
                </a:extLst>
              </p:cNvPr>
              <p:cNvSpPr/>
              <p:nvPr/>
            </p:nvSpPr>
            <p:spPr>
              <a:xfrm>
                <a:off x="5989247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4" name="立方體 23">
                <a:extLst>
                  <a:ext uri="{FF2B5EF4-FFF2-40B4-BE49-F238E27FC236}">
                    <a16:creationId xmlns:a16="http://schemas.microsoft.com/office/drawing/2014/main" id="{7366434C-C2B6-7B2C-3F65-0FEA2EAD041C}"/>
                  </a:ext>
                </a:extLst>
              </p:cNvPr>
              <p:cNvSpPr/>
              <p:nvPr/>
            </p:nvSpPr>
            <p:spPr>
              <a:xfrm>
                <a:off x="6540950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5" name="立方體 24">
                <a:extLst>
                  <a:ext uri="{FF2B5EF4-FFF2-40B4-BE49-F238E27FC236}">
                    <a16:creationId xmlns:a16="http://schemas.microsoft.com/office/drawing/2014/main" id="{A8486B64-8A6D-D23A-488C-20C7C71DD29D}"/>
                  </a:ext>
                </a:extLst>
              </p:cNvPr>
              <p:cNvSpPr/>
              <p:nvPr/>
            </p:nvSpPr>
            <p:spPr>
              <a:xfrm>
                <a:off x="7092653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4A975B14-50E6-FA7C-BEF8-11FEFC396847}"/>
                  </a:ext>
                </a:extLst>
              </p:cNvPr>
              <p:cNvCxnSpPr>
                <a:cxnSpLocks/>
                <a:stCxn id="22" idx="4"/>
                <a:endCxn id="23" idx="2"/>
              </p:cNvCxnSpPr>
              <p:nvPr/>
            </p:nvCxnSpPr>
            <p:spPr>
              <a:xfrm>
                <a:off x="572693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3BC9D511-9BBE-228E-7452-1B90C83F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95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F669B35-70AD-DAFE-A4CD-A45CDDF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344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F95FA24-EBC1-D40C-CF65-E70D031EF842}"/>
                  </a:ext>
                </a:extLst>
              </p:cNvPr>
              <p:cNvSpPr txBox="1"/>
              <p:nvPr/>
            </p:nvSpPr>
            <p:spPr>
              <a:xfrm>
                <a:off x="5807167" y="1601769"/>
                <a:ext cx="1223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6B9E5B7F-0B75-1066-F2A6-A0DD334DEEB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07" y="4279882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19">
              <a:extLst>
                <a:ext uri="{FF2B5EF4-FFF2-40B4-BE49-F238E27FC236}">
                  <a16:creationId xmlns:a16="http://schemas.microsoft.com/office/drawing/2014/main" id="{B56A62E2-048D-12F6-CC80-DDF71DD74D3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9186" y="3237122"/>
              <a:ext cx="643223" cy="326812"/>
            </a:xfrm>
            <a:prstGeom prst="bentConnector3">
              <a:avLst>
                <a:gd name="adj1" fmla="val 100519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56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FCF488C-423F-BFC8-025E-F571CC99510F}"/>
              </a:ext>
            </a:extLst>
          </p:cNvPr>
          <p:cNvGrpSpPr/>
          <p:nvPr/>
        </p:nvGrpSpPr>
        <p:grpSpPr>
          <a:xfrm>
            <a:off x="2509525" y="1697341"/>
            <a:ext cx="8845142" cy="3227632"/>
            <a:chOff x="2779869" y="1840464"/>
            <a:chExt cx="8845142" cy="322763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51ED25B-AEC6-B74D-CF5A-8C6E267FC789}"/>
                </a:ext>
              </a:extLst>
            </p:cNvPr>
            <p:cNvGrpSpPr/>
            <p:nvPr/>
          </p:nvGrpSpPr>
          <p:grpSpPr>
            <a:xfrm>
              <a:off x="7079275" y="4066883"/>
              <a:ext cx="3258973" cy="1001213"/>
              <a:chOff x="4466513" y="891505"/>
              <a:chExt cx="3258973" cy="1001213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91705B36-8EB5-0202-C056-7BDA08DBF9E9}"/>
                  </a:ext>
                </a:extLst>
              </p:cNvPr>
              <p:cNvGrpSpPr/>
              <p:nvPr/>
            </p:nvGrpSpPr>
            <p:grpSpPr>
              <a:xfrm>
                <a:off x="4466513" y="891505"/>
                <a:ext cx="3258973" cy="616131"/>
                <a:chOff x="4557959" y="2367771"/>
                <a:chExt cx="4191756" cy="792480"/>
              </a:xfrm>
              <a:solidFill>
                <a:schemeClr val="bg1"/>
              </a:solidFill>
            </p:grpSpPr>
            <p:sp>
              <p:nvSpPr>
                <p:cNvPr id="14" name="立方體 13">
                  <a:extLst>
                    <a:ext uri="{FF2B5EF4-FFF2-40B4-BE49-F238E27FC236}">
                      <a16:creationId xmlns:a16="http://schemas.microsoft.com/office/drawing/2014/main" id="{1406F73E-F1E8-E997-1CA4-B296D9EABB3E}"/>
                    </a:ext>
                  </a:extLst>
                </p:cNvPr>
                <p:cNvSpPr/>
                <p:nvPr/>
              </p:nvSpPr>
              <p:spPr>
                <a:xfrm>
                  <a:off x="4557959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5" name="立方體 14">
                  <a:extLst>
                    <a:ext uri="{FF2B5EF4-FFF2-40B4-BE49-F238E27FC236}">
                      <a16:creationId xmlns:a16="http://schemas.microsoft.com/office/drawing/2014/main" id="{E877E79E-9FFE-87DE-77BB-571B103C27E7}"/>
                    </a:ext>
                  </a:extLst>
                </p:cNvPr>
                <p:cNvSpPr/>
                <p:nvPr/>
              </p:nvSpPr>
              <p:spPr>
                <a:xfrm>
                  <a:off x="5691051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6" name="立方體 15">
                  <a:extLst>
                    <a:ext uri="{FF2B5EF4-FFF2-40B4-BE49-F238E27FC236}">
                      <a16:creationId xmlns:a16="http://schemas.microsoft.com/office/drawing/2014/main" id="{0B5C4CD0-732B-EA34-1F01-72A3D78B447F}"/>
                    </a:ext>
                  </a:extLst>
                </p:cNvPr>
                <p:cNvSpPr/>
                <p:nvPr/>
              </p:nvSpPr>
              <p:spPr>
                <a:xfrm>
                  <a:off x="6824143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立方體 16">
                  <a:extLst>
                    <a:ext uri="{FF2B5EF4-FFF2-40B4-BE49-F238E27FC236}">
                      <a16:creationId xmlns:a16="http://schemas.microsoft.com/office/drawing/2014/main" id="{C10BB85B-7C9D-5D46-07C7-96DB038398DB}"/>
                    </a:ext>
                  </a:extLst>
                </p:cNvPr>
                <p:cNvSpPr/>
                <p:nvPr/>
              </p:nvSpPr>
              <p:spPr>
                <a:xfrm>
                  <a:off x="7957235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F370B9F7-01AB-2A25-4C38-F62F0EDEB882}"/>
                    </a:ext>
                  </a:extLst>
                </p:cNvPr>
                <p:cNvCxnSpPr>
                  <a:cxnSpLocks/>
                  <a:stCxn id="14" idx="4"/>
                  <a:endCxn id="15" idx="2"/>
                </p:cNvCxnSpPr>
                <p:nvPr/>
              </p:nvCxnSpPr>
              <p:spPr>
                <a:xfrm>
                  <a:off x="5152319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63ABF429-217B-9578-2E39-D8C905647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96330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A41C9550-F858-A1B6-9DB4-74E7DB981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503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EE28F38-54D3-A864-F791-63B978B253E9}"/>
                  </a:ext>
                </a:extLst>
              </p:cNvPr>
              <p:cNvSpPr txBox="1"/>
              <p:nvPr/>
            </p:nvSpPr>
            <p:spPr>
              <a:xfrm>
                <a:off x="5561238" y="1523386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err="1"/>
                  <a:t>OurChain</a:t>
                </a:r>
                <a:endParaRPr kumimoji="1" lang="zh-TW" altLang="en-US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97CAA590-8282-C847-50F9-02FD81AF6703}"/>
                </a:ext>
              </a:extLst>
            </p:cNvPr>
            <p:cNvGrpSpPr/>
            <p:nvPr/>
          </p:nvGrpSpPr>
          <p:grpSpPr>
            <a:xfrm>
              <a:off x="6726622" y="1840464"/>
              <a:ext cx="4898389" cy="1206386"/>
              <a:chOff x="3621330" y="2422985"/>
              <a:chExt cx="4898389" cy="1206386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3621330" y="2455286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148099C0-1E3B-6DEA-78D1-8F303EB23E02}"/>
                  </a:ext>
                </a:extLst>
              </p:cNvPr>
              <p:cNvGrpSpPr/>
              <p:nvPr/>
            </p:nvGrpSpPr>
            <p:grpSpPr>
              <a:xfrm>
                <a:off x="5156272" y="2467351"/>
                <a:ext cx="1585690" cy="1162020"/>
                <a:chOff x="5082644" y="2774782"/>
                <a:chExt cx="1585690" cy="1162020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A9965305-0669-A302-C1FE-C859956F4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9145" y="2774782"/>
                  <a:ext cx="792688" cy="792688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014E6E22-3CE7-85E6-D8EB-A5F2B6178953}"/>
                    </a:ext>
                  </a:extLst>
                </p:cNvPr>
                <p:cNvSpPr txBox="1"/>
                <p:nvPr/>
              </p:nvSpPr>
              <p:spPr>
                <a:xfrm>
                  <a:off x="5082644" y="3567470"/>
                  <a:ext cx="1585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AI Chat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555FD74-B072-65E9-1137-46984539D27A}"/>
                  </a:ext>
                </a:extLst>
              </p:cNvPr>
              <p:cNvGrpSpPr/>
              <p:nvPr/>
            </p:nvGrpSpPr>
            <p:grpSpPr>
              <a:xfrm>
                <a:off x="6787770" y="2422985"/>
                <a:ext cx="1731949" cy="1206386"/>
                <a:chOff x="7725486" y="2748988"/>
                <a:chExt cx="1731949" cy="1206386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3771BC8C-C002-AF8D-B378-4224DAEDA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89203" y="2748988"/>
                  <a:ext cx="975284" cy="975284"/>
                </a:xfrm>
                <a:prstGeom prst="rect">
                  <a:avLst/>
                </a:prstGeom>
              </p:spPr>
            </p:pic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2E1B64B-9D54-E8A0-4061-DBF8C74BB124}"/>
                    </a:ext>
                  </a:extLst>
                </p:cNvPr>
                <p:cNvSpPr txBox="1"/>
                <p:nvPr/>
              </p:nvSpPr>
              <p:spPr>
                <a:xfrm>
                  <a:off x="7725486" y="3586042"/>
                  <a:ext cx="1731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Payment Service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9147F1BA-F092-54A4-2706-F3C7B9C13F3F}"/>
                </a:ext>
              </a:extLst>
            </p:cNvPr>
            <p:cNvGrpSpPr/>
            <p:nvPr/>
          </p:nvGrpSpPr>
          <p:grpSpPr>
            <a:xfrm>
              <a:off x="4697131" y="2633557"/>
              <a:ext cx="914400" cy="1169154"/>
              <a:chOff x="5586785" y="4476987"/>
              <a:chExt cx="914400" cy="1169154"/>
            </a:xfrm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2D25BC-4726-5520-60D0-321E678CEBED}"/>
                  </a:ext>
                </a:extLst>
              </p:cNvPr>
              <p:cNvSpPr txBox="1"/>
              <p:nvPr/>
            </p:nvSpPr>
            <p:spPr>
              <a:xfrm>
                <a:off x="5735246" y="527680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User</a:t>
                </a:r>
                <a:endParaRPr kumimoji="1" lang="zh-TW" altLang="en-US" dirty="0"/>
              </a:p>
            </p:txBody>
          </p:sp>
          <p:pic>
            <p:nvPicPr>
              <p:cNvPr id="39" name="圖形 38" descr="使用者 以實心填滿">
                <a:extLst>
                  <a:ext uri="{FF2B5EF4-FFF2-40B4-BE49-F238E27FC236}">
                    <a16:creationId xmlns:a16="http://schemas.microsoft.com/office/drawing/2014/main" id="{FD93C7E3-83E1-F3E3-F886-E1052752E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86785" y="4476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D25F1EC-6586-D653-3A21-FA633E21D81B}"/>
                </a:ext>
              </a:extLst>
            </p:cNvPr>
            <p:cNvGrpSpPr/>
            <p:nvPr/>
          </p:nvGrpSpPr>
          <p:grpSpPr>
            <a:xfrm>
              <a:off x="2779869" y="2710252"/>
              <a:ext cx="789825" cy="1092459"/>
              <a:chOff x="3018408" y="2705873"/>
              <a:chExt cx="789825" cy="1092459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40C99FE5-99EE-2A6C-D6A2-55FD8D76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106" y="2705873"/>
                <a:ext cx="723127" cy="723127"/>
              </a:xfrm>
              <a:prstGeom prst="rect">
                <a:avLst/>
              </a:prstGeom>
            </p:spPr>
          </p:pic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BF19B9-9470-6C6C-A0F4-6CDAA5E934F0}"/>
                  </a:ext>
                </a:extLst>
              </p:cNvPr>
              <p:cNvSpPr txBox="1"/>
              <p:nvPr/>
            </p:nvSpPr>
            <p:spPr>
              <a:xfrm>
                <a:off x="3018408" y="3429000"/>
                <a:ext cx="789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Wallet</a:t>
                </a:r>
                <a:endParaRPr kumimoji="1" lang="zh-TW" altLang="en-US" dirty="0"/>
              </a:p>
            </p:txBody>
          </p:sp>
        </p:grp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E6D09537-0F6F-E022-0E61-5A70AC1E9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283" y="3200199"/>
              <a:ext cx="987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C9CBB94B-5800-441A-D33A-B13C4C237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046" y="2484429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11AAA4D7-326F-0307-B711-B62CE86EE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643" y="3028386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9C2986F6-D3E3-4C97-4DCA-FE6EA2131562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46" y="3352716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3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2EC13683-391E-2762-D63A-A6D701A6F2D4}"/>
              </a:ext>
            </a:extLst>
          </p:cNvPr>
          <p:cNvGrpSpPr/>
          <p:nvPr/>
        </p:nvGrpSpPr>
        <p:grpSpPr>
          <a:xfrm>
            <a:off x="2509525" y="1729642"/>
            <a:ext cx="7558379" cy="3195331"/>
            <a:chOff x="2509525" y="1729642"/>
            <a:chExt cx="7558379" cy="3195331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A0FDCE7-9786-F2DB-CA8E-3CEECC5F8DBA}"/>
                </a:ext>
              </a:extLst>
            </p:cNvPr>
            <p:cNvGrpSpPr/>
            <p:nvPr/>
          </p:nvGrpSpPr>
          <p:grpSpPr>
            <a:xfrm>
              <a:off x="2509525" y="1729642"/>
              <a:ext cx="7558379" cy="3195331"/>
              <a:chOff x="2509525" y="1729642"/>
              <a:chExt cx="7558379" cy="3195331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6456278" y="1729642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6" name="直線箭頭接點 45">
                <a:extLst>
                  <a:ext uri="{FF2B5EF4-FFF2-40B4-BE49-F238E27FC236}">
                    <a16:creationId xmlns:a16="http://schemas.microsoft.com/office/drawing/2014/main" id="{E6D09537-0F6F-E022-0E61-5A70AC1E9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07502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8702" y="2341306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箭頭接點 48">
                <a:extLst>
                  <a:ext uri="{FF2B5EF4-FFF2-40B4-BE49-F238E27FC236}">
                    <a16:creationId xmlns:a16="http://schemas.microsoft.com/office/drawing/2014/main" id="{11AAA4D7-326F-0307-B711-B62CE86EEB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299" y="2885263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" name="直線箭頭接點 1">
                <a:extLst>
                  <a:ext uri="{FF2B5EF4-FFF2-40B4-BE49-F238E27FC236}">
                    <a16:creationId xmlns:a16="http://schemas.microsoft.com/office/drawing/2014/main" id="{EA049A8C-F1E1-CFEB-E3D2-694E854D3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0959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B36D79F-F07E-D222-003E-F2CEEFB1BC62}"/>
                  </a:ext>
                </a:extLst>
              </p:cNvPr>
              <p:cNvSpPr txBox="1"/>
              <p:nvPr/>
            </p:nvSpPr>
            <p:spPr>
              <a:xfrm>
                <a:off x="3623652" y="2648107"/>
                <a:ext cx="7745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20E6169-9BEB-EDAF-3C65-B7E47876F3F8}"/>
                  </a:ext>
                </a:extLst>
              </p:cNvPr>
              <p:cNvSpPr txBox="1"/>
              <p:nvPr/>
            </p:nvSpPr>
            <p:spPr>
              <a:xfrm>
                <a:off x="3596873" y="3228701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D1DD62A-9AEA-8C50-495F-D530BC6C5829}"/>
                  </a:ext>
                </a:extLst>
              </p:cNvPr>
              <p:cNvSpPr txBox="1"/>
              <p:nvPr/>
            </p:nvSpPr>
            <p:spPr>
              <a:xfrm>
                <a:off x="5031837" y="2448017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要求簽章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50F1E7D-58F8-0289-96F1-89DA4B6195B9}"/>
                  </a:ext>
                </a:extLst>
              </p:cNvPr>
              <p:cNvSpPr txBox="1"/>
              <p:nvPr/>
            </p:nvSpPr>
            <p:spPr>
              <a:xfrm>
                <a:off x="7108744" y="316569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證照上鏈</a:t>
                </a:r>
              </a:p>
            </p:txBody>
          </p:sp>
        </p:grp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964E8859-D577-D4C6-AE44-996564AFB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702" y="3209593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48A942-281E-2BF1-7FC7-057E813A28CA}"/>
                </a:ext>
              </a:extLst>
            </p:cNvPr>
            <p:cNvSpPr txBox="1"/>
            <p:nvPr/>
          </p:nvSpPr>
          <p:spPr>
            <a:xfrm>
              <a:off x="5083133" y="369736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1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E4652678-0EC2-C48F-43FF-AD7BDA7A1341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5936FB6-7E7E-6FFF-DDC8-CF7B92AA9760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1161" y="2199088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36021A40-42D9-545E-F2F9-EF846C030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3237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99903760-5741-66F9-0C32-9B7232113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34464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F0021C8-5AAF-C108-8E9A-AFDACD228FD0}"/>
                  </a:ext>
                </a:extLst>
              </p:cNvPr>
              <p:cNvSpPr txBox="1"/>
              <p:nvPr/>
            </p:nvSpPr>
            <p:spPr>
              <a:xfrm>
                <a:off x="3519930" y="2438554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要求支付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638A763-3161-0C4C-C7C2-F7CB0DFF901C}"/>
                  </a:ext>
                </a:extLst>
              </p:cNvPr>
              <p:cNvSpPr txBox="1"/>
              <p:nvPr/>
            </p:nvSpPr>
            <p:spPr>
              <a:xfrm>
                <a:off x="3445305" y="3253572"/>
                <a:ext cx="9284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要用的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3B3D6D-C79D-EF13-2FEF-F72D6FB7C452}"/>
                  </a:ext>
                </a:extLst>
              </p:cNvPr>
              <p:cNvSpPr txBox="1"/>
              <p:nvPr/>
            </p:nvSpPr>
            <p:spPr>
              <a:xfrm>
                <a:off x="3507106" y="2639042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9.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存入收據</a:t>
                </a:r>
              </a:p>
            </p:txBody>
          </p:sp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123F15C0-FC3A-BB28-D3D4-314898857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8931" y="167925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2F19B1A-5C26-7373-C4CA-CF701EDC0560}"/>
                  </a:ext>
                </a:extLst>
              </p:cNvPr>
              <p:cNvSpPr txBox="1"/>
              <p:nvPr/>
            </p:nvSpPr>
            <p:spPr>
              <a:xfrm>
                <a:off x="6445214" y="2516307"/>
                <a:ext cx="173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Payment Service</a:t>
                </a:r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3C3F47B-5CA6-DDDC-1C1D-F3BD75DE7738}"/>
                  </a:ext>
                </a:extLst>
              </p:cNvPr>
              <p:cNvSpPr txBox="1"/>
              <p:nvPr/>
            </p:nvSpPr>
            <p:spPr>
              <a:xfrm>
                <a:off x="5143343" y="2217409"/>
                <a:ext cx="8002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傳入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DCE09D2-936A-9015-B353-21F3550D2293}"/>
                  </a:ext>
                </a:extLst>
              </p:cNvPr>
              <p:cNvSpPr txBox="1"/>
              <p:nvPr/>
            </p:nvSpPr>
            <p:spPr>
              <a:xfrm>
                <a:off x="5143343" y="2408663"/>
                <a:ext cx="5950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登入</a:t>
                </a:r>
              </a:p>
            </p:txBody>
          </p: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65E75F7B-CF9B-EC15-0F65-D15C0AC4D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2381" y="2896457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EC1475B-F54D-9A86-E95F-670C35B94788}"/>
                  </a:ext>
                </a:extLst>
              </p:cNvPr>
              <p:cNvSpPr txBox="1"/>
              <p:nvPr/>
            </p:nvSpPr>
            <p:spPr>
              <a:xfrm>
                <a:off x="7132381" y="3082279"/>
                <a:ext cx="1184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驗證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真實性</a:t>
                </a:r>
              </a:p>
            </p:txBody>
          </p:sp>
          <p:cxnSp>
            <p:nvCxnSpPr>
              <p:cNvPr id="41" name="曲線接點 40">
                <a:extLst>
                  <a:ext uri="{FF2B5EF4-FFF2-40B4-BE49-F238E27FC236}">
                    <a16:creationId xmlns:a16="http://schemas.microsoft.com/office/drawing/2014/main" id="{4DA77305-7323-CD0F-50C6-0B2CC23F5D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319983" y="1614714"/>
                <a:ext cx="487642" cy="487642"/>
              </a:xfrm>
              <a:prstGeom prst="curvedConnector4">
                <a:avLst>
                  <a:gd name="adj1" fmla="val -46879"/>
                  <a:gd name="adj2" fmla="val 18438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92BF53B-38CB-12A6-5863-AF8EE0A3636A}"/>
                  </a:ext>
                </a:extLst>
              </p:cNvPr>
              <p:cNvSpPr txBox="1"/>
              <p:nvPr/>
            </p:nvSpPr>
            <p:spPr>
              <a:xfrm>
                <a:off x="8154363" y="1439496"/>
                <a:ext cx="1107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6.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產生支付收據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29FF94FF-FACF-82FA-D1DA-34EECF3752B1}"/>
                  </a:ext>
                </a:extLst>
              </p:cNvPr>
              <p:cNvSpPr txBox="1"/>
              <p:nvPr/>
            </p:nvSpPr>
            <p:spPr>
              <a:xfrm>
                <a:off x="7132381" y="3290256"/>
                <a:ext cx="13580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7.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支付收據證照上鏈</a:t>
                </a: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C00E459-3486-0730-43DB-0FA86161318F}"/>
                  </a:ext>
                </a:extLst>
              </p:cNvPr>
              <p:cNvSpPr txBox="1"/>
              <p:nvPr/>
            </p:nvSpPr>
            <p:spPr>
              <a:xfrm>
                <a:off x="5682052" y="2957667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8.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</a:t>
                </a:r>
              </a:p>
            </p:txBody>
          </p:sp>
          <p:cxnSp>
            <p:nvCxnSpPr>
              <p:cNvPr id="53" name="直線箭頭接點 52">
                <a:extLst>
                  <a:ext uri="{FF2B5EF4-FFF2-40B4-BE49-F238E27FC236}">
                    <a16:creationId xmlns:a16="http://schemas.microsoft.com/office/drawing/2014/main" id="{AF61DEAF-5260-E04A-B0BB-4A99D1F45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645" y="2334116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箭頭接點 59">
              <a:extLst>
                <a:ext uri="{FF2B5EF4-FFF2-40B4-BE49-F238E27FC236}">
                  <a16:creationId xmlns:a16="http://schemas.microsoft.com/office/drawing/2014/main" id="{F71D3E63-A66E-3F99-F497-67502189A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28" y="3404834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BD9F9F3-4D84-FD32-99D6-D0BA481F710F}"/>
                </a:ext>
              </a:extLst>
            </p:cNvPr>
            <p:cNvSpPr txBox="1"/>
            <p:nvPr/>
          </p:nvSpPr>
          <p:spPr>
            <a:xfrm>
              <a:off x="5213759" y="3892608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330B3345-BD88-4C9F-AB57-105065F36F9A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FF44C670-4E83-25E9-382B-12DC7E4FC396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DF0D2AD6-FAF9-D711-ECB6-7CC9A8960DAB}"/>
                  </a:ext>
                </a:extLst>
              </p:cNvPr>
              <p:cNvGrpSpPr/>
              <p:nvPr/>
            </p:nvGrpSpPr>
            <p:grpSpPr>
              <a:xfrm>
                <a:off x="2509525" y="1439496"/>
                <a:ext cx="7558379" cy="3485477"/>
                <a:chOff x="2509525" y="1439496"/>
                <a:chExt cx="7558379" cy="3485477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551ED25B-AEC6-B74D-CF5A-8C6E267FC789}"/>
                    </a:ext>
                  </a:extLst>
                </p:cNvPr>
                <p:cNvGrpSpPr/>
                <p:nvPr/>
              </p:nvGrpSpPr>
              <p:grpSpPr>
                <a:xfrm>
                  <a:off x="6808931" y="3923760"/>
                  <a:ext cx="3258973" cy="1001213"/>
                  <a:chOff x="4466513" y="891505"/>
                  <a:chExt cx="3258973" cy="1001213"/>
                </a:xfrm>
              </p:grpSpPr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91705B36-8EB5-0202-C056-7BDA08DBF9E9}"/>
                      </a:ext>
                    </a:extLst>
                  </p:cNvPr>
                  <p:cNvGrpSpPr/>
                  <p:nvPr/>
                </p:nvGrpSpPr>
                <p:grpSpPr>
                  <a:xfrm>
                    <a:off x="4466513" y="891505"/>
                    <a:ext cx="3258973" cy="616131"/>
                    <a:chOff x="4557959" y="2367771"/>
                    <a:chExt cx="4191756" cy="792480"/>
                  </a:xfrm>
                  <a:solidFill>
                    <a:schemeClr val="bg1"/>
                  </a:solidFill>
                </p:grpSpPr>
                <p:sp>
                  <p:nvSpPr>
                    <p:cNvPr id="14" name="立方體 13">
                      <a:extLst>
                        <a:ext uri="{FF2B5EF4-FFF2-40B4-BE49-F238E27FC236}">
                          <a16:creationId xmlns:a16="http://schemas.microsoft.com/office/drawing/2014/main" id="{1406F73E-F1E8-E997-1CA4-B296D9EAB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7959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5" name="立方體 14">
                      <a:extLst>
                        <a:ext uri="{FF2B5EF4-FFF2-40B4-BE49-F238E27FC236}">
                          <a16:creationId xmlns:a16="http://schemas.microsoft.com/office/drawing/2014/main" id="{E877E79E-9FFE-87DE-77BB-571B103C2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051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dirty="0"/>
                    </a:p>
                  </p:txBody>
                </p:sp>
                <p:sp>
                  <p:nvSpPr>
                    <p:cNvPr id="16" name="立方體 15">
                      <a:extLst>
                        <a:ext uri="{FF2B5EF4-FFF2-40B4-BE49-F238E27FC236}">
                          <a16:creationId xmlns:a16="http://schemas.microsoft.com/office/drawing/2014/main" id="{0B5C4CD0-732B-EA34-1F01-72A3D78B4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143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7" name="立方體 16">
                      <a:extLst>
                        <a:ext uri="{FF2B5EF4-FFF2-40B4-BE49-F238E27FC236}">
                          <a16:creationId xmlns:a16="http://schemas.microsoft.com/office/drawing/2014/main" id="{C10BB85B-7C9D-5D46-07C7-96DB03839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7235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cxnSp>
                  <p:nvCxnSpPr>
                    <p:cNvPr id="18" name="直線接點 17">
                      <a:extLst>
                        <a:ext uri="{FF2B5EF4-FFF2-40B4-BE49-F238E27FC236}">
                          <a16:creationId xmlns:a16="http://schemas.microsoft.com/office/drawing/2014/main" id="{F370B9F7-01AB-2A25-4C38-F62F0EDEB882}"/>
                        </a:ext>
                      </a:extLst>
                    </p:cNvPr>
                    <p:cNvCxnSpPr>
                      <a:cxnSpLocks/>
                      <a:stCxn id="14" idx="4"/>
                      <a:endCxn id="15" idx="2"/>
                    </p:cNvCxnSpPr>
                    <p:nvPr/>
                  </p:nvCxnSpPr>
                  <p:spPr>
                    <a:xfrm>
                      <a:off x="5152319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>
                      <a:extLst>
                        <a:ext uri="{FF2B5EF4-FFF2-40B4-BE49-F238E27FC236}">
                          <a16:creationId xmlns:a16="http://schemas.microsoft.com/office/drawing/2014/main" id="{63ABF429-217B-9578-2E39-D8C905647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96330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>
                      <a:extLst>
                        <a:ext uri="{FF2B5EF4-FFF2-40B4-BE49-F238E27FC236}">
                          <a16:creationId xmlns:a16="http://schemas.microsoft.com/office/drawing/2014/main" id="{A41C9550-F858-A1B6-9DB4-74E7DB9810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18503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3EE28F38-54D3-A864-F791-63B978B253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1238" y="1523386"/>
                    <a:ext cx="1069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err="1"/>
                      <a:t>OurChain</a:t>
                    </a:r>
                    <a:endParaRPr kumimoji="1" lang="zh-TW" altLang="en-US" dirty="0"/>
                  </a:p>
                </p:txBody>
              </p:sp>
            </p:grpSp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9147F1BA-F092-54A4-2706-F3C7B9C13F3F}"/>
                    </a:ext>
                  </a:extLst>
                </p:cNvPr>
                <p:cNvGrpSpPr/>
                <p:nvPr/>
              </p:nvGrpSpPr>
              <p:grpSpPr>
                <a:xfrm>
                  <a:off x="4426787" y="2490434"/>
                  <a:ext cx="914400" cy="1169154"/>
                  <a:chOff x="5586785" y="4476987"/>
                  <a:chExt cx="914400" cy="1169154"/>
                </a:xfrm>
              </p:grpSpPr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CE2D25BC-4726-5520-60D0-321E678CEB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35246" y="5276809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User</a:t>
                    </a:r>
                    <a:endParaRPr kumimoji="1" lang="zh-TW" altLang="en-US" dirty="0"/>
                  </a:p>
                </p:txBody>
              </p:sp>
              <p:pic>
                <p:nvPicPr>
                  <p:cNvPr id="39" name="圖形 38" descr="使用者 以實心填滿">
                    <a:extLst>
                      <a:ext uri="{FF2B5EF4-FFF2-40B4-BE49-F238E27FC236}">
                        <a16:creationId xmlns:a16="http://schemas.microsoft.com/office/drawing/2014/main" id="{FD93C7E3-83E1-F3E3-F886-E1052752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6785" y="4476987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FD25F1EC-6586-D653-3A21-FA633E21D81B}"/>
                    </a:ext>
                  </a:extLst>
                </p:cNvPr>
                <p:cNvGrpSpPr/>
                <p:nvPr/>
              </p:nvGrpSpPr>
              <p:grpSpPr>
                <a:xfrm>
                  <a:off x="2509525" y="2567129"/>
                  <a:ext cx="789825" cy="1092459"/>
                  <a:chOff x="3018408" y="2705873"/>
                  <a:chExt cx="789825" cy="1092459"/>
                </a:xfrm>
              </p:grpSpPr>
              <p:pic>
                <p:nvPicPr>
                  <p:cNvPr id="43" name="圖片 42">
                    <a:extLst>
                      <a:ext uri="{FF2B5EF4-FFF2-40B4-BE49-F238E27FC236}">
                        <a16:creationId xmlns:a16="http://schemas.microsoft.com/office/drawing/2014/main" id="{40C99FE5-99EE-2A6C-D6A2-55FD8D767B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85106" y="2705873"/>
                    <a:ext cx="723127" cy="723127"/>
                  </a:xfrm>
                  <a:prstGeom prst="rect">
                    <a:avLst/>
                  </a:prstGeom>
                </p:spPr>
              </p:pic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C6BF19B9-9470-6C6C-A0F4-6CDAA5E93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08" y="3429000"/>
                    <a:ext cx="7893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Wallet</a:t>
                    </a:r>
                    <a:endParaRPr kumimoji="1" lang="zh-TW" altLang="en-US" dirty="0"/>
                  </a:p>
                </p:txBody>
              </p:sp>
            </p:grpSp>
            <p:cxnSp>
              <p:nvCxnSpPr>
                <p:cNvPr id="2" name="直線箭頭接點 1">
                  <a:extLst>
                    <a:ext uri="{FF2B5EF4-FFF2-40B4-BE49-F238E27FC236}">
                      <a16:creationId xmlns:a16="http://schemas.microsoft.com/office/drawing/2014/main" id="{6E932189-BE93-3E84-19C5-63FAB9A3F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2907502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線箭頭接點 2">
                  <a:extLst>
                    <a:ext uri="{FF2B5EF4-FFF2-40B4-BE49-F238E27FC236}">
                      <a16:creationId xmlns:a16="http://schemas.microsoft.com/office/drawing/2014/main" id="{DF90447A-AE0E-6882-0787-28F40C15A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3209593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48C7081C-C14C-68AA-650B-7E21F89F2C13}"/>
                    </a:ext>
                  </a:extLst>
                </p:cNvPr>
                <p:cNvSpPr txBox="1"/>
                <p:nvPr/>
              </p:nvSpPr>
              <p:spPr>
                <a:xfrm>
                  <a:off x="3457645" y="240858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要求資訊</a:t>
                  </a: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A3C912B2-60D4-0AA7-79A5-CF42B3C8CB40}"/>
                    </a:ext>
                  </a:extLst>
                </p:cNvPr>
                <p:cNvSpPr txBox="1"/>
                <p:nvPr/>
              </p:nvSpPr>
              <p:spPr>
                <a:xfrm>
                  <a:off x="3319459" y="325092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2. 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與支付收據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C5B7275-C515-1036-427B-CD6EEAA5017A}"/>
                    </a:ext>
                  </a:extLst>
                </p:cNvPr>
                <p:cNvSpPr txBox="1"/>
                <p:nvPr/>
              </p:nvSpPr>
              <p:spPr>
                <a:xfrm>
                  <a:off x="5000491" y="196320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3.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傳入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與收據</a:t>
                  </a:r>
                </a:p>
              </p:txBody>
            </p:sp>
            <p:cxnSp>
              <p:nvCxnSpPr>
                <p:cNvPr id="7" name="直線箭頭接點 6">
                  <a:extLst>
                    <a:ext uri="{FF2B5EF4-FFF2-40B4-BE49-F238E27FC236}">
                      <a16:creationId xmlns:a16="http://schemas.microsoft.com/office/drawing/2014/main" id="{3247375E-D3F4-D6BD-EA92-4194FB156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2381" y="2896457"/>
                  <a:ext cx="0" cy="8640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3EF99D60-9BC1-210F-DAAC-DC2F4E2F5E40}"/>
                    </a:ext>
                  </a:extLst>
                </p:cNvPr>
                <p:cNvSpPr txBox="1"/>
                <p:nvPr/>
              </p:nvSpPr>
              <p:spPr>
                <a:xfrm>
                  <a:off x="7152560" y="2995818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5.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真實性</a:t>
                  </a:r>
                </a:p>
              </p:txBody>
            </p:sp>
            <p:cxnSp>
              <p:nvCxnSpPr>
                <p:cNvPr id="10" name="曲線接點 9">
                  <a:extLst>
                    <a:ext uri="{FF2B5EF4-FFF2-40B4-BE49-F238E27FC236}">
                      <a16:creationId xmlns:a16="http://schemas.microsoft.com/office/drawing/2014/main" id="{9D1F1774-4090-CF75-F440-7C69010BC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319983" y="1614714"/>
                  <a:ext cx="487642" cy="487642"/>
                </a:xfrm>
                <a:prstGeom prst="curvedConnector4">
                  <a:avLst>
                    <a:gd name="adj1" fmla="val -46879"/>
                    <a:gd name="adj2" fmla="val 18438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DDCBD0BC-840A-50E2-54D9-291172F1DC90}"/>
                    </a:ext>
                  </a:extLst>
                </p:cNvPr>
                <p:cNvSpPr txBox="1"/>
                <p:nvPr/>
              </p:nvSpPr>
              <p:spPr>
                <a:xfrm>
                  <a:off x="8154363" y="1439496"/>
                  <a:ext cx="12170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7.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產生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聊天結果</a:t>
                  </a: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C9D10156-3DB3-D696-12FF-0A1713DFA435}"/>
                    </a:ext>
                  </a:extLst>
                </p:cNvPr>
                <p:cNvSpPr txBox="1"/>
                <p:nvPr/>
              </p:nvSpPr>
              <p:spPr>
                <a:xfrm>
                  <a:off x="7152560" y="3253287"/>
                  <a:ext cx="1492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6.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驗證支付收據真實性</a:t>
                  </a: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D17F874F-A352-4265-1E85-35FFB726B67D}"/>
                    </a:ext>
                  </a:extLst>
                </p:cNvPr>
                <p:cNvSpPr txBox="1"/>
                <p:nvPr/>
              </p:nvSpPr>
              <p:spPr>
                <a:xfrm>
                  <a:off x="5000491" y="2359916"/>
                  <a:ext cx="11079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8.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用戶登出服務</a:t>
                  </a: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662A8E6-E92C-1646-4ADA-223A5D112BCF}"/>
                    </a:ext>
                  </a:extLst>
                </p:cNvPr>
                <p:cNvSpPr txBox="1"/>
                <p:nvPr/>
              </p:nvSpPr>
              <p:spPr>
                <a:xfrm>
                  <a:off x="5000529" y="2162368"/>
                  <a:ext cx="12362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4.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登入與使用服務</a:t>
                  </a: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8E06A19-73AF-0C66-0423-79F2275574FD}"/>
                    </a:ext>
                  </a:extLst>
                </p:cNvPr>
                <p:cNvSpPr txBox="1"/>
                <p:nvPr/>
              </p:nvSpPr>
              <p:spPr>
                <a:xfrm>
                  <a:off x="5611727" y="3059846"/>
                  <a:ext cx="13644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9.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導出所有用戶數據</a:t>
                  </a:r>
                </a:p>
              </p:txBody>
            </p: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AA67F460-4829-C927-D863-AC544640191B}"/>
                    </a:ext>
                  </a:extLst>
                </p:cNvPr>
                <p:cNvGrpSpPr/>
                <p:nvPr/>
              </p:nvGrpSpPr>
              <p:grpSpPr>
                <a:xfrm>
                  <a:off x="6412430" y="1723243"/>
                  <a:ext cx="1585690" cy="1162020"/>
                  <a:chOff x="3503854" y="2756318"/>
                  <a:chExt cx="1585690" cy="1162020"/>
                </a:xfrm>
              </p:grpSpPr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839C5EE4-76C4-1E51-5486-00489B6373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00355" y="2756318"/>
                    <a:ext cx="792688" cy="792688"/>
                  </a:xfrm>
                  <a:prstGeom prst="rect">
                    <a:avLst/>
                  </a:prstGeom>
                </p:spPr>
              </p:pic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EAF30F71-5CBB-8E0F-054F-5BB0C7E186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854" y="3549006"/>
                    <a:ext cx="158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AI Chat Service</a:t>
                    </a:r>
                    <a:endParaRPr kumimoji="1" lang="zh-TW" altLang="en-US" dirty="0"/>
                  </a:p>
                </p:txBody>
              </p:sp>
            </p:grp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B8158E2-1C7A-5E1C-F6E1-0491A16B7AA1}"/>
                  </a:ext>
                </a:extLst>
              </p:cNvPr>
              <p:cNvSpPr txBox="1"/>
              <p:nvPr/>
            </p:nvSpPr>
            <p:spPr>
              <a:xfrm>
                <a:off x="3319459" y="2613544"/>
                <a:ext cx="1159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10.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存入用戶數據</a:t>
                </a:r>
              </a:p>
            </p:txBody>
          </p:sp>
          <p:cxnSp>
            <p:nvCxnSpPr>
              <p:cNvPr id="56" name="直線箭頭接點 55">
                <a:extLst>
                  <a:ext uri="{FF2B5EF4-FFF2-40B4-BE49-F238E27FC236}">
                    <a16:creationId xmlns:a16="http://schemas.microsoft.com/office/drawing/2014/main" id="{2EAFE7FE-6C59-2292-F1A2-1FCCDF24D9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6056" y="2274563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箭頭接點 56">
                <a:extLst>
                  <a:ext uri="{FF2B5EF4-FFF2-40B4-BE49-F238E27FC236}">
                    <a16:creationId xmlns:a16="http://schemas.microsoft.com/office/drawing/2014/main" id="{7E83690D-1183-15E4-D26C-EA9A8440B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8540" y="2409591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66EABB53-F93E-718F-A021-1EB1EA44B6F7}"/>
                </a:ext>
              </a:extLst>
            </p:cNvPr>
            <p:cNvCxnSpPr>
              <a:cxnSpLocks/>
            </p:cNvCxnSpPr>
            <p:nvPr/>
          </p:nvCxnSpPr>
          <p:spPr>
            <a:xfrm>
              <a:off x="5396426" y="3449107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5CAE26F-3804-D25E-E5D1-2360E49CD335}"/>
                </a:ext>
              </a:extLst>
            </p:cNvPr>
            <p:cNvSpPr txBox="1"/>
            <p:nvPr/>
          </p:nvSpPr>
          <p:spPr>
            <a:xfrm>
              <a:off x="5210857" y="3936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73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1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3F56518-DD16-60B5-01EC-059741D8E7CF}"/>
              </a:ext>
            </a:extLst>
          </p:cNvPr>
          <p:cNvGrpSpPr/>
          <p:nvPr/>
        </p:nvGrpSpPr>
        <p:grpSpPr>
          <a:xfrm>
            <a:off x="726496" y="1707001"/>
            <a:ext cx="10739007" cy="2756142"/>
            <a:chOff x="3510393" y="2904430"/>
            <a:chExt cx="5698885" cy="1294843"/>
          </a:xfrm>
        </p:grpSpPr>
        <p:pic>
          <p:nvPicPr>
            <p:cNvPr id="7" name="圖形 6" descr="資料庫 以實心填滿">
              <a:extLst>
                <a:ext uri="{FF2B5EF4-FFF2-40B4-BE49-F238E27FC236}">
                  <a16:creationId xmlns:a16="http://schemas.microsoft.com/office/drawing/2014/main" id="{001750B4-F463-339F-7882-733E0A0D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4435" y="2904430"/>
              <a:ext cx="1294843" cy="1294843"/>
            </a:xfrm>
            <a:prstGeom prst="rect">
              <a:avLst/>
            </a:prstGeom>
          </p:spPr>
        </p:pic>
        <p:pic>
          <p:nvPicPr>
            <p:cNvPr id="17" name="圖形 16" descr="使用者 以實心填滿">
              <a:extLst>
                <a:ext uri="{FF2B5EF4-FFF2-40B4-BE49-F238E27FC236}">
                  <a16:creationId xmlns:a16="http://schemas.microsoft.com/office/drawing/2014/main" id="{6F3E5E81-E877-4505-F91B-8DA9A3D0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73E1932-7458-11A3-F5D8-5353B7A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828" y="3037303"/>
              <a:ext cx="1029101" cy="1029101"/>
            </a:xfrm>
            <a:prstGeom prst="rect">
              <a:avLst/>
            </a:prstGeom>
          </p:spPr>
        </p:pic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C621B0B6-06B2-E379-A388-8AF93525E13E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55FF4FDA-5DEC-5EAD-D0FC-12D674216ABC}"/>
                </a:ext>
              </a:extLst>
            </p:cNvPr>
            <p:cNvCxnSpPr>
              <a:cxnSpLocks/>
            </p:cNvCxnSpPr>
            <p:nvPr/>
          </p:nvCxnSpPr>
          <p:spPr>
            <a:xfrm>
              <a:off x="6857725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6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B6FBEC83-AEB5-0FC6-439E-60332E8DC6DA}"/>
              </a:ext>
            </a:extLst>
          </p:cNvPr>
          <p:cNvGrpSpPr/>
          <p:nvPr/>
        </p:nvGrpSpPr>
        <p:grpSpPr>
          <a:xfrm>
            <a:off x="963603" y="1021633"/>
            <a:ext cx="10264794" cy="3071396"/>
            <a:chOff x="2787178" y="2621832"/>
            <a:chExt cx="7094822" cy="1797579"/>
          </a:xfrm>
        </p:grpSpPr>
        <p:pic>
          <p:nvPicPr>
            <p:cNvPr id="18" name="圖形 17" descr="資料庫 以實心填滿">
              <a:extLst>
                <a:ext uri="{FF2B5EF4-FFF2-40B4-BE49-F238E27FC236}">
                  <a16:creationId xmlns:a16="http://schemas.microsoft.com/office/drawing/2014/main" id="{D62369E9-9B89-1962-3F48-A3B719C2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157" y="2905910"/>
              <a:ext cx="1294843" cy="1294843"/>
            </a:xfrm>
            <a:prstGeom prst="rect">
              <a:avLst/>
            </a:prstGeom>
          </p:spPr>
        </p:pic>
        <p:pic>
          <p:nvPicPr>
            <p:cNvPr id="19" name="圖形 18" descr="使用者 以實心填滿">
              <a:extLst>
                <a:ext uri="{FF2B5EF4-FFF2-40B4-BE49-F238E27FC236}">
                  <a16:creationId xmlns:a16="http://schemas.microsoft.com/office/drawing/2014/main" id="{1B63BDE6-6FE8-3807-55B1-5F8F4E5D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7178" y="3096131"/>
              <a:ext cx="914400" cy="9144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99B35AD-17AE-6970-EFB5-560A3E0CA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9735" y="3668296"/>
              <a:ext cx="751115" cy="751115"/>
            </a:xfrm>
            <a:prstGeom prst="rect">
              <a:avLst/>
            </a:prstGeom>
          </p:spPr>
        </p:pic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2D845F15-ED6A-AB8C-E805-DB429260D7DE}"/>
                </a:ext>
              </a:extLst>
            </p:cNvPr>
            <p:cNvCxnSpPr>
              <a:cxnSpLocks/>
            </p:cNvCxnSpPr>
            <p:nvPr/>
          </p:nvCxnSpPr>
          <p:spPr>
            <a:xfrm>
              <a:off x="3692621" y="3553331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58A53EAA-B21A-8A68-DB9A-0B3FC99AEA08}"/>
                </a:ext>
              </a:extLst>
            </p:cNvPr>
            <p:cNvCxnSpPr>
              <a:cxnSpLocks/>
            </p:cNvCxnSpPr>
            <p:nvPr/>
          </p:nvCxnSpPr>
          <p:spPr>
            <a:xfrm>
              <a:off x="7459860" y="355333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3138548-DDD2-F5BB-4E68-C1DC5C99D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777" y="3668296"/>
              <a:ext cx="751115" cy="75111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466F17E-09B0-FB91-0543-9ADF23F7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620" y="2621832"/>
              <a:ext cx="751115" cy="751115"/>
            </a:xfrm>
            <a:prstGeom prst="rect">
              <a:avLst/>
            </a:prstGeom>
          </p:spPr>
        </p:pic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A8EA7FB8-4708-F742-3F20-EE7C5FA40767}"/>
                </a:ext>
              </a:extLst>
            </p:cNvPr>
            <p:cNvSpPr/>
            <p:nvPr/>
          </p:nvSpPr>
          <p:spPr>
            <a:xfrm>
              <a:off x="5785206" y="3455079"/>
              <a:ext cx="597214" cy="514840"/>
            </a:xfrm>
            <a:prstGeom prst="triangle">
              <a:avLst/>
            </a:prstGeom>
            <a:noFill/>
            <a:ln w="317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79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3040945E-C163-6774-4E69-C2C203EDDB75}"/>
              </a:ext>
            </a:extLst>
          </p:cNvPr>
          <p:cNvGrpSpPr/>
          <p:nvPr/>
        </p:nvGrpSpPr>
        <p:grpSpPr>
          <a:xfrm>
            <a:off x="2645215" y="1350530"/>
            <a:ext cx="7434956" cy="4745470"/>
            <a:chOff x="3758871" y="2071827"/>
            <a:chExt cx="5848872" cy="3340021"/>
          </a:xfrm>
        </p:grpSpPr>
        <p:pic>
          <p:nvPicPr>
            <p:cNvPr id="21" name="圖形 20" descr="資料庫 以實心填滿">
              <a:extLst>
                <a:ext uri="{FF2B5EF4-FFF2-40B4-BE49-F238E27FC236}">
                  <a16:creationId xmlns:a16="http://schemas.microsoft.com/office/drawing/2014/main" id="{9D3AEEB2-9C1C-C616-41F9-12F573D8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2071827"/>
              <a:ext cx="1294843" cy="1294843"/>
            </a:xfrm>
            <a:prstGeom prst="rect">
              <a:avLst/>
            </a:prstGeom>
          </p:spPr>
        </p:pic>
        <p:pic>
          <p:nvPicPr>
            <p:cNvPr id="22" name="圖形 21" descr="使用者 以實心填滿">
              <a:extLst>
                <a:ext uri="{FF2B5EF4-FFF2-40B4-BE49-F238E27FC236}">
                  <a16:creationId xmlns:a16="http://schemas.microsoft.com/office/drawing/2014/main" id="{233673F9-5DFE-4B9D-FF79-7549F3F1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871" y="3233800"/>
              <a:ext cx="914400" cy="9144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F83CFA9-84D6-FDD9-251E-13382918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6656" y="2204699"/>
              <a:ext cx="1029101" cy="1029101"/>
            </a:xfrm>
            <a:prstGeom prst="rect">
              <a:avLst/>
            </a:prstGeom>
          </p:spPr>
        </p:pic>
        <p:cxnSp>
          <p:nvCxnSpPr>
            <p:cNvPr id="24" name="直線箭頭接點 23">
              <a:extLst>
                <a:ext uri="{FF2B5EF4-FFF2-40B4-BE49-F238E27FC236}">
                  <a16:creationId xmlns:a16="http://schemas.microsoft.com/office/drawing/2014/main" id="{71095672-8FE4-0692-E39F-954B686DE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71" y="2822713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29249EB8-BB52-7DE5-4E4D-C1DEEBBF4F9A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3" y="4764427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A673048-B2D1-F018-2218-9C8EB6E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7163" y="4230756"/>
              <a:ext cx="914400" cy="914400"/>
            </a:xfrm>
            <a:prstGeom prst="rect">
              <a:avLst/>
            </a:prstGeom>
          </p:spPr>
        </p:pic>
        <p:pic>
          <p:nvPicPr>
            <p:cNvPr id="29" name="圖形 28" descr="資料庫 以實心填滿">
              <a:extLst>
                <a:ext uri="{FF2B5EF4-FFF2-40B4-BE49-F238E27FC236}">
                  <a16:creationId xmlns:a16="http://schemas.microsoft.com/office/drawing/2014/main" id="{FAF7C6FA-FA80-A8A1-D284-86F4BE43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4117005"/>
              <a:ext cx="1294843" cy="1294843"/>
            </a:xfrm>
            <a:prstGeom prst="rect">
              <a:avLst/>
            </a:prstGeom>
          </p:spPr>
        </p:pic>
        <p:cxnSp>
          <p:nvCxnSpPr>
            <p:cNvPr id="30" name="直線箭頭接點 29">
              <a:extLst>
                <a:ext uri="{FF2B5EF4-FFF2-40B4-BE49-F238E27FC236}">
                  <a16:creationId xmlns:a16="http://schemas.microsoft.com/office/drawing/2014/main" id="{8AA972BC-6F6E-934F-3589-5FBD5DFD7A52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2" y="2719248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9C4E3975-70AF-4306-D5DD-915903EEB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5868" y="3366670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CA62FA-E596-6552-F0CD-534C93274B19}"/>
              </a:ext>
            </a:extLst>
          </p:cNvPr>
          <p:cNvGrpSpPr/>
          <p:nvPr/>
        </p:nvGrpSpPr>
        <p:grpSpPr>
          <a:xfrm>
            <a:off x="1642309" y="1046437"/>
            <a:ext cx="8470519" cy="4766534"/>
            <a:chOff x="3619724" y="1975035"/>
            <a:chExt cx="5848872" cy="2907930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C02E5467-7E0F-42DB-DA6D-EAE97852AF47}"/>
                </a:ext>
              </a:extLst>
            </p:cNvPr>
            <p:cNvGrpSpPr/>
            <p:nvPr/>
          </p:nvGrpSpPr>
          <p:grpSpPr>
            <a:xfrm>
              <a:off x="6030368" y="4266834"/>
              <a:ext cx="3258973" cy="616131"/>
              <a:chOff x="4557959" y="2367771"/>
              <a:chExt cx="4191756" cy="792480"/>
            </a:xfrm>
            <a:solidFill>
              <a:schemeClr val="bg1"/>
            </a:solidFill>
          </p:grpSpPr>
          <p:sp>
            <p:nvSpPr>
              <p:cNvPr id="7" name="立方體 6">
                <a:extLst>
                  <a:ext uri="{FF2B5EF4-FFF2-40B4-BE49-F238E27FC236}">
                    <a16:creationId xmlns:a16="http://schemas.microsoft.com/office/drawing/2014/main" id="{8FE35ABE-8A1C-3634-A32C-E2E395AFD2F7}"/>
                  </a:ext>
                </a:extLst>
              </p:cNvPr>
              <p:cNvSpPr/>
              <p:nvPr/>
            </p:nvSpPr>
            <p:spPr>
              <a:xfrm>
                <a:off x="4557959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立方體 7">
                <a:extLst>
                  <a:ext uri="{FF2B5EF4-FFF2-40B4-BE49-F238E27FC236}">
                    <a16:creationId xmlns:a16="http://schemas.microsoft.com/office/drawing/2014/main" id="{2F4F3E07-B9FA-AE4F-383C-EA354DCF9E6D}"/>
                  </a:ext>
                </a:extLst>
              </p:cNvPr>
              <p:cNvSpPr/>
              <p:nvPr/>
            </p:nvSpPr>
            <p:spPr>
              <a:xfrm>
                <a:off x="5691051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" name="立方體 8">
                <a:extLst>
                  <a:ext uri="{FF2B5EF4-FFF2-40B4-BE49-F238E27FC236}">
                    <a16:creationId xmlns:a16="http://schemas.microsoft.com/office/drawing/2014/main" id="{14C57ABB-2CA9-92F5-5835-3AC61A970AD0}"/>
                  </a:ext>
                </a:extLst>
              </p:cNvPr>
              <p:cNvSpPr/>
              <p:nvPr/>
            </p:nvSpPr>
            <p:spPr>
              <a:xfrm>
                <a:off x="6824143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0" name="立方體 9">
                <a:extLst>
                  <a:ext uri="{FF2B5EF4-FFF2-40B4-BE49-F238E27FC236}">
                    <a16:creationId xmlns:a16="http://schemas.microsoft.com/office/drawing/2014/main" id="{4FD3F179-98C0-4650-4842-2FBBF46BB607}"/>
                  </a:ext>
                </a:extLst>
              </p:cNvPr>
              <p:cNvSpPr/>
              <p:nvPr/>
            </p:nvSpPr>
            <p:spPr>
              <a:xfrm>
                <a:off x="7957235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84766198-8C13-D6B5-60AA-289AB9829949}"/>
                  </a:ext>
                </a:extLst>
              </p:cNvPr>
              <p:cNvCxnSpPr>
                <a:cxnSpLocks/>
                <a:stCxn id="7" idx="4"/>
                <a:endCxn id="8" idx="2"/>
              </p:cNvCxnSpPr>
              <p:nvPr/>
            </p:nvCxnSpPr>
            <p:spPr>
              <a:xfrm>
                <a:off x="5152319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9DA1E0AA-5347-3771-15C6-A0D5773B7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330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8A77E912-80EC-1AAC-FCA9-FF53EE193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8503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36" name="圖形 35" descr="資料庫 以實心填滿">
              <a:extLst>
                <a:ext uri="{FF2B5EF4-FFF2-40B4-BE49-F238E27FC236}">
                  <a16:creationId xmlns:a16="http://schemas.microsoft.com/office/drawing/2014/main" id="{5D4E3E5D-095F-E2F9-EE2F-0DB9C36E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3753" y="1975035"/>
              <a:ext cx="1294843" cy="1294843"/>
            </a:xfrm>
            <a:prstGeom prst="rect">
              <a:avLst/>
            </a:prstGeom>
          </p:spPr>
        </p:pic>
        <p:pic>
          <p:nvPicPr>
            <p:cNvPr id="37" name="圖形 36" descr="使用者 以實心填滿">
              <a:extLst>
                <a:ext uri="{FF2B5EF4-FFF2-40B4-BE49-F238E27FC236}">
                  <a16:creationId xmlns:a16="http://schemas.microsoft.com/office/drawing/2014/main" id="{E1781EF5-4495-CD06-D158-8EEB7DB1A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9724" y="3137008"/>
              <a:ext cx="914400" cy="914400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3E0875B6-BA43-4C5E-9A87-D22637B39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7509" y="2107907"/>
              <a:ext cx="1029101" cy="1029101"/>
            </a:xfrm>
            <a:prstGeom prst="rect">
              <a:avLst/>
            </a:prstGeom>
          </p:spPr>
        </p:pic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6C97F40B-0B7C-8A37-E9F0-6A64D5E74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124" y="2725921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403F0A3A-A9AB-5856-F044-E2302DD8F34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385" y="2622456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箭頭接點 43">
              <a:extLst>
                <a:ext uri="{FF2B5EF4-FFF2-40B4-BE49-F238E27FC236}">
                  <a16:creationId xmlns:a16="http://schemas.microsoft.com/office/drawing/2014/main" id="{B3FA1655-7620-B3DC-CBC8-A412D82A9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721" y="3269878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3D542C92-8E5F-3B1D-C766-3368D1109047}"/>
                </a:ext>
              </a:extLst>
            </p:cNvPr>
            <p:cNvCxnSpPr>
              <a:cxnSpLocks/>
            </p:cNvCxnSpPr>
            <p:nvPr/>
          </p:nvCxnSpPr>
          <p:spPr>
            <a:xfrm>
              <a:off x="4534124" y="3594208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4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EBE58AD-9D20-409E-136D-A22C30D8C27C}"/>
              </a:ext>
            </a:extLst>
          </p:cNvPr>
          <p:cNvGrpSpPr/>
          <p:nvPr/>
        </p:nvGrpSpPr>
        <p:grpSpPr>
          <a:xfrm>
            <a:off x="6875194" y="4286712"/>
            <a:ext cx="3258973" cy="616131"/>
            <a:chOff x="4557959" y="2367771"/>
            <a:chExt cx="4191756" cy="792480"/>
          </a:xfrm>
          <a:solidFill>
            <a:schemeClr val="bg1"/>
          </a:solidFill>
        </p:grpSpPr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AEE76519-29F7-66BE-CDDE-2591F0BD4A3A}"/>
                </a:ext>
              </a:extLst>
            </p:cNvPr>
            <p:cNvSpPr/>
            <p:nvPr/>
          </p:nvSpPr>
          <p:spPr>
            <a:xfrm>
              <a:off x="4557959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3AE31322-25D0-9E2C-4637-0CE445D899C5}"/>
                </a:ext>
              </a:extLst>
            </p:cNvPr>
            <p:cNvSpPr/>
            <p:nvPr/>
          </p:nvSpPr>
          <p:spPr>
            <a:xfrm>
              <a:off x="5691051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立方體 13">
              <a:extLst>
                <a:ext uri="{FF2B5EF4-FFF2-40B4-BE49-F238E27FC236}">
                  <a16:creationId xmlns:a16="http://schemas.microsoft.com/office/drawing/2014/main" id="{B6F5FF43-51DF-685F-597E-47BEDDD504D8}"/>
                </a:ext>
              </a:extLst>
            </p:cNvPr>
            <p:cNvSpPr/>
            <p:nvPr/>
          </p:nvSpPr>
          <p:spPr>
            <a:xfrm>
              <a:off x="6824143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立方體 14">
              <a:extLst>
                <a:ext uri="{FF2B5EF4-FFF2-40B4-BE49-F238E27FC236}">
                  <a16:creationId xmlns:a16="http://schemas.microsoft.com/office/drawing/2014/main" id="{01261E42-B575-7CDE-ED48-663104CE5AB9}"/>
                </a:ext>
              </a:extLst>
            </p:cNvPr>
            <p:cNvSpPr/>
            <p:nvPr/>
          </p:nvSpPr>
          <p:spPr>
            <a:xfrm>
              <a:off x="7957235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FFAA307-4086-78B0-101B-92F496694CA4}"/>
                </a:ext>
              </a:extLst>
            </p:cNvPr>
            <p:cNvCxnSpPr>
              <a:cxnSpLocks/>
              <a:stCxn id="12" idx="4"/>
              <a:endCxn id="13" idx="2"/>
            </p:cNvCxnSpPr>
            <p:nvPr/>
          </p:nvCxnSpPr>
          <p:spPr>
            <a:xfrm>
              <a:off x="5152319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405EE3-7F88-9BB2-C674-D6AC622696E7}"/>
                </a:ext>
              </a:extLst>
            </p:cNvPr>
            <p:cNvCxnSpPr>
              <a:cxnSpLocks/>
            </p:cNvCxnSpPr>
            <p:nvPr/>
          </p:nvCxnSpPr>
          <p:spPr>
            <a:xfrm>
              <a:off x="6296330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2E5B97D-997A-C381-7286-7CA51CA862C9}"/>
                </a:ext>
              </a:extLst>
            </p:cNvPr>
            <p:cNvCxnSpPr>
              <a:cxnSpLocks/>
            </p:cNvCxnSpPr>
            <p:nvPr/>
          </p:nvCxnSpPr>
          <p:spPr>
            <a:xfrm>
              <a:off x="7418503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圖形 5" descr="資料庫 以實心填滿">
            <a:extLst>
              <a:ext uri="{FF2B5EF4-FFF2-40B4-BE49-F238E27FC236}">
                <a16:creationId xmlns:a16="http://schemas.microsoft.com/office/drawing/2014/main" id="{94BE8872-C048-4CD7-6A68-2F22A7E7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745" y="2998050"/>
            <a:ext cx="1294843" cy="1294843"/>
          </a:xfrm>
          <a:prstGeom prst="rect">
            <a:avLst/>
          </a:prstGeom>
        </p:spPr>
      </p:pic>
      <p:pic>
        <p:nvPicPr>
          <p:cNvPr id="7" name="圖形 6" descr="使用者 以實心填滿">
            <a:extLst>
              <a:ext uri="{FF2B5EF4-FFF2-40B4-BE49-F238E27FC236}">
                <a16:creationId xmlns:a16="http://schemas.microsoft.com/office/drawing/2014/main" id="{5A53AF87-4916-140A-425A-BFE49283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BF6E3A-7882-E9AF-436A-18C0B4808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AEE532A7-829B-5C2D-E3EF-DAD8F3BEE75B}"/>
              </a:ext>
            </a:extLst>
          </p:cNvPr>
          <p:cNvCxnSpPr>
            <a:cxnSpLocks/>
          </p:cNvCxnSpPr>
          <p:nvPr/>
        </p:nvCxnSpPr>
        <p:spPr>
          <a:xfrm flipV="1">
            <a:off x="5378950" y="2745799"/>
            <a:ext cx="1199922" cy="868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ABE6E188-6F9C-5505-0D96-6D79E794CFFA}"/>
              </a:ext>
            </a:extLst>
          </p:cNvPr>
          <p:cNvCxnSpPr>
            <a:cxnSpLocks/>
          </p:cNvCxnSpPr>
          <p:nvPr/>
        </p:nvCxnSpPr>
        <p:spPr>
          <a:xfrm flipH="1">
            <a:off x="3796748" y="3645472"/>
            <a:ext cx="71468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形 23" descr="使用者 以實心填滿">
            <a:extLst>
              <a:ext uri="{FF2B5EF4-FFF2-40B4-BE49-F238E27FC236}">
                <a16:creationId xmlns:a16="http://schemas.microsoft.com/office/drawing/2014/main" id="{E2B07B10-88FD-D8B1-57BC-F7AA00A6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B07FD21-18B1-CF31-C2DA-984F64EC7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37DF4293-BA25-9DE2-ED6D-F5F5E43CCFF7}"/>
              </a:ext>
            </a:extLst>
          </p:cNvPr>
          <p:cNvCxnSpPr>
            <a:cxnSpLocks/>
          </p:cNvCxnSpPr>
          <p:nvPr/>
        </p:nvCxnSpPr>
        <p:spPr>
          <a:xfrm flipV="1">
            <a:off x="7201547" y="3289756"/>
            <a:ext cx="0" cy="864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8F41FAD-DF06-2656-36E2-E01C9CD3832C}"/>
              </a:ext>
            </a:extLst>
          </p:cNvPr>
          <p:cNvCxnSpPr>
            <a:cxnSpLocks/>
          </p:cNvCxnSpPr>
          <p:nvPr/>
        </p:nvCxnSpPr>
        <p:spPr>
          <a:xfrm>
            <a:off x="5378950" y="3614086"/>
            <a:ext cx="1199922" cy="831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BC52D9F1-9C69-6FA0-14FF-DA36840873F5}"/>
              </a:ext>
            </a:extLst>
          </p:cNvPr>
          <p:cNvGrpSpPr/>
          <p:nvPr/>
        </p:nvGrpSpPr>
        <p:grpSpPr>
          <a:xfrm>
            <a:off x="1991294" y="1625139"/>
            <a:ext cx="7976976" cy="4025596"/>
            <a:chOff x="1991294" y="1625139"/>
            <a:chExt cx="7976976" cy="4025596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334451" y="3289007"/>
              <a:ext cx="787883" cy="923527"/>
              <a:chOff x="2655667" y="2971799"/>
              <a:chExt cx="1019580" cy="1119619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55667" y="3680979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28922" y="4436794"/>
              <a:ext cx="1175386" cy="1075442"/>
              <a:chOff x="5218837" y="4353187"/>
              <a:chExt cx="1483112" cy="1324150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218837" y="529838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3014185-A847-CAE2-186D-7C65E41415D9}"/>
                </a:ext>
              </a:extLst>
            </p:cNvPr>
            <p:cNvGrpSpPr/>
            <p:nvPr/>
          </p:nvGrpSpPr>
          <p:grpSpPr>
            <a:xfrm>
              <a:off x="4958853" y="1625139"/>
              <a:ext cx="1307281" cy="1174085"/>
              <a:chOff x="5054647" y="1642556"/>
              <a:chExt cx="1307281" cy="1174085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22D3B84-CCC2-FE46-2F13-890C348EF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4715" y="1642556"/>
                <a:ext cx="858078" cy="858078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1CB6F93-AD99-2CAA-23B9-BA4F30F84617}"/>
                  </a:ext>
                </a:extLst>
              </p:cNvPr>
              <p:cNvSpPr txBox="1"/>
              <p:nvPr/>
            </p:nvSpPr>
            <p:spPr>
              <a:xfrm>
                <a:off x="5054647" y="2447309"/>
                <a:ext cx="1307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Cert Service</a:t>
                </a:r>
                <a:endParaRPr kumimoji="1" lang="zh-TW" altLang="en-US" dirty="0"/>
              </a:p>
            </p:txBody>
          </p:sp>
        </p:grpSp>
        <p:cxnSp>
          <p:nvCxnSpPr>
            <p:cNvPr id="27" name="曲線接點 26">
              <a:extLst>
                <a:ext uri="{FF2B5EF4-FFF2-40B4-BE49-F238E27FC236}">
                  <a16:creationId xmlns:a16="http://schemas.microsoft.com/office/drawing/2014/main" id="{A711D73C-FF05-5622-B7C2-2B8D41FBF8AA}"/>
                </a:ext>
              </a:extLst>
            </p:cNvPr>
            <p:cNvCxnSpPr>
              <a:cxnSpLocks/>
              <a:stCxn id="15" idx="2"/>
              <a:endCxn id="4" idx="0"/>
            </p:cNvCxnSpPr>
            <p:nvPr/>
          </p:nvCxnSpPr>
          <p:spPr>
            <a:xfrm rot="5400000" flipH="1" flipV="1">
              <a:off x="2272847" y="3744553"/>
              <a:ext cx="923527" cy="12436"/>
            </a:xfrm>
            <a:prstGeom prst="bentConnector5">
              <a:avLst>
                <a:gd name="adj1" fmla="val -24753"/>
                <a:gd name="adj2" fmla="val -4965737"/>
                <a:gd name="adj3" fmla="val 1247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106970" y="2614558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34" y="2625445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488474" y="3617900"/>
              <a:ext cx="2282318" cy="1198577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404308" y="3088730"/>
              <a:ext cx="888796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箭頭接點 66">
              <a:extLst>
                <a:ext uri="{FF2B5EF4-FFF2-40B4-BE49-F238E27FC236}">
                  <a16:creationId xmlns:a16="http://schemas.microsoft.com/office/drawing/2014/main" id="{4E417644-58A6-BECB-6152-6A1723A7304D}"/>
                </a:ext>
              </a:extLst>
            </p:cNvPr>
            <p:cNvCxnSpPr>
              <a:cxnSpLocks/>
            </p:cNvCxnSpPr>
            <p:nvPr/>
          </p:nvCxnSpPr>
          <p:spPr>
            <a:xfrm>
              <a:off x="3132730" y="3744421"/>
              <a:ext cx="4617258" cy="12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BAF74478-F74E-294E-2F77-3809A598D0B7}"/>
                </a:ext>
              </a:extLst>
            </p:cNvPr>
            <p:cNvSpPr txBox="1"/>
            <p:nvPr/>
          </p:nvSpPr>
          <p:spPr>
            <a:xfrm>
              <a:off x="1991294" y="2799030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生成AID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3948161" y="2322635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產生憑證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039020" y="5089043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自主加入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230423" y="5086704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區塊鏈驗證</a:t>
              </a: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7B1D8B25-D9E7-08F3-7DA9-FE0A9DB2A9B7}"/>
                </a:ext>
              </a:extLst>
            </p:cNvPr>
            <p:cNvSpPr txBox="1"/>
            <p:nvPr/>
          </p:nvSpPr>
          <p:spPr>
            <a:xfrm>
              <a:off x="4478835" y="3465477"/>
              <a:ext cx="24897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額外流程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: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撤銷憑證、使用者評價</a:t>
              </a: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52D8F74-92C5-2F9B-D60E-35EBB5BFE41A}"/>
                </a:ext>
              </a:extLst>
            </p:cNvPr>
            <p:cNvSpPr txBox="1"/>
            <p:nvPr/>
          </p:nvSpPr>
          <p:spPr>
            <a:xfrm>
              <a:off x="4017685" y="53737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彈性驗證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92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EBF7C5DF-AFBC-5E15-3564-26786AFD92D1}"/>
              </a:ext>
            </a:extLst>
          </p:cNvPr>
          <p:cNvGrpSpPr/>
          <p:nvPr/>
        </p:nvGrpSpPr>
        <p:grpSpPr>
          <a:xfrm>
            <a:off x="2415127" y="2074410"/>
            <a:ext cx="7553143" cy="3463425"/>
            <a:chOff x="2415127" y="2074410"/>
            <a:chExt cx="7553143" cy="346342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415127" y="3221020"/>
              <a:ext cx="787883" cy="921776"/>
              <a:chOff x="2665058" y="2971800"/>
              <a:chExt cx="1019580" cy="111749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65058" y="3716169"/>
                <a:ext cx="1019580" cy="37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98025" y="4436794"/>
              <a:ext cx="1019510" cy="1101041"/>
              <a:chOff x="5306036" y="4353187"/>
              <a:chExt cx="1286427" cy="1355669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306036" y="5329902"/>
                <a:ext cx="1286427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Target</a:t>
                </a:r>
                <a:endParaRPr kumimoji="1" lang="zh-TW" altLang="en-US" sz="1400" dirty="0"/>
              </a:p>
            </p:txBody>
          </p:sp>
        </p:grp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485" y="2603256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2649" y="2614143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557578" y="3643500"/>
              <a:ext cx="2282318" cy="1198576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317535" y="3114329"/>
              <a:ext cx="1044675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4017685" y="23486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申請憑證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122316" y="510694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數據共享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315266" y="5106947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數據驗證</a:t>
              </a: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F631AD4-08F8-8F7B-5466-6AD69FE72AFB}"/>
                </a:ext>
              </a:extLst>
            </p:cNvPr>
            <p:cNvGrpSpPr/>
            <p:nvPr/>
          </p:nvGrpSpPr>
          <p:grpSpPr>
            <a:xfrm>
              <a:off x="5104676" y="2074410"/>
              <a:ext cx="1061444" cy="1063220"/>
              <a:chOff x="5299288" y="4353187"/>
              <a:chExt cx="1339339" cy="130910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5554853-A35F-2FE0-22A4-A58AE9CF2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2A56BA8-F5FB-B932-98BA-99179B0F8A57}"/>
                  </a:ext>
                </a:extLst>
              </p:cNvPr>
              <p:cNvSpPr txBox="1"/>
              <p:nvPr/>
            </p:nvSpPr>
            <p:spPr>
              <a:xfrm>
                <a:off x="5299288" y="5283335"/>
                <a:ext cx="1339339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Source</a:t>
                </a:r>
                <a:endParaRPr kumimoji="1"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58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7C43D15D-5845-403E-20C0-7039B5072A3B}"/>
              </a:ext>
            </a:extLst>
          </p:cNvPr>
          <p:cNvGrpSpPr/>
          <p:nvPr/>
        </p:nvGrpSpPr>
        <p:grpSpPr>
          <a:xfrm>
            <a:off x="3785318" y="1671734"/>
            <a:ext cx="4327762" cy="2765411"/>
            <a:chOff x="3785318" y="1671734"/>
            <a:chExt cx="4327762" cy="276541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3785318" y="3513841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E6D8108-8B9B-B5AA-2AAA-6C08D4BADD39}"/>
                </a:ext>
              </a:extLst>
            </p:cNvPr>
            <p:cNvGrpSpPr/>
            <p:nvPr/>
          </p:nvGrpSpPr>
          <p:grpSpPr>
            <a:xfrm>
              <a:off x="5501745" y="3501764"/>
              <a:ext cx="913520" cy="933853"/>
              <a:chOff x="10070945" y="1694733"/>
              <a:chExt cx="1351158" cy="1341069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903E1B1-EC97-8BE1-F2DF-46BD3164A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8881" y="169473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0E482B-1A9D-9DE0-DC7B-A44D330948CD}"/>
                  </a:ext>
                </a:extLst>
              </p:cNvPr>
              <p:cNvSpPr txBox="1"/>
              <p:nvPr/>
            </p:nvSpPr>
            <p:spPr>
              <a:xfrm>
                <a:off x="10070945" y="2549618"/>
                <a:ext cx="1351158" cy="48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Payment</a:t>
                </a:r>
                <a:endParaRPr kumimoji="1" lang="zh-TW" altLang="en-US" sz="16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455037" y="3513841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5578065" y="1671734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3BED575D-9431-2C36-A276-6C271DF40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86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32459A7D-6BA7-9165-2D32-D36EBAE1F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80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496" y="2753180"/>
              <a:ext cx="0" cy="6940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10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228</Words>
  <Application>Microsoft Macintosh PowerPoint</Application>
  <PresentationFormat>寬螢幕</PresentationFormat>
  <Paragraphs>73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PingFang SC</vt:lpstr>
      <vt:lpstr>Arial</vt:lpstr>
      <vt:lpstr>Calibri</vt:lpstr>
      <vt:lpstr>Calibri Light</vt:lpstr>
      <vt:lpstr>Office 佈景主題</vt:lpstr>
      <vt:lpstr>AID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</dc:title>
  <dc:creator>Microsoft Office User</dc:creator>
  <cp:lastModifiedBy>Microsoft Office User</cp:lastModifiedBy>
  <cp:revision>10</cp:revision>
  <dcterms:created xsi:type="dcterms:W3CDTF">2024-07-18T17:00:35Z</dcterms:created>
  <dcterms:modified xsi:type="dcterms:W3CDTF">2024-07-23T09:52:31Z</dcterms:modified>
</cp:coreProperties>
</file>