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6"/>
  </p:normalViewPr>
  <p:slideViewPr>
    <p:cSldViewPr snapToGrid="0">
      <p:cViewPr varScale="1">
        <p:scale>
          <a:sx n="152" d="100"/>
          <a:sy n="152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0e4cf9bc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0e4cf9bc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0e4cf9b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0e4cf9b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0e4cf9bc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0e4cf9bc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0ec1454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0ec1454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0ec14549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0ec145493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0ec14549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0ec14549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0ec14549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0ec14549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0ec14549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0ec14549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SW-UML 考試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id: r11922114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 Statements 1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Patients</a:t>
            </a:r>
            <a:r>
              <a:rPr lang="zh-TW"/>
              <a:t> in an intensive-care ward in a </a:t>
            </a:r>
            <a:r>
              <a:rPr lang="zh-TW">
                <a:solidFill>
                  <a:srgbClr val="FF0000"/>
                </a:solidFill>
              </a:rPr>
              <a:t>hospital</a:t>
            </a:r>
            <a:r>
              <a:rPr lang="zh-TW"/>
              <a:t> are </a:t>
            </a:r>
            <a:r>
              <a:rPr lang="zh-TW">
                <a:solidFill>
                  <a:srgbClr val="FF0000"/>
                </a:solidFill>
              </a:rPr>
              <a:t>monitored by</a:t>
            </a:r>
            <a:r>
              <a:rPr lang="zh-TW"/>
              <a:t> electronic analog </a:t>
            </a:r>
            <a:r>
              <a:rPr lang="zh-TW">
                <a:solidFill>
                  <a:srgbClr val="FF0000"/>
                </a:solidFill>
              </a:rPr>
              <a:t>devices attached to their bodies</a:t>
            </a:r>
            <a:r>
              <a:rPr lang="zh-TW"/>
              <a:t> by </a:t>
            </a:r>
            <a:r>
              <a:rPr lang="zh-TW">
                <a:solidFill>
                  <a:srgbClr val="FF0000"/>
                </a:solidFill>
              </a:rPr>
              <a:t>sensors of various kinds</a:t>
            </a:r>
            <a:r>
              <a:rPr lang="zh-TW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可以解釋成: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FF0000"/>
                </a:solidFill>
              </a:rPr>
              <a:t>醫院(hospital)中的病人(Patients)被多樣多個的感測器(sensor)連接與監控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6567475" y="1152475"/>
            <a:ext cx="23295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監控用: getData() 描述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偽代碼: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func getData()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if curData exist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retrun curData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else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return no data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可以透過調用 Sensor.getData() 監控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647397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 Statements 2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Through the sensors the devices </a:t>
            </a:r>
            <a:r>
              <a:rPr lang="zh-TW">
                <a:solidFill>
                  <a:srgbClr val="FF0000"/>
                </a:solidFill>
              </a:rPr>
              <a:t>measure</a:t>
            </a:r>
            <a:r>
              <a:rPr lang="zh-TW"/>
              <a:t> the patients’ </a:t>
            </a:r>
            <a:r>
              <a:rPr lang="zh-TW">
                <a:solidFill>
                  <a:srgbClr val="FF0000"/>
                </a:solidFill>
              </a:rPr>
              <a:t>vital factors</a:t>
            </a:r>
            <a:r>
              <a:rPr lang="zh-TW"/>
              <a:t>: one device measure pulse rate, another blood pressure, another temperature, and so 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可以解釋成: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Sensor 管很多要素, 所以要有不同分類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因為我不確定是否只有範例的幾類感測器, 所以先不使用繼承之類方法, 避免測資錯誤, 最終選用方案是</a:t>
            </a:r>
            <a:r>
              <a:rPr lang="zh-TW">
                <a:solidFill>
                  <a:srgbClr val="FF0000"/>
                </a:solidFill>
              </a:rPr>
              <a:t>在 sensor 內用 type 屬性標示分類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975" y="152400"/>
            <a:ext cx="531405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 Statements 3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</a:t>
            </a:r>
            <a:r>
              <a:rPr lang="zh-TW">
                <a:solidFill>
                  <a:srgbClr val="FF0000"/>
                </a:solidFill>
              </a:rPr>
              <a:t>program</a:t>
            </a:r>
            <a:r>
              <a:rPr lang="zh-TW"/>
              <a:t> is needed to </a:t>
            </a:r>
            <a:r>
              <a:rPr lang="zh-TW">
                <a:solidFill>
                  <a:srgbClr val="FF0000"/>
                </a:solidFill>
              </a:rPr>
              <a:t>read</a:t>
            </a:r>
            <a:r>
              <a:rPr lang="zh-TW"/>
              <a:t> the </a:t>
            </a:r>
            <a:r>
              <a:rPr lang="zh-TW">
                <a:solidFill>
                  <a:srgbClr val="FF0000"/>
                </a:solidFill>
              </a:rPr>
              <a:t>factors</a:t>
            </a:r>
            <a:r>
              <a:rPr lang="zh-TW"/>
              <a:t>, at a </a:t>
            </a:r>
            <a:r>
              <a:rPr lang="zh-TW">
                <a:solidFill>
                  <a:srgbClr val="FF0000"/>
                </a:solidFill>
              </a:rPr>
              <a:t>frequency</a:t>
            </a:r>
            <a:r>
              <a:rPr lang="zh-TW"/>
              <a:t> specified for </a:t>
            </a:r>
            <a:r>
              <a:rPr lang="zh-TW">
                <a:solidFill>
                  <a:srgbClr val="FF0000"/>
                </a:solidFill>
              </a:rPr>
              <a:t>each patient</a:t>
            </a:r>
            <a:r>
              <a:rPr lang="zh-TW"/>
              <a:t>, and </a:t>
            </a:r>
            <a:r>
              <a:rPr lang="zh-TW">
                <a:solidFill>
                  <a:srgbClr val="FF0000"/>
                </a:solidFill>
              </a:rPr>
              <a:t>store them in a database</a:t>
            </a:r>
            <a:r>
              <a:rPr lang="zh-TW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可以解釋成: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存在一個 program 可以依照 patient 要求定期讀取資料後存入資料庫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基於考試需求, 我把”存入資料庫”當作 log, program 視為主程序, 會依照病人需求調用感測器的 getData() 並把相應結果印出。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此外根據此需求我會在病人處存放屬性(period)</a:t>
            </a:r>
            <a:r>
              <a:rPr lang="zh-TW">
                <a:solidFill>
                  <a:srgbClr val="FF0000"/>
                </a:solidFill>
              </a:rPr>
              <a:t>紀錄病人調用感測器的需求週期</a:t>
            </a:r>
            <a:r>
              <a:rPr lang="zh-TW"/>
              <a:t>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121960" y="1078650"/>
            <a:ext cx="5943455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偽代碼: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main program: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// 時間以秒持續進行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  for time of all_time 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	// 對所有病人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	for patient of all_patients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		// 若到了要抓資料的週期時間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		if patient is in </a:t>
            </a:r>
            <a:r>
              <a:rPr lang="zh-TW" dirty="0">
                <a:solidFill>
                  <a:srgbClr val="FF0000"/>
                </a:solidFill>
              </a:rPr>
              <a:t>patient.period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			// 對目標感測器抓資料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			data &lt;- patient.target_sensor.getData()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			// 資料存入資料庫(印出)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			Log(data)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416" y="932908"/>
            <a:ext cx="2956624" cy="327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 Statements 4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</a:t>
            </a:r>
            <a:r>
              <a:rPr lang="zh-TW">
                <a:solidFill>
                  <a:srgbClr val="FF0000"/>
                </a:solidFill>
              </a:rPr>
              <a:t>factors read</a:t>
            </a:r>
            <a:r>
              <a:rPr lang="zh-TW"/>
              <a:t> are to be </a:t>
            </a:r>
            <a:r>
              <a:rPr lang="zh-TW">
                <a:solidFill>
                  <a:srgbClr val="FF0000"/>
                </a:solidFill>
              </a:rPr>
              <a:t>compared</a:t>
            </a:r>
            <a:r>
              <a:rPr lang="zh-TW"/>
              <a:t> with </a:t>
            </a:r>
            <a:r>
              <a:rPr lang="zh-TW">
                <a:solidFill>
                  <a:srgbClr val="FF0000"/>
                </a:solidFill>
              </a:rPr>
              <a:t>safe ranges</a:t>
            </a:r>
            <a:r>
              <a:rPr lang="zh-TW"/>
              <a:t> specified for </a:t>
            </a:r>
            <a:r>
              <a:rPr lang="zh-TW">
                <a:solidFill>
                  <a:srgbClr val="FF0000"/>
                </a:solidFill>
              </a:rPr>
              <a:t>each patient</a:t>
            </a:r>
            <a:r>
              <a:rPr lang="zh-TW"/>
              <a:t>, and readings that </a:t>
            </a:r>
            <a:r>
              <a:rPr lang="zh-TW">
                <a:solidFill>
                  <a:srgbClr val="FF0000"/>
                </a:solidFill>
              </a:rPr>
              <a:t>exceed</a:t>
            </a:r>
            <a:r>
              <a:rPr lang="zh-TW"/>
              <a:t> the </a:t>
            </a:r>
            <a:r>
              <a:rPr lang="zh-TW">
                <a:solidFill>
                  <a:srgbClr val="FF0000"/>
                </a:solidFill>
              </a:rPr>
              <a:t>safe ranges</a:t>
            </a:r>
            <a:r>
              <a:rPr lang="zh-TW"/>
              <a:t> are to be reported by </a:t>
            </a:r>
            <a:r>
              <a:rPr lang="zh-TW">
                <a:solidFill>
                  <a:srgbClr val="FF0000"/>
                </a:solidFill>
              </a:rPr>
              <a:t>alarm messages</a:t>
            </a:r>
            <a:r>
              <a:rPr lang="zh-TW"/>
              <a:t> </a:t>
            </a:r>
            <a:r>
              <a:rPr lang="zh-TW">
                <a:solidFill>
                  <a:srgbClr val="FF0000"/>
                </a:solidFill>
              </a:rPr>
              <a:t>displayed on screen</a:t>
            </a:r>
            <a:r>
              <a:rPr lang="zh-TW"/>
              <a:t> of the nurses station. An alarm message is also to be displayed if </a:t>
            </a:r>
            <a:r>
              <a:rPr lang="zh-TW">
                <a:solidFill>
                  <a:srgbClr val="FF0000"/>
                </a:solidFill>
              </a:rPr>
              <a:t>any analog device fails</a:t>
            </a:r>
            <a:r>
              <a:rPr lang="zh-TW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可以解釋成: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感測值大於各病人安全範圍時在屏幕產生對應警告, 感測器錯誤也要產生警告。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chemeClr val="lt2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我必須要在</a:t>
            </a:r>
            <a:r>
              <a:rPr lang="zh-TW">
                <a:solidFill>
                  <a:srgbClr val="FF0000"/>
                </a:solidFill>
              </a:rPr>
              <a:t>每個感測器依病人需求設置安全範圍</a:t>
            </a:r>
            <a:r>
              <a:rPr lang="zh-TW"/>
              <a:t>, 螢幕產生警告先用 Log 即可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75" y="319600"/>
            <a:ext cx="3471276" cy="4235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4027200" y="324450"/>
            <a:ext cx="49770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main program: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// 時間以秒持續進行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for time of all_time 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  // 對所有病人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  for patient of all_patients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    // 若到了要抓資料的週期時間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    if patient is in patient.period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         </a:t>
            </a:r>
            <a:r>
              <a:rPr lang="zh-TW" dirty="0">
                <a:solidFill>
                  <a:schemeClr val="dk1"/>
                </a:solidFill>
              </a:rPr>
              <a:t>// 對目標感測器抓資料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         </a:t>
            </a:r>
            <a:r>
              <a:rPr lang="zh-TW" dirty="0">
                <a:solidFill>
                  <a:schemeClr val="dk1"/>
                </a:solidFill>
              </a:rPr>
              <a:t>data &lt;- patient.target_sensor.getData()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         </a:t>
            </a:r>
            <a:r>
              <a:rPr lang="zh-TW" dirty="0">
                <a:solidFill>
                  <a:schemeClr val="dk1"/>
                </a:solidFill>
              </a:rPr>
              <a:t>// 資料存入資料庫(印出)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         </a:t>
            </a:r>
            <a:r>
              <a:rPr lang="zh-TW" dirty="0">
                <a:solidFill>
                  <a:schemeClr val="dk1"/>
                </a:solidFill>
              </a:rPr>
              <a:t>Log(data)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         </a:t>
            </a:r>
            <a:r>
              <a:rPr lang="zh-TW" dirty="0">
                <a:solidFill>
                  <a:srgbClr val="FF0000"/>
                </a:solidFill>
              </a:rPr>
              <a:t>// 若獲取數據超過安全值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0000"/>
                </a:solidFill>
              </a:rPr>
              <a:t>         if data bigger than patient.target_sensor.safeRange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0000"/>
                </a:solidFill>
              </a:rPr>
              <a:t>           // 印出警告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0000"/>
                </a:solidFill>
              </a:rPr>
              <a:t>           LogAlarm(data)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0000"/>
                </a:solidFill>
              </a:rPr>
              <a:t>         // 感測器錯誤警告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0000"/>
                </a:solidFill>
              </a:rPr>
              <a:t>         if data is sensor wrong code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0000"/>
                </a:solidFill>
              </a:rPr>
              <a:t>           // 印出警告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0000"/>
                </a:solidFill>
              </a:rPr>
              <a:t>           LogAlarm(data)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Macintosh PowerPoint</Application>
  <PresentationFormat>如螢幕大小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SW-UML 考試</vt:lpstr>
      <vt:lpstr>Requirement Statements 1</vt:lpstr>
      <vt:lpstr>PowerPoint 簡報</vt:lpstr>
      <vt:lpstr>Requirement Statements 2</vt:lpstr>
      <vt:lpstr>PowerPoint 簡報</vt:lpstr>
      <vt:lpstr>Requirement Statements 3</vt:lpstr>
      <vt:lpstr>PowerPoint 簡報</vt:lpstr>
      <vt:lpstr>Requirement Statements 4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SW-UML 考試</dc:title>
  <cp:lastModifiedBy>Microsoft Office User</cp:lastModifiedBy>
  <cp:revision>1</cp:revision>
  <dcterms:modified xsi:type="dcterms:W3CDTF">2023-10-19T02:21:00Z</dcterms:modified>
</cp:coreProperties>
</file>