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F6B953-8E9B-431C-BCC3-BC4D2C5D3FED}">
  <a:tblStyle styleId="{6FF6B953-8E9B-431C-BCC3-BC4D2C5D3F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852f91f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852f91f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852f91f4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852f91f4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fae1845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fae1845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1a0e9f2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1a0e9f2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852f91f42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852f91f42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852f91f4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852f91f4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852f91f4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852f91f4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1a0e9f2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1a0e9f2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軟體工程設計 W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</a:rPr>
              <a:t>許庭瑋、陳君翰、洪世彬、劉玠均、楊昕叡、林俊佑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</a:rPr>
              <a:t>2023/</a:t>
            </a:r>
            <a:r>
              <a:rPr lang="zh-TW" sz="1800">
                <a:highlight>
                  <a:srgbClr val="FFFFFF"/>
                </a:highlight>
              </a:rPr>
              <a:t>/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Tracing</a:t>
            </a:r>
            <a:endParaRPr/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9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Weekly Code Tracing Progress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268900" y="90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{6FF6B953-8E9B-431C-BCC3-BC4D2C5D3FED}</a:tableStyleId>
              </a:tblPr>
              <a:tblGrid>
                <a:gridCol w="1078975"/>
                <a:gridCol w="6560050"/>
                <a:gridCol w="967175"/>
              </a:tblGrid>
              <a:tr h="34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Part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LOC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530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  </a:t>
                      </a:r>
                      <a:r>
                        <a:rPr b="1" lang="zh-TW">
                          <a:solidFill>
                            <a:schemeClr val="lt1"/>
                          </a:solidFill>
                        </a:rPr>
                        <a:t>spring-core-core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41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許庭瑋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楊昕叡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劉玠均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洪世彬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1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b="1" lang="zh-TW">
                          <a:solidFill>
                            <a:schemeClr val="lt1"/>
                          </a:solidFill>
                        </a:rPr>
                        <a:t>spring-core-aot, spring-core-cglib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43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陳君翰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</a:rPr>
                        <a:t>林俊佑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許庭瑋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zh-TW" sz="2750"/>
              <a:t>楊昕叡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劉玠均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洪世彬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陳君翰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50"/>
              <a:t>林俊佑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