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C4796D-E5A7-4B99-A527-8343CEF57091}">
  <a:tblStyle styleId="{3FC4796D-E5A7-4B99-A527-8343CEF570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a4d4201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a4d4201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0c8e99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e0c8e99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0c8e99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0c8e99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fb9b50c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fb9b50c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de78d7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de78d7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adb4bf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adb4bf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852f91f4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852f91f4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fadb4bf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fadb4bf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e78d7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e78d7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de697d0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de697d0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852f91f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852f91f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vuWWbaSZBOVn_pALePwn_mu0Q0ZsE3Ye/view?usp=sharing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WYqTnyYtSAJQc55xekwK3gKuSjM5yN7a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W5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2023/10/</a:t>
            </a:r>
            <a:r>
              <a:rPr lang="zh-TW" sz="1800">
                <a:highlight>
                  <a:srgbClr val="FFFFFF"/>
                </a:highlight>
              </a:rPr>
              <a:t>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25" y="152400"/>
            <a:ext cx="78737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2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primary function of the class diagram on the right side is to handle properties or configurations related to the Spring environment.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24" y="481600"/>
            <a:ext cx="4242150" cy="43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43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</a:t>
            </a:r>
            <a:r>
              <a:rPr lang="zh-TW"/>
              <a:t>ropertyResolver defines an interface for querying properties and is implemented by PropertySourcesPropertyResolver.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0" y="1265438"/>
            <a:ext cx="3855375" cy="3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93900" y="1159850"/>
            <a:ext cx="38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What's interesting is that both AbstractEnvironment and PropertySourcesPropertyResolver inherit from propertyResolver, but AbstractEnvironment doesn't actually implement the property querying methods; instead, it delegates this task to an instance of PropertySourcesPropertyResolver.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150" y="635225"/>
            <a:ext cx="4869524" cy="36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54075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TypeReference (Interface)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Type abstraction that can be used to refer to types that are not available as a Class yet.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AbstractTypeReference (Abstract 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implementation of TypeReference.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make sure there is attribute of packageName, simpleName, enclosingName.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SimpleTypeReference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TypeReference based on fully qualified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ReflectionTypeReference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TypeReference based on a Class that exists.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00" y="1831925"/>
            <a:ext cx="3113199" cy="244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ReflectionHints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Gather the need for reflection at runtime.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TypeHint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hint that describes the need for reflection on a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TypeHint$Builder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Builder for TypeHint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912" y="3245400"/>
            <a:ext cx="5180176" cy="1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cglib.core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222"/>
            <a:ext cx="9144001" cy="18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1129050" y="4085725"/>
            <a:ext cx="73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根據手繪的 UML, 推測主要入口在 ClassEmmiter, CollectionUtils, 下週主要從這兩個 class 怎麼被使用, 怎麼寫開始看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{3FC4796D-E5A7-4B99-A527-8343CEF57091}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remaining part in 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AnnotationTypeMapping.java</a:t>
                      </a:r>
                      <a:endParaRPr sz="2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13 collection converters in core/convert/support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org.springframework.core.env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aot.hint (partial)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cglib.core (partial)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zh-TW"/>
              <a:t>許庭瑋  </a:t>
            </a:r>
            <a:endParaRPr sz="22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0" y="1263675"/>
            <a:ext cx="9144000" cy="3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zh-TW"/>
              <a:t>許庭瑋</a:t>
            </a:r>
            <a:endParaRPr sz="2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finish reading all files out of buffer/ and support/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FileSystemResource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 resource from java.io.File.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Files.newInputStream to get input stream, usually use api in java.io.File to implement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 all functions, check this.file first, then check this.filepath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FileURLResource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extends from URLresource, for urls like “file:...”, use </a:t>
            </a:r>
            <a:r>
              <a:rPr lang="zh-TW"/>
              <a:t>java.io.File to read/write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VfsResource and VfsUtils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jboss vfs file, use method.invoke to use methods in jboss vfs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DescriptiveResource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Resource for description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zh-TW"/>
              <a:t>許庭瑋</a:t>
            </a:r>
            <a:endParaRPr sz="2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ModuleResource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Resource for Module, get stream by this.module.getResourceAsStream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PathResource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Resource for java.nio.file.Path.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functions and implements very like filepath operations in FileSystemResource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ResourceLoader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loading resources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DefaultResourceLoader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like classloader, has two main attributes: protocolResolvers and resourceCaches, to resolve path and create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FileSystemResourceLoader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extend DefaultResourceLoader, override method getResourceByPath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ProtocolResolver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protocol resolve interfece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0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 sz="2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708750"/>
            <a:ext cx="8832300" cy="4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AnnotationTypeMapping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Store all @AliasFor relation between attribute methods in a 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there is a root attribute in a group of alias attributes, cover alias attributes with root attribute.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exist, cover attributes with their root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exist, cover attributes with source attributes with smaller distance to root.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MirrorSets</a:t>
            </a:r>
            <a:r>
              <a:rPr lang="zh-TW"/>
              <a:t>(inner class of AnnotationTypeMapping)/</a:t>
            </a:r>
            <a:r>
              <a:rPr b="1" lang="zh-TW"/>
              <a:t>MirrorSet</a:t>
            </a:r>
            <a:r>
              <a:rPr lang="zh-TW"/>
              <a:t>(inner class of MirrorSets)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Use disjoint-set-like method to manage groups of attribute methods, where each group is aliases of each other.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72700"/>
            <a:ext cx="3192300" cy="4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class diagram: </a:t>
            </a:r>
            <a:r>
              <a:rPr b="1"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Inner classes often use attributes and methods defined in their parent class, parent class is composed of inner classes.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997" y="72700"/>
            <a:ext cx="56400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Converters (</a:t>
            </a:r>
            <a:r>
              <a:rPr b="1" lang="zh-TW" u="sng">
                <a:solidFill>
                  <a:schemeClr val="hlink"/>
                </a:solidFill>
                <a:hlinkClick r:id="rId3"/>
              </a:rPr>
              <a:t>class diagram full version</a:t>
            </a:r>
            <a:r>
              <a:rPr b="1" lang="zh-TW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</a:t>
            </a:r>
            <a:r>
              <a:rPr lang="zh-TW">
                <a:solidFill>
                  <a:schemeClr val="dk1"/>
                </a:solidFill>
              </a:rPr>
              <a:t>efault converters (W4)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</a:pPr>
            <a:r>
              <a:rPr b="1" lang="zh-TW">
                <a:solidFill>
                  <a:srgbClr val="980000"/>
                </a:solidFill>
              </a:rPr>
              <a:t>Collection converters (W5)</a:t>
            </a:r>
            <a:endParaRPr b="1">
              <a:solidFill>
                <a:srgbClr val="98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Scalar converters, </a:t>
            </a:r>
            <a:r>
              <a:rPr lang="zh-TW">
                <a:solidFill>
                  <a:schemeClr val="dk1"/>
                </a:solidFill>
              </a:rPr>
              <a:t>AbstractConditionalEnumConverter (W6)</a:t>
            </a:r>
            <a:br>
              <a:rPr lang="zh-TW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Collection converters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u="sng">
                <a:solidFill>
                  <a:schemeClr val="dk1"/>
                </a:solidFill>
              </a:rPr>
              <a:t>Array/Collection/Object/String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To</a:t>
            </a:r>
            <a:r>
              <a:rPr b="1" lang="zh-TW">
                <a:solidFill>
                  <a:schemeClr val="dk1"/>
                </a:solidFill>
              </a:rPr>
              <a:t>Collection</a:t>
            </a:r>
            <a:r>
              <a:rPr lang="zh-TW">
                <a:solidFill>
                  <a:schemeClr val="dk1"/>
                </a:solidFill>
              </a:rPr>
              <a:t>Converter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u="sng">
                <a:solidFill>
                  <a:schemeClr val="dk1"/>
                </a:solidFill>
              </a:rPr>
              <a:t>Array/Collection/Object/String</a:t>
            </a:r>
            <a:r>
              <a:rPr lang="zh-TW">
                <a:solidFill>
                  <a:schemeClr val="dk1"/>
                </a:solidFill>
              </a:rPr>
              <a:t> To</a:t>
            </a:r>
            <a:r>
              <a:rPr b="1" lang="zh-TW">
                <a:solidFill>
                  <a:schemeClr val="dk1"/>
                </a:solidFill>
              </a:rPr>
              <a:t>Array</a:t>
            </a:r>
            <a:r>
              <a:rPr lang="zh-TW">
                <a:solidFill>
                  <a:schemeClr val="dk1"/>
                </a:solidFill>
              </a:rPr>
              <a:t>Converter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Object</a:t>
            </a:r>
            <a:r>
              <a:rPr lang="zh-TW">
                <a:solidFill>
                  <a:schemeClr val="dk1"/>
                </a:solidFill>
              </a:rPr>
              <a:t>To </a:t>
            </a:r>
            <a:r>
              <a:rPr lang="zh-TW" u="sng">
                <a:solidFill>
                  <a:schemeClr val="dk1"/>
                </a:solidFill>
              </a:rPr>
              <a:t>Collection/String</a:t>
            </a:r>
            <a:r>
              <a:rPr i="1"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Converter, </a:t>
            </a:r>
            <a:r>
              <a:rPr b="1" lang="zh-TW">
                <a:solidFill>
                  <a:schemeClr val="dk1"/>
                </a:solidFill>
              </a:rPr>
              <a:t>String</a:t>
            </a:r>
            <a:r>
              <a:rPr lang="zh-TW">
                <a:solidFill>
                  <a:schemeClr val="dk1"/>
                </a:solidFill>
              </a:rPr>
              <a:t>To </a:t>
            </a:r>
            <a:r>
              <a:rPr lang="zh-TW" u="sng">
                <a:solidFill>
                  <a:schemeClr val="dk1"/>
                </a:solidFill>
              </a:rPr>
              <a:t>Collection/String</a:t>
            </a:r>
            <a:r>
              <a:rPr i="1"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Converter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MapToMapConverter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StreamConverter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