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B71633-C80C-4701-BDFF-4A452D34590F}">
  <a:tblStyle styleId="{79B71633-C80C-4701-BDFF-4A452D3459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5876f787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5876f787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1b4e57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1b4e57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5877017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5877017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876f7877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876f7877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2565e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2565e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72565e1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72565e1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72565e1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72565e1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72565e1e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72565e1e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5877017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5877017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5877017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5877017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58770177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58770177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pring.io/spring-framework/docs/4.0.x/spring-framework-reference/html/aop.html#aop-aj-ltw" TargetMode="External"/><Relationship Id="rId4" Type="http://schemas.openxmlformats.org/officeDocument/2006/relationships/hyperlink" Target="https://openhome.cc/Gossip/SpringGossip/AOPConcept.html" TargetMode="External"/><Relationship Id="rId5" Type="http://schemas.openxmlformats.org/officeDocument/2006/relationships/hyperlink" Target="https://www.tutorialspoint.com/springaop/springaop_advice_types.htm" TargetMode="External"/><Relationship Id="rId6" Type="http://schemas.openxmlformats.org/officeDocument/2006/relationships/hyperlink" Target="https://www.baeldung.com/spring-aop-vs-aspectj" TargetMode="External"/><Relationship Id="rId7" Type="http://schemas.openxmlformats.org/officeDocument/2006/relationships/hyperlink" Target="https://javabydeveloper.com/orm-object-relational-mapping/" TargetMode="External"/><Relationship Id="rId8" Type="http://schemas.openxmlformats.org/officeDocument/2006/relationships/hyperlink" Target="https://www.scaler.com/topics/jdbc-architectur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軟體工程設計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  <a:highlight>
                  <a:srgbClr val="FFFFFF"/>
                </a:highlight>
              </a:rPr>
              <a:t>許庭瑋、陳君翰、洪世彬、劉玠均、楊昕叡、林俊佑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Reasons for choosing AOP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Understand the design patterns of AOP: proxy, decorator </a:t>
            </a:r>
            <a:r>
              <a:rPr lang="zh-TW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Understand how to organize routine functions (e.g., LogHandler) to make code easy to maintain.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Lines of Code</a:t>
            </a:r>
            <a:endParaRPr/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952200" y="141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{79B71633-C80C-4701-BDFF-4A452D34590F}</a:tableStyleId>
              </a:tblPr>
              <a:tblGrid>
                <a:gridCol w="3619800"/>
                <a:gridCol w="3619800"/>
              </a:tblGrid>
              <a:tr h="3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Module Name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Lines of Code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ORM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905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8,480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JDBC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15,791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AOP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12,337</a:t>
                      </a:r>
                      <a:endParaRPr/>
                    </a:p>
                  </a:txBody>
                  <a:tcPr marT="91425" marB="91425" marR="91425" marL="91425"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Total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905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36,608</a:t>
                      </a:r>
                      <a:endParaRPr/>
                    </a:p>
                  </a:txBody>
                  <a:tcPr marT="91425" marB="91425" marR="91425" marL="91425"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Avg. for 6 team member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1905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6,101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3"/>
          <p:cNvSpPr txBox="1"/>
          <p:nvPr/>
        </p:nvSpPr>
        <p:spPr>
          <a:xfrm>
            <a:off x="952500" y="4180550"/>
            <a:ext cx="723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Lines of Code: only count the Java code in src/main of each module. Comments, other programming languages and testing code are excluded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https://docs.spring.io/spring-framework/docs/4.0.x/spring-framework-reference/html/aop.html#aop-aj-ltw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https://openhome.cc/Gossip/SpringGossip/AOPConcept.html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https://www.tutorialspoint.com/springaop/springaop_advice_types.htm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https://www.baeldung.com/spring-aop-vs-aspectj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7"/>
              </a:rPr>
              <a:t>https://javabydeveloper.com/orm-object-relational-mapping/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8"/>
              </a:rPr>
              <a:t>https://www.scaler.com/topics/jdbc-architecture/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we search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spring boot: can quickly create a Spring-based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spring cloud: provides tools for developers to quickly build some of the common patterns in distributed systems, which is composed of microservices.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spring web: provide components required to build an MVC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spring data access</a:t>
            </a:r>
            <a:r>
              <a:rPr lang="zh-TW">
                <a:solidFill>
                  <a:schemeClr val="dk1"/>
                </a:solidFill>
              </a:rPr>
              <a:t>: provide easy access to multiple data sources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spring core: configure and facilitate the life cycle of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spring aop</a:t>
            </a:r>
            <a:r>
              <a:rPr lang="zh-TW">
                <a:solidFill>
                  <a:srgbClr val="000000"/>
                </a:solidFill>
              </a:rPr>
              <a:t>: </a:t>
            </a:r>
            <a:r>
              <a:rPr lang="zh-TW">
                <a:solidFill>
                  <a:srgbClr val="000000"/>
                </a:solidFill>
              </a:rPr>
              <a:t>build separable routines that can be applied applicationwide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ORM (Object Relational Mapping)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ORM i</a:t>
            </a:r>
            <a:r>
              <a:rPr lang="zh-TW"/>
              <a:t>s a technique to map Java objects to database tables.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The module supports integration with Hibernate, JPA and JDO for resource management, DAO implementations.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313" y="2317150"/>
            <a:ext cx="5303375" cy="27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ORM (Object Relational Mapping)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265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 has several benefits for developers: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Simplifies database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Enhances code readability and maintainability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Easier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Common data access exceptions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Integrated transaction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JDBC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7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JDBC </a:t>
            </a:r>
            <a:r>
              <a:rPr lang="zh-TW"/>
              <a:t>Provides a standardized way to connect to databases. It takes care of all the low-level details of database interaction.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13" y="1973800"/>
            <a:ext cx="8797976" cy="30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JDBC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6167" r="6342" t="0"/>
          <a:stretch/>
        </p:blipFill>
        <p:spPr>
          <a:xfrm>
            <a:off x="3548625" y="306500"/>
            <a:ext cx="5448125" cy="453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74075"/>
            <a:ext cx="32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It has several benefits for developers: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Simplifies database operations.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Allowing the same code to work with various databases.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Efficient connection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AOP (Aspect-Oriented Programming)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152475"/>
            <a:ext cx="57340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pointcut and advice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21965" l="0" r="11079" t="44448"/>
          <a:stretch/>
        </p:blipFill>
        <p:spPr>
          <a:xfrm>
            <a:off x="0" y="1206979"/>
            <a:ext cx="9144001" cy="1141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4">
            <a:alphaModFix/>
          </a:blip>
          <a:srcRect b="45098" l="1240" r="56274" t="14903"/>
          <a:stretch/>
        </p:blipFill>
        <p:spPr>
          <a:xfrm>
            <a:off x="1191588" y="2348675"/>
            <a:ext cx="6760824" cy="27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Advantage of AOP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1.clean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2.convenience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3.reusable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4. </a:t>
            </a: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