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1928A8-6D75-423C-8D8D-6CD365974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7D75D7D-E13F-4335-ADE4-768AD9861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899BBB-01DF-4D1B-AF8E-C4C59678D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30072-4D10-436C-8A94-C7955456FBBC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3D4A45-98C6-45D8-93FE-E72EBD639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D66D32-A6B9-4AFF-A470-73CA4E0E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D360-FD08-4F7A-A791-E55DB098C9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82B4FC-1896-4025-8BB7-B4011DFD0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16D25BC-E79A-4EA0-8556-592F57C00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14015F-7437-4794-83B2-ACA66EAB1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30072-4D10-436C-8A94-C7955456FBBC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FEFF13-29BB-4E06-BD3F-48593D547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BCAE36-BB31-43D0-A237-06F3AAB6D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D360-FD08-4F7A-A791-E55DB098C9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86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34F8189-4B88-4C66-95BE-269DD16E2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8EFAC1F-9DA0-47CF-86B0-2D1BD33ED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E9EF31-14D4-4AB6-9AE7-A54282957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30072-4D10-436C-8A94-C7955456FBBC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4D031E-0B19-4D56-8FEB-0557990E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6EF531-9480-4023-BEBE-A9DB5C50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D360-FD08-4F7A-A791-E55DB098C9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667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DFA919-35BD-4299-9433-E92A9E6D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4E8D19-F72D-42BE-9F04-4DDC6C9C5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8ECCE6-D959-4626-A4E3-C08A7AC99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30072-4D10-436C-8A94-C7955456FBBC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A7F336-4F04-423E-9142-2D15A03B9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55EB45-F2D5-4CC3-8232-500FFAB4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D360-FD08-4F7A-A791-E55DB098C9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58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9C6564-8690-4BBB-9489-C19C5C707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B8754A-12D6-4CDB-9B39-A1D00D923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B7D33F-AA5E-436A-A4CC-FD69E724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30072-4D10-436C-8A94-C7955456FBBC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200ED2-7A59-44A6-BA5D-95595DE46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C6DA3A-DC79-4430-8171-1010A0FA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D360-FD08-4F7A-A791-E55DB098C9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870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D8D282-D3C9-4331-BD20-D2AFAEE2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418F68-5021-4F09-90BE-B019E377D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9B0AA1D-AD98-45EF-AE32-2384C19C6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E9E009-C31E-4830-9EA7-B2C2BED62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30072-4D10-436C-8A94-C7955456FBBC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8ACF9E-F678-41CD-A504-A67EC2F0F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A4B791-E4D4-4CE2-8A93-A67EBE3EC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D360-FD08-4F7A-A791-E55DB098C9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73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4675B3-15B5-46F2-8210-E7A520764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04779C-2938-4C4B-B19A-B456E34E4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9B27416-19A8-4DF5-9EFC-B47FDCFE8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A0963C1-C550-434E-97A1-E6A8FAC22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2876513-33B5-402C-9003-0CE119FB8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69218B4-300E-4628-8E5D-40062473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30072-4D10-436C-8A94-C7955456FBBC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DDC258F-B8E1-456C-A182-05FD06059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CC5B067-17B2-4E10-A0B1-83D309B3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D360-FD08-4F7A-A791-E55DB098C9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79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3B569A-C5A5-4CAF-A584-BA4703B5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377D2F4-746C-41A8-89BB-A3F047909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30072-4D10-436C-8A94-C7955456FBBC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3476C79-0EA7-4A93-AB98-8C892FB93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7204E63-0C9A-4CCC-8C30-844E5ABD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D360-FD08-4F7A-A791-E55DB098C9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565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F3BF053-5502-4990-AED8-41635D2AE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30072-4D10-436C-8A94-C7955456FBBC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734CF8A-1D8F-41A5-BAAA-C0BD7DF76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074B54-18A2-4FEC-B39E-BCC043F6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D360-FD08-4F7A-A791-E55DB098C9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868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1B6C09-3531-47EB-A632-3BCDBAC51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BF4DD3-F850-4047-BDB0-3DC7BECF9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FF5D7BD-86DE-48DE-869A-3954F8286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6164C0-2705-4527-BE20-9C6539C3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30072-4D10-436C-8A94-C7955456FBBC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D33199B-042B-4F8F-BF65-08A9D9006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99227E-B451-43C4-8E93-F6A60833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D360-FD08-4F7A-A791-E55DB098C9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71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DDD79F-53D5-41C1-9574-4D97A8C44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791FED5-8311-4B1B-B901-C06974054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1A414C8-1165-441B-9ACE-5252349F3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49D0CE-2B07-4045-AC64-54F9CA036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30072-4D10-436C-8A94-C7955456FBBC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3BBD67-139B-45EF-8549-9A706E883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F76D19-5C5D-4476-9429-297DC590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D360-FD08-4F7A-A791-E55DB098C9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526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6656CF7-5B2D-44EA-A1D4-94D380BEB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ADFBA7C-0F1D-4345-A1C4-F235EBA50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18B63E-C266-40BD-81F2-A3E0AB36B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30072-4D10-436C-8A94-C7955456FBBC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D532AE-6FA4-44B9-BAD2-2922DAD63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F7169A-E8FB-44A7-B45E-2A803701A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CD360-FD08-4F7A-A791-E55DB098C9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01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D3A9FD0-4794-4919-978B-39468F724B41}"/>
              </a:ext>
            </a:extLst>
          </p:cNvPr>
          <p:cNvSpPr txBox="1"/>
          <p:nvPr/>
        </p:nvSpPr>
        <p:spPr>
          <a:xfrm>
            <a:off x="2933700" y="1619250"/>
            <a:ext cx="66960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600" dirty="0"/>
              <a:t>系統架構圖</a:t>
            </a:r>
          </a:p>
        </p:txBody>
      </p:sp>
    </p:spTree>
    <p:extLst>
      <p:ext uri="{BB962C8B-B14F-4D97-AF65-F5344CB8AC3E}">
        <p14:creationId xmlns:p14="http://schemas.microsoft.com/office/powerpoint/2010/main" val="389679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770EB15B-54F5-4D35-AADA-FD30BFB0605E}"/>
              </a:ext>
            </a:extLst>
          </p:cNvPr>
          <p:cNvGrpSpPr/>
          <p:nvPr/>
        </p:nvGrpSpPr>
        <p:grpSpPr>
          <a:xfrm>
            <a:off x="137795" y="739775"/>
            <a:ext cx="2524760" cy="2524760"/>
            <a:chOff x="223520" y="635000"/>
            <a:chExt cx="2524760" cy="2524760"/>
          </a:xfrm>
        </p:grpSpPr>
        <p:pic>
          <p:nvPicPr>
            <p:cNvPr id="5" name="圖形 4" descr="群組">
              <a:extLst>
                <a:ext uri="{FF2B5EF4-FFF2-40B4-BE49-F238E27FC236}">
                  <a16:creationId xmlns:a16="http://schemas.microsoft.com/office/drawing/2014/main" id="{07F55714-7859-42F9-BE05-C02363ED7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3520" y="635000"/>
              <a:ext cx="2524760" cy="2524760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DB3B7B36-FD70-499B-BDD0-8DDB40C4ECCB}"/>
                </a:ext>
              </a:extLst>
            </p:cNvPr>
            <p:cNvSpPr txBox="1"/>
            <p:nvPr/>
          </p:nvSpPr>
          <p:spPr>
            <a:xfrm>
              <a:off x="675421" y="635000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受試者們</a:t>
              </a: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EF5762F9-B7A1-4E7A-94E5-A8DF90F58DD8}"/>
              </a:ext>
            </a:extLst>
          </p:cNvPr>
          <p:cNvGrpSpPr/>
          <p:nvPr/>
        </p:nvGrpSpPr>
        <p:grpSpPr>
          <a:xfrm>
            <a:off x="3648075" y="935355"/>
            <a:ext cx="2000250" cy="2133600"/>
            <a:chOff x="3771900" y="877560"/>
            <a:chExt cx="2000250" cy="2133600"/>
          </a:xfrm>
        </p:grpSpPr>
        <p:pic>
          <p:nvPicPr>
            <p:cNvPr id="9" name="圖形 8" descr="網頁設計">
              <a:extLst>
                <a:ext uri="{FF2B5EF4-FFF2-40B4-BE49-F238E27FC236}">
                  <a16:creationId xmlns:a16="http://schemas.microsoft.com/office/drawing/2014/main" id="{6EB4286A-F49D-4689-9002-9F760B7C5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71900" y="1010910"/>
              <a:ext cx="2000250" cy="2000250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45933D5-4013-42FD-AD80-88E1994D5F75}"/>
                </a:ext>
              </a:extLst>
            </p:cNvPr>
            <p:cNvSpPr txBox="1"/>
            <p:nvPr/>
          </p:nvSpPr>
          <p:spPr>
            <a:xfrm>
              <a:off x="4255825" y="877560"/>
              <a:ext cx="1032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PWA</a:t>
              </a:r>
              <a:endPara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0628D8D0-70DA-47A8-AF4A-1ECE6F041F05}"/>
              </a:ext>
            </a:extLst>
          </p:cNvPr>
          <p:cNvGrpSpPr/>
          <p:nvPr/>
        </p:nvGrpSpPr>
        <p:grpSpPr>
          <a:xfrm>
            <a:off x="2210653" y="3264535"/>
            <a:ext cx="1798376" cy="1934266"/>
            <a:chOff x="2333624" y="3261995"/>
            <a:chExt cx="1798376" cy="1934266"/>
          </a:xfrm>
        </p:grpSpPr>
        <p:pic>
          <p:nvPicPr>
            <p:cNvPr id="13" name="圖形 12" descr="桌子">
              <a:extLst>
                <a:ext uri="{FF2B5EF4-FFF2-40B4-BE49-F238E27FC236}">
                  <a16:creationId xmlns:a16="http://schemas.microsoft.com/office/drawing/2014/main" id="{D92BCAB5-3190-404D-8616-763A2DC50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33624" y="3397885"/>
              <a:ext cx="1798376" cy="1798376"/>
            </a:xfrm>
            <a:prstGeom prst="rect">
              <a:avLst/>
            </a:prstGeom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F0D5D7C-ECD6-4FDB-AE9D-6DEC364234F5}"/>
                </a:ext>
              </a:extLst>
            </p:cNvPr>
            <p:cNvSpPr txBox="1"/>
            <p:nvPr/>
          </p:nvSpPr>
          <p:spPr>
            <a:xfrm>
              <a:off x="2422333" y="3261995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手機暫存</a:t>
              </a:r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11795C8C-39D3-464C-82FB-51B7491404F2}"/>
              </a:ext>
            </a:extLst>
          </p:cNvPr>
          <p:cNvGrpSpPr/>
          <p:nvPr/>
        </p:nvGrpSpPr>
        <p:grpSpPr>
          <a:xfrm>
            <a:off x="7027603" y="935355"/>
            <a:ext cx="1695450" cy="1828800"/>
            <a:chOff x="7027603" y="935355"/>
            <a:chExt cx="1695450" cy="1828800"/>
          </a:xfrm>
        </p:grpSpPr>
        <p:pic>
          <p:nvPicPr>
            <p:cNvPr id="17" name="圖形 16" descr="同步雲端">
              <a:extLst>
                <a:ext uri="{FF2B5EF4-FFF2-40B4-BE49-F238E27FC236}">
                  <a16:creationId xmlns:a16="http://schemas.microsoft.com/office/drawing/2014/main" id="{09E3453C-15AF-4499-A47F-C2E11153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027603" y="1068705"/>
              <a:ext cx="1695450" cy="1695450"/>
            </a:xfrm>
            <a:prstGeom prst="rect">
              <a:avLst/>
            </a:prstGeom>
          </p:spPr>
        </p:pic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3A225D84-9655-4FF6-8DCD-5CDA9EEE83DB}"/>
                </a:ext>
              </a:extLst>
            </p:cNvPr>
            <p:cNvSpPr txBox="1"/>
            <p:nvPr/>
          </p:nvSpPr>
          <p:spPr>
            <a:xfrm>
              <a:off x="7217498" y="935355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伺服器</a:t>
              </a: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D1AC8B25-7920-464B-BFB3-0A78CD64856B}"/>
              </a:ext>
            </a:extLst>
          </p:cNvPr>
          <p:cNvGrpSpPr/>
          <p:nvPr/>
        </p:nvGrpSpPr>
        <p:grpSpPr>
          <a:xfrm>
            <a:off x="9723763" y="935355"/>
            <a:ext cx="1980029" cy="1830647"/>
            <a:chOff x="9723763" y="935355"/>
            <a:chExt cx="1980029" cy="1830647"/>
          </a:xfrm>
        </p:grpSpPr>
        <p:pic>
          <p:nvPicPr>
            <p:cNvPr id="19" name="圖形 18" descr="資料庫">
              <a:extLst>
                <a:ext uri="{FF2B5EF4-FFF2-40B4-BE49-F238E27FC236}">
                  <a16:creationId xmlns:a16="http://schemas.microsoft.com/office/drawing/2014/main" id="{5BE39A2A-B72C-4C16-B34B-E8FC923B2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49931" y="1238308"/>
              <a:ext cx="1527694" cy="1527694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AF6E0B6C-426F-4D20-A8B7-CCD85877DA67}"/>
                </a:ext>
              </a:extLst>
            </p:cNvPr>
            <p:cNvSpPr txBox="1"/>
            <p:nvPr/>
          </p:nvSpPr>
          <p:spPr>
            <a:xfrm>
              <a:off x="9723763" y="935355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雲端資料庫</a:t>
              </a:r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8AE5B5B0-1E75-41D6-8307-7F635EA53397}"/>
              </a:ext>
            </a:extLst>
          </p:cNvPr>
          <p:cNvGrpSpPr/>
          <p:nvPr/>
        </p:nvGrpSpPr>
        <p:grpSpPr>
          <a:xfrm>
            <a:off x="6538472" y="2562495"/>
            <a:ext cx="1980030" cy="2241639"/>
            <a:chOff x="8902622" y="3047988"/>
            <a:chExt cx="1980030" cy="2241639"/>
          </a:xfrm>
        </p:grpSpPr>
        <p:pic>
          <p:nvPicPr>
            <p:cNvPr id="26" name="圖形 25" descr="光碟">
              <a:extLst>
                <a:ext uri="{FF2B5EF4-FFF2-40B4-BE49-F238E27FC236}">
                  <a16:creationId xmlns:a16="http://schemas.microsoft.com/office/drawing/2014/main" id="{FF7C3B4F-CF7A-4D8F-9B68-6041007C6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902623" y="3309598"/>
              <a:ext cx="1980029" cy="1980029"/>
            </a:xfrm>
            <a:prstGeom prst="rect">
              <a:avLst/>
            </a:prstGeom>
          </p:spPr>
        </p:pic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44586B2B-0948-44A4-97CD-8996CD861965}"/>
                </a:ext>
              </a:extLst>
            </p:cNvPr>
            <p:cNvSpPr txBox="1"/>
            <p:nvPr/>
          </p:nvSpPr>
          <p:spPr>
            <a:xfrm>
              <a:off x="8902622" y="3047988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本地資料庫</a:t>
              </a:r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2F6C7FDC-3623-4A86-ACBD-3AD7E2551E7D}"/>
              </a:ext>
            </a:extLst>
          </p:cNvPr>
          <p:cNvGrpSpPr/>
          <p:nvPr/>
        </p:nvGrpSpPr>
        <p:grpSpPr>
          <a:xfrm>
            <a:off x="4685547" y="4280914"/>
            <a:ext cx="1798376" cy="2321596"/>
            <a:chOff x="5556638" y="4500237"/>
            <a:chExt cx="1798376" cy="2321596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0A6CB85E-FCCF-4845-9FFD-639141904B7F}"/>
                </a:ext>
              </a:extLst>
            </p:cNvPr>
            <p:cNvSpPr txBox="1"/>
            <p:nvPr/>
          </p:nvSpPr>
          <p:spPr>
            <a:xfrm>
              <a:off x="5824884" y="4500237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使用者</a:t>
              </a:r>
            </a:p>
          </p:txBody>
        </p:sp>
        <p:pic>
          <p:nvPicPr>
            <p:cNvPr id="29" name="圖形 28" descr="男人">
              <a:extLst>
                <a:ext uri="{FF2B5EF4-FFF2-40B4-BE49-F238E27FC236}">
                  <a16:creationId xmlns:a16="http://schemas.microsoft.com/office/drawing/2014/main" id="{8C3F9014-6C97-4F7C-9940-7AF0251C2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556638" y="5023457"/>
              <a:ext cx="1798376" cy="1798376"/>
            </a:xfrm>
            <a:prstGeom prst="rect">
              <a:avLst/>
            </a:prstGeom>
          </p:spPr>
        </p:pic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EFF2E63A-2476-4090-B4F1-7FB6F0707EB3}"/>
              </a:ext>
            </a:extLst>
          </p:cNvPr>
          <p:cNvGrpSpPr/>
          <p:nvPr/>
        </p:nvGrpSpPr>
        <p:grpSpPr>
          <a:xfrm>
            <a:off x="8978896" y="4784331"/>
            <a:ext cx="2339102" cy="2195649"/>
            <a:chOff x="5614735" y="3003152"/>
            <a:chExt cx="2339102" cy="2195649"/>
          </a:xfrm>
        </p:grpSpPr>
        <p:pic>
          <p:nvPicPr>
            <p:cNvPr id="23" name="圖形 22" descr="電腦">
              <a:extLst>
                <a:ext uri="{FF2B5EF4-FFF2-40B4-BE49-F238E27FC236}">
                  <a16:creationId xmlns:a16="http://schemas.microsoft.com/office/drawing/2014/main" id="{216DA952-3E37-4E97-967D-F82E54980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733769" y="3084130"/>
              <a:ext cx="2114671" cy="2114671"/>
            </a:xfrm>
            <a:prstGeom prst="rect">
              <a:avLst/>
            </a:prstGeom>
          </p:spPr>
        </p:pic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02EE8B9E-75BF-4BF1-8FBF-3FE4C73620DF}"/>
                </a:ext>
              </a:extLst>
            </p:cNvPr>
            <p:cNvSpPr txBox="1"/>
            <p:nvPr/>
          </p:nvSpPr>
          <p:spPr>
            <a:xfrm>
              <a:off x="5614735" y="3003152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本地應用程式</a:t>
              </a:r>
            </a:p>
          </p:txBody>
        </p:sp>
      </p:grpSp>
      <p:sp>
        <p:nvSpPr>
          <p:cNvPr id="37" name="箭號: 向下 36">
            <a:extLst>
              <a:ext uri="{FF2B5EF4-FFF2-40B4-BE49-F238E27FC236}">
                <a16:creationId xmlns:a16="http://schemas.microsoft.com/office/drawing/2014/main" id="{129AA3F6-E68E-483C-AACF-A94C09B31C13}"/>
              </a:ext>
            </a:extLst>
          </p:cNvPr>
          <p:cNvSpPr/>
          <p:nvPr/>
        </p:nvSpPr>
        <p:spPr>
          <a:xfrm rot="16200000">
            <a:off x="2921049" y="1484483"/>
            <a:ext cx="523221" cy="1168693"/>
          </a:xfrm>
          <a:prstGeom prst="downArrow">
            <a:avLst>
              <a:gd name="adj1" fmla="val 17139"/>
              <a:gd name="adj2" fmla="val 9730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06D0E8E6-F96B-4C77-B319-83BEB6D535E9}"/>
              </a:ext>
            </a:extLst>
          </p:cNvPr>
          <p:cNvGrpSpPr/>
          <p:nvPr/>
        </p:nvGrpSpPr>
        <p:grpSpPr>
          <a:xfrm>
            <a:off x="4032535" y="2707146"/>
            <a:ext cx="754072" cy="1443708"/>
            <a:chOff x="3891645" y="2827082"/>
            <a:chExt cx="754072" cy="1443708"/>
          </a:xfrm>
        </p:grpSpPr>
        <p:sp>
          <p:nvSpPr>
            <p:cNvPr id="38" name="箭號: 向下 37">
              <a:extLst>
                <a:ext uri="{FF2B5EF4-FFF2-40B4-BE49-F238E27FC236}">
                  <a16:creationId xmlns:a16="http://schemas.microsoft.com/office/drawing/2014/main" id="{0FC45B5F-8F57-44DC-88C1-4407A673C0A4}"/>
                </a:ext>
              </a:extLst>
            </p:cNvPr>
            <p:cNvSpPr/>
            <p:nvPr/>
          </p:nvSpPr>
          <p:spPr>
            <a:xfrm rot="2366151">
              <a:off x="3891645" y="3102097"/>
              <a:ext cx="523221" cy="1168693"/>
            </a:xfrm>
            <a:prstGeom prst="downArrow">
              <a:avLst>
                <a:gd name="adj1" fmla="val 17139"/>
                <a:gd name="adj2" fmla="val 9730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箭號: 向下 38">
              <a:extLst>
                <a:ext uri="{FF2B5EF4-FFF2-40B4-BE49-F238E27FC236}">
                  <a16:creationId xmlns:a16="http://schemas.microsoft.com/office/drawing/2014/main" id="{BFEE063C-454D-43EC-BE11-B6399ED86B34}"/>
                </a:ext>
              </a:extLst>
            </p:cNvPr>
            <p:cNvSpPr/>
            <p:nvPr/>
          </p:nvSpPr>
          <p:spPr>
            <a:xfrm rot="13092815">
              <a:off x="4122496" y="2827082"/>
              <a:ext cx="523221" cy="1168693"/>
            </a:xfrm>
            <a:prstGeom prst="downArrow">
              <a:avLst>
                <a:gd name="adj1" fmla="val 17139"/>
                <a:gd name="adj2" fmla="val 9730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1" name="箭號: 向下 40">
            <a:extLst>
              <a:ext uri="{FF2B5EF4-FFF2-40B4-BE49-F238E27FC236}">
                <a16:creationId xmlns:a16="http://schemas.microsoft.com/office/drawing/2014/main" id="{7A6FC240-74CE-4227-A253-3E465B67C8AE}"/>
              </a:ext>
            </a:extLst>
          </p:cNvPr>
          <p:cNvSpPr/>
          <p:nvPr/>
        </p:nvSpPr>
        <p:spPr>
          <a:xfrm rot="16200000">
            <a:off x="6076353" y="1361152"/>
            <a:ext cx="523221" cy="1168693"/>
          </a:xfrm>
          <a:prstGeom prst="downArrow">
            <a:avLst>
              <a:gd name="adj1" fmla="val 17139"/>
              <a:gd name="adj2" fmla="val 9730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箭號: 向下 41">
            <a:extLst>
              <a:ext uri="{FF2B5EF4-FFF2-40B4-BE49-F238E27FC236}">
                <a16:creationId xmlns:a16="http://schemas.microsoft.com/office/drawing/2014/main" id="{43C522FA-14E3-4436-89BD-969B784EF7EE}"/>
              </a:ext>
            </a:extLst>
          </p:cNvPr>
          <p:cNvSpPr/>
          <p:nvPr/>
        </p:nvSpPr>
        <p:spPr>
          <a:xfrm rot="16200000">
            <a:off x="9151082" y="1361152"/>
            <a:ext cx="523221" cy="1168693"/>
          </a:xfrm>
          <a:prstGeom prst="downArrow">
            <a:avLst>
              <a:gd name="adj1" fmla="val 17139"/>
              <a:gd name="adj2" fmla="val 9730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箭號: 向下 42">
            <a:extLst>
              <a:ext uri="{FF2B5EF4-FFF2-40B4-BE49-F238E27FC236}">
                <a16:creationId xmlns:a16="http://schemas.microsoft.com/office/drawing/2014/main" id="{0B01B37D-9ABA-4099-BD43-3BB9D65FE51A}"/>
              </a:ext>
            </a:extLst>
          </p:cNvPr>
          <p:cNvSpPr/>
          <p:nvPr/>
        </p:nvSpPr>
        <p:spPr>
          <a:xfrm rot="839927">
            <a:off x="10181627" y="2892943"/>
            <a:ext cx="523221" cy="1855659"/>
          </a:xfrm>
          <a:prstGeom prst="downArrow">
            <a:avLst>
              <a:gd name="adj1" fmla="val 17139"/>
              <a:gd name="adj2" fmla="val 9730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3B530A24-C8A7-4EBE-BB42-BE4199765C69}"/>
              </a:ext>
            </a:extLst>
          </p:cNvPr>
          <p:cNvGrpSpPr/>
          <p:nvPr/>
        </p:nvGrpSpPr>
        <p:grpSpPr>
          <a:xfrm rot="17015484">
            <a:off x="8141465" y="4343889"/>
            <a:ext cx="754072" cy="1443708"/>
            <a:chOff x="3891645" y="2827082"/>
            <a:chExt cx="754072" cy="1443708"/>
          </a:xfrm>
        </p:grpSpPr>
        <p:sp>
          <p:nvSpPr>
            <p:cNvPr id="45" name="箭號: 向下 44">
              <a:extLst>
                <a:ext uri="{FF2B5EF4-FFF2-40B4-BE49-F238E27FC236}">
                  <a16:creationId xmlns:a16="http://schemas.microsoft.com/office/drawing/2014/main" id="{B9F45946-D8C1-4E1A-BCB0-575EAC73220D}"/>
                </a:ext>
              </a:extLst>
            </p:cNvPr>
            <p:cNvSpPr/>
            <p:nvPr/>
          </p:nvSpPr>
          <p:spPr>
            <a:xfrm rot="2366151">
              <a:off x="3891645" y="3102097"/>
              <a:ext cx="523221" cy="1168693"/>
            </a:xfrm>
            <a:prstGeom prst="downArrow">
              <a:avLst>
                <a:gd name="adj1" fmla="val 17139"/>
                <a:gd name="adj2" fmla="val 9730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箭號: 向下 45">
              <a:extLst>
                <a:ext uri="{FF2B5EF4-FFF2-40B4-BE49-F238E27FC236}">
                  <a16:creationId xmlns:a16="http://schemas.microsoft.com/office/drawing/2014/main" id="{6A007D23-9214-4F71-8BE6-0C28D1BCD88C}"/>
                </a:ext>
              </a:extLst>
            </p:cNvPr>
            <p:cNvSpPr/>
            <p:nvPr/>
          </p:nvSpPr>
          <p:spPr>
            <a:xfrm rot="13092815">
              <a:off x="4122496" y="2827082"/>
              <a:ext cx="523221" cy="1168693"/>
            </a:xfrm>
            <a:prstGeom prst="downArrow">
              <a:avLst>
                <a:gd name="adj1" fmla="val 17139"/>
                <a:gd name="adj2" fmla="val 9730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7" name="箭號: 向下 46">
            <a:extLst>
              <a:ext uri="{FF2B5EF4-FFF2-40B4-BE49-F238E27FC236}">
                <a16:creationId xmlns:a16="http://schemas.microsoft.com/office/drawing/2014/main" id="{431E35EC-CF93-4FD2-9224-4672059496FE}"/>
              </a:ext>
            </a:extLst>
          </p:cNvPr>
          <p:cNvSpPr/>
          <p:nvPr/>
        </p:nvSpPr>
        <p:spPr>
          <a:xfrm rot="5400000">
            <a:off x="7160435" y="4853324"/>
            <a:ext cx="523221" cy="2114672"/>
          </a:xfrm>
          <a:prstGeom prst="downArrow">
            <a:avLst>
              <a:gd name="adj1" fmla="val 17139"/>
              <a:gd name="adj2" fmla="val 9730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469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19</Words>
  <Application>Microsoft Office PowerPoint</Application>
  <PresentationFormat>寬螢幕</PresentationFormat>
  <Paragraphs>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Leon Lin</dc:creator>
  <cp:lastModifiedBy>Leon Lin</cp:lastModifiedBy>
  <cp:revision>3</cp:revision>
  <dcterms:created xsi:type="dcterms:W3CDTF">2020-07-12T16:52:55Z</dcterms:created>
  <dcterms:modified xsi:type="dcterms:W3CDTF">2020-07-12T17:14:42Z</dcterms:modified>
</cp:coreProperties>
</file>