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2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72C1-2103-4DEB-A099-83B7C33D76D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60497-B389-4396-9EA3-D5A874409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60497-B389-4396-9EA3-D5A87440935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79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55FAF-AF5C-4772-A9C0-CDC14D21F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FC2C2B-8285-4448-89F7-C46FAAA0A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20A239-8821-4C52-ABE1-CD311DB6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477B72-A2AA-4ECA-9FA7-076977FF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A74F18-2C6E-49C4-929E-E601E10D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BE470-D8E3-44FD-8E7C-854B27FC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C8DE91-83A8-4E12-A09F-56420AAC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AF6981-DBB7-4703-B895-FD9C968E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EAF2D-8998-45B0-817A-F6EE8D2E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A9675-6E33-4587-AEC5-98658713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2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394574-AACA-4D1E-91CF-C8A8403A5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6B7B6D-1F79-4374-A9ED-006295086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DDF4DC-C483-4A78-A227-AB35EB00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CE687-5753-411B-B2D0-0F37D5EF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E4E5F0-BBF2-414D-88BA-1FB64B3F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6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C028E-C82D-48A6-8043-72F5D81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29245-EDC0-4585-ADB1-2B2405B1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BA2207-A5FF-40F9-88B4-C8C38A0A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8A1D88-6C0D-419E-A5D4-A158C5DD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14ACBD-2A3C-4B54-A46B-B82F7528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7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D4EFC-E0E1-43A0-BACA-93E99AD0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6222ED-9C5C-440A-9F53-9B00076B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76456-4625-47AD-AE38-3FC90977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A04EB-3A33-4E5B-9DC3-CD962D33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19FEB-826A-48F4-893B-0CC27B23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18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63908-4A77-4ADD-AAF7-E4CBF988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65D827-8073-4FF5-B8A4-C36C9822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A4A7FA-3EC8-4AB9-82A8-E28D8DBA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68EE66-64CC-40BC-8B5C-E7F201AB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8B7409-3BAB-4F30-A119-0A6F8635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252FC0-9CBB-4BB2-A8CE-85F828E3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0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3E478-39DE-42BB-AF20-F3116989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623789-8BA2-4A78-977D-49528556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5FB86C-035E-4D19-8D32-E2572F3C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2537A6-B4AB-4A76-8B86-6CBC426AE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9F0308-1C54-42CF-AFF5-6320905B5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2DA16F-F412-4964-B491-043C968E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391CD0-A1EE-4DF9-8E4A-68F19A80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030835-EFB8-4A43-907D-A00C599C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4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15936-9E91-4C1E-A1D1-B60B3545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8DD2F0-7ED5-4676-BB38-1C93FD25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EF16C-7F96-4F89-BA45-F9BFFD56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4E641F-083F-4557-B6F4-67FA9D72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81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99C526-6765-445D-ABB9-9308E25E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475B4A-3462-4E1E-921A-D7BB33F5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33CDBD-0414-444A-8F5A-1BADD745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6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3A0E3-F6C0-4450-9960-65777FA0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7320A-B893-449B-9FB1-C9C02F2CB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27FC9A-3A13-438D-9619-B2020DA3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198EAB-29C0-41EC-9E23-85DE1421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A104A8-CACB-416B-B42A-BEC069A0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6AE4D9-B704-4E79-A7C7-28206868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70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AAC05-2EB0-4A11-AA63-BC0C6849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770104-1CD1-4C7B-996C-AEF5442FA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377666-B25D-42AB-82FE-E00B5575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D20EE3-FF2A-4641-A559-302DB713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DA386B-F8AD-49BD-BC58-BF0678A0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A37A73-9144-4900-8B02-D9A4DBE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7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C55040-D144-417D-B49D-76C9ECE7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E5DA5E-6826-45CA-A578-5866A692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C19F6-9CEA-4DA4-BEFA-BF768AE6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1470-2C02-45B9-9022-D91AB7189456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57751-CE47-4CFA-99F0-09040DE57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3594A2-01DF-4A1A-9283-3A1853932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A9EA-CB34-4EE6-AB0D-3BB23530D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RHGXPbyBS5y9NWPPhUr6_g/ByTyhZEQ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RHGXPbyBS5y9NWPPhUr6_g/SkyNAy6G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RHGXPbyBS5y9NWPPhUr6_g/ryz8dfNQ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YBYU57T2R8&amp;list=TLPQMTgwODIwMjDtfk4BiC3D_g&amp;index=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sourcetreeapp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bitbucke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B032B-0279-4778-9D7E-87840BAC1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深度學習實作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02F24E-DF81-4815-8175-33599FCB9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dirty="0"/>
              <a:t>朱陳彬</a:t>
            </a:r>
            <a:r>
              <a:rPr lang="en-US" altLang="zh-TW" dirty="0"/>
              <a:t>(Jerry)</a:t>
            </a:r>
          </a:p>
          <a:p>
            <a:pPr algn="r"/>
            <a:endParaRPr lang="en-US" altLang="zh-TW" dirty="0"/>
          </a:p>
          <a:p>
            <a:r>
              <a:rPr lang="en-US" altLang="zh-TW" dirty="0"/>
              <a:t>2020.8.27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71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B7E9F-5B38-4E61-A09A-97BA2D89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演練</a:t>
            </a:r>
            <a:r>
              <a:rPr lang="en-US" altLang="zh-TW" dirty="0"/>
              <a:t>-Git</a:t>
            </a:r>
            <a:r>
              <a:rPr lang="zh-TW" altLang="en-US" dirty="0"/>
              <a:t>練習</a:t>
            </a:r>
            <a:r>
              <a:rPr lang="en-US" altLang="zh-TW" dirty="0"/>
              <a:t>(Clone</a:t>
            </a:r>
            <a:r>
              <a:rPr lang="zh-TW" altLang="en-US" dirty="0"/>
              <a:t>遠端的檔案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F7F08-FE33-4575-BC1E-22A8262D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</a:p>
          <a:p>
            <a:r>
              <a:rPr lang="en-US" altLang="zh-TW" dirty="0"/>
              <a:t>Git Pull</a:t>
            </a:r>
          </a:p>
          <a:p>
            <a:r>
              <a:rPr lang="zh-TW" altLang="en-US" dirty="0"/>
              <a:t>確認可以拉下來我上傳的檔案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76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CAECE-61F4-41FE-9BEA-B789CA2A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</a:t>
            </a:r>
            <a:r>
              <a:rPr lang="zh-TW" altLang="en-US" dirty="0"/>
              <a:t>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53CE5-8E83-49EF-831F-B59D8E87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https://hackmd.io/@RHGXPbyBS5y9NWPPhUr6_g/ByTyhZEQv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75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DE51D-9178-4206-8EB9-A88A7A74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環境重新建立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5D281E-FB23-4B9D-8C68-366FE0CE1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https://hackmd.io/@RHGXPbyBS5y9NWPPhUr6_g/SkyNAy6Gw</a:t>
            </a:r>
            <a:endParaRPr lang="en-US" altLang="zh-TW" dirty="0"/>
          </a:p>
          <a:p>
            <a:r>
              <a:rPr lang="en-US" altLang="zh-TW" dirty="0" err="1"/>
              <a:t>Tensorflow</a:t>
            </a:r>
            <a:r>
              <a:rPr lang="zh-TW" altLang="en-US" dirty="0"/>
              <a:t>安裝</a:t>
            </a:r>
            <a:r>
              <a:rPr lang="en-US" altLang="zh-TW" dirty="0"/>
              <a:t>1.15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4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24514-8562-442C-9FAE-F39658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套件安裝補充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D2E5B-FC95-432B-B173-26F4807E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https://hackmd.io/@RHGXPbyBS5y9NWPPhUr6_g/ryz8dfNQv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60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24C4E-6FD8-4BB0-B18A-4737B80A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2749E-92A7-4644-B481-DB5A9FE5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Day1</a:t>
            </a:r>
          </a:p>
          <a:p>
            <a:pPr lvl="1"/>
            <a:r>
              <a:rPr lang="zh-TW" altLang="en-US" dirty="0"/>
              <a:t>版本控制</a:t>
            </a:r>
            <a:r>
              <a:rPr lang="en-US" altLang="zh-TW" dirty="0"/>
              <a:t>(Git</a:t>
            </a:r>
            <a:r>
              <a:rPr lang="zh-TW" altLang="en-US" dirty="0"/>
              <a:t>教學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深度學習環境建置 </a:t>
            </a:r>
            <a:r>
              <a:rPr lang="en-US" altLang="zh-TW" dirty="0"/>
              <a:t>(Windows, Mac)</a:t>
            </a:r>
          </a:p>
          <a:p>
            <a:pPr lvl="1"/>
            <a:r>
              <a:rPr lang="en-US" altLang="zh-TW" dirty="0"/>
              <a:t>AI</a:t>
            </a:r>
            <a:r>
              <a:rPr lang="zh-TW" altLang="en-US" dirty="0"/>
              <a:t>工程師工作內容</a:t>
            </a:r>
            <a:endParaRPr lang="en-US" altLang="zh-TW" dirty="0"/>
          </a:p>
          <a:p>
            <a:pPr lvl="1"/>
            <a:r>
              <a:rPr lang="en-US" altLang="zh-TW" dirty="0"/>
              <a:t>Lab#1</a:t>
            </a:r>
            <a:r>
              <a:rPr lang="zh-TW" altLang="en-US" dirty="0"/>
              <a:t>說明</a:t>
            </a:r>
            <a:r>
              <a:rPr lang="en-US" altLang="zh-TW" dirty="0"/>
              <a:t>-</a:t>
            </a:r>
            <a:r>
              <a:rPr lang="zh-TW" altLang="en-US" dirty="0"/>
              <a:t>股票漲跌預測 </a:t>
            </a:r>
            <a:r>
              <a:rPr lang="en-US" altLang="zh-TW" dirty="0"/>
              <a:t>(DNN</a:t>
            </a:r>
            <a:r>
              <a:rPr lang="zh-TW" altLang="en-US" dirty="0"/>
              <a:t>細節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資料存取</a:t>
            </a:r>
            <a:endParaRPr lang="en-US" altLang="zh-TW" dirty="0"/>
          </a:p>
          <a:p>
            <a:pPr lvl="2"/>
            <a:r>
              <a:rPr lang="zh-TW" altLang="en-US" dirty="0"/>
              <a:t>資料分析</a:t>
            </a:r>
            <a:endParaRPr lang="en-US" altLang="zh-TW" dirty="0"/>
          </a:p>
          <a:p>
            <a:pPr lvl="2"/>
            <a:r>
              <a:rPr lang="zh-TW" altLang="en-US" dirty="0"/>
              <a:t>回測教學</a:t>
            </a:r>
            <a:endParaRPr lang="en-US" altLang="zh-TW" dirty="0"/>
          </a:p>
          <a:p>
            <a:pPr lvl="2"/>
            <a:r>
              <a:rPr lang="en-US" altLang="zh-TW" dirty="0"/>
              <a:t>AI</a:t>
            </a:r>
            <a:r>
              <a:rPr lang="zh-TW" altLang="en-US" dirty="0"/>
              <a:t>建模</a:t>
            </a:r>
            <a:endParaRPr lang="en-US" altLang="zh-TW" dirty="0"/>
          </a:p>
          <a:p>
            <a:pPr lvl="2"/>
            <a:r>
              <a:rPr lang="zh-TW" altLang="en-US" dirty="0"/>
              <a:t>結果分析</a:t>
            </a:r>
            <a:endParaRPr lang="en-US" altLang="zh-TW" dirty="0"/>
          </a:p>
          <a:p>
            <a:pPr lvl="1"/>
            <a:r>
              <a:rPr lang="en-US" altLang="zh-TW" dirty="0"/>
              <a:t>Lab#2 MNIST</a:t>
            </a:r>
            <a:r>
              <a:rPr lang="zh-TW" altLang="en-US" dirty="0"/>
              <a:t>手寫數字辨識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478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D748D-4C9F-4A0A-965C-FA9137C8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Jerry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18A8E-F97F-4F98-AFFF-8082DE05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</a:t>
            </a:r>
            <a:endParaRPr lang="en-US" altLang="zh-TW" dirty="0"/>
          </a:p>
          <a:p>
            <a:pPr lvl="1"/>
            <a:r>
              <a:rPr lang="en-US" altLang="zh-TW" dirty="0"/>
              <a:t>Fintech</a:t>
            </a:r>
            <a:r>
              <a:rPr lang="zh-TW" altLang="en-US" dirty="0"/>
              <a:t>新創公司 共同創辦人</a:t>
            </a:r>
            <a:endParaRPr lang="en-US" altLang="zh-TW" dirty="0"/>
          </a:p>
          <a:p>
            <a:pPr lvl="1"/>
            <a:r>
              <a:rPr lang="zh-TW" altLang="en-US" dirty="0"/>
              <a:t>交大資管所博士班</a:t>
            </a:r>
            <a:endParaRPr lang="en-US" altLang="zh-TW" dirty="0"/>
          </a:p>
          <a:p>
            <a:r>
              <a:rPr lang="zh-TW" altLang="en-US" dirty="0"/>
              <a:t>經歷</a:t>
            </a:r>
            <a:endParaRPr lang="en-US" altLang="zh-TW" dirty="0"/>
          </a:p>
          <a:p>
            <a:pPr lvl="1"/>
            <a:r>
              <a:rPr lang="zh-TW" altLang="en-US" dirty="0"/>
              <a:t>中華電信研究院 </a:t>
            </a:r>
            <a:r>
              <a:rPr lang="en-US" altLang="zh-TW" dirty="0" err="1"/>
              <a:t>AIoT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AI+IoT</a:t>
            </a:r>
            <a:r>
              <a:rPr lang="en-US" altLang="zh-TW" dirty="0"/>
              <a:t>) </a:t>
            </a:r>
            <a:r>
              <a:rPr lang="zh-TW" altLang="en-US" dirty="0"/>
              <a:t>研究員</a:t>
            </a:r>
            <a:endParaRPr lang="en-US" altLang="zh-TW" dirty="0"/>
          </a:p>
          <a:p>
            <a:pPr lvl="1"/>
            <a:r>
              <a:rPr lang="en-US" altLang="zh-TW" dirty="0"/>
              <a:t>2018</a:t>
            </a:r>
            <a:r>
              <a:rPr lang="zh-TW" altLang="en-US" dirty="0"/>
              <a:t>日盛金控黑客松競賽冠軍</a:t>
            </a:r>
            <a:r>
              <a:rPr lang="en-US" altLang="zh-TW" dirty="0"/>
              <a:t>(AI</a:t>
            </a:r>
            <a:r>
              <a:rPr lang="zh-TW" altLang="en-US" dirty="0"/>
              <a:t>證券組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2017</a:t>
            </a:r>
            <a:r>
              <a:rPr lang="zh-TW" altLang="en-US" dirty="0"/>
              <a:t>中華電信創新競賽冠軍</a:t>
            </a:r>
            <a:endParaRPr lang="en-US" altLang="zh-TW" dirty="0"/>
          </a:p>
          <a:p>
            <a:pPr lvl="1"/>
            <a:r>
              <a:rPr lang="en-US" altLang="zh-TW" dirty="0"/>
              <a:t>2016</a:t>
            </a:r>
            <a:r>
              <a:rPr lang="zh-TW" altLang="en-US" dirty="0"/>
              <a:t>中華電信大數據分析技術組季軍</a:t>
            </a:r>
            <a:endParaRPr lang="en-US" altLang="zh-TW" dirty="0"/>
          </a:p>
          <a:p>
            <a:pPr lvl="1"/>
            <a:r>
              <a:rPr lang="zh-TW" altLang="en-US" dirty="0"/>
              <a:t>動量 策略研發實習工程師</a:t>
            </a:r>
            <a:endParaRPr lang="en-US" altLang="zh-TW" dirty="0"/>
          </a:p>
          <a:p>
            <a:pPr lvl="1"/>
            <a:r>
              <a:rPr lang="zh-TW" altLang="en-US" dirty="0"/>
              <a:t>十年清交生活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grpSp>
        <p:nvGrpSpPr>
          <p:cNvPr id="5" name="群組 30">
            <a:extLst>
              <a:ext uri="{FF2B5EF4-FFF2-40B4-BE49-F238E27FC236}">
                <a16:creationId xmlns:a16="http://schemas.microsoft.com/office/drawing/2014/main" id="{252EC3E0-D69B-4E41-90FD-256B177E322A}"/>
              </a:ext>
            </a:extLst>
          </p:cNvPr>
          <p:cNvGrpSpPr/>
          <p:nvPr/>
        </p:nvGrpSpPr>
        <p:grpSpPr>
          <a:xfrm>
            <a:off x="7399538" y="2446867"/>
            <a:ext cx="4386062" cy="3730096"/>
            <a:chOff x="302886" y="1203598"/>
            <a:chExt cx="4250496" cy="3240360"/>
          </a:xfrm>
        </p:grpSpPr>
        <p:pic>
          <p:nvPicPr>
            <p:cNvPr id="6" name="圖片 5" descr="螢幕快照 2018-12-26 15.07.30.png">
              <a:extLst>
                <a:ext uri="{FF2B5EF4-FFF2-40B4-BE49-F238E27FC236}">
                  <a16:creationId xmlns:a16="http://schemas.microsoft.com/office/drawing/2014/main" id="{D6FB4BF3-2866-43DC-A7B5-AD4092413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886" y="1203598"/>
              <a:ext cx="4246424" cy="25202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 descr="螢幕快照 2018-12-26 15.07.19.png">
              <a:extLst>
                <a:ext uri="{FF2B5EF4-FFF2-40B4-BE49-F238E27FC236}">
                  <a16:creationId xmlns:a16="http://schemas.microsoft.com/office/drawing/2014/main" id="{65140409-D060-42BC-AB69-5D527B1C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527" y="3651870"/>
              <a:ext cx="4229855" cy="7920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548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C2F76-602E-43E1-947D-41586A68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Demo-</a:t>
            </a:r>
            <a:r>
              <a:rPr lang="zh-TW" altLang="en-US" dirty="0"/>
              <a:t>人工智慧解盤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ED69D9-F656-424E-BF95-F6E31725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9757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https://www.youtube.com/watch?v=SYBYU57T2R8&amp;list=TLPQMTgwODIwMjDtfk4BiC3D_g&amp;index=4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29CCE8-0EAA-4862-9F0C-25A96DA43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05" y="2428059"/>
            <a:ext cx="7403700" cy="36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8AF5D-81DD-484C-899F-137CEA1E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為什麼要做版本控管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DBEFF-2F5A-4DA6-9C66-5E7CD707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完整記錄 程式碼變化 的過程 人、事、 時 、地、物</a:t>
            </a:r>
            <a:endParaRPr lang="en-US" altLang="zh-TW" dirty="0"/>
          </a:p>
          <a:p>
            <a:r>
              <a:rPr lang="zh-TW" altLang="en-US" dirty="0"/>
              <a:t>備份每個時期的原始碼版本</a:t>
            </a:r>
            <a:endParaRPr lang="en-US" altLang="zh-TW" dirty="0"/>
          </a:p>
          <a:p>
            <a:r>
              <a:rPr lang="zh-TW" altLang="en-US" dirty="0"/>
              <a:t>協調多人團隊開發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10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A41EF-37EB-45DD-8E1A-E177407F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紀錄那些版本變化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75900-FFC9-4EB3-A57D-80DCFB39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歷史訊息</a:t>
            </a:r>
            <a:endParaRPr lang="en-US" altLang="zh-TW" dirty="0"/>
          </a:p>
          <a:p>
            <a:r>
              <a:rPr lang="zh-TW" altLang="en-US" dirty="0"/>
              <a:t>變更追蹤</a:t>
            </a:r>
            <a:endParaRPr lang="en-US" altLang="zh-TW" dirty="0"/>
          </a:p>
          <a:p>
            <a:r>
              <a:rPr lang="zh-TW" altLang="en-US" dirty="0"/>
              <a:t>差異比對</a:t>
            </a:r>
            <a:endParaRPr lang="en-US" altLang="zh-TW" dirty="0"/>
          </a:p>
          <a:p>
            <a:r>
              <a:rPr lang="zh-TW" altLang="en-US" dirty="0"/>
              <a:t>標記版本</a:t>
            </a:r>
            <a:endParaRPr lang="en-US" altLang="zh-TW" dirty="0"/>
          </a:p>
          <a:p>
            <a:r>
              <a:rPr lang="zh-TW" altLang="en-US" dirty="0"/>
              <a:t>復原變更</a:t>
            </a:r>
          </a:p>
        </p:txBody>
      </p:sp>
    </p:spTree>
    <p:extLst>
      <p:ext uri="{BB962C8B-B14F-4D97-AF65-F5344CB8AC3E}">
        <p14:creationId xmlns:p14="http://schemas.microsoft.com/office/powerpoint/2010/main" val="42862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15DB-8B94-4FAD-8FF2-A800E3A5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91A94-E764-4055-A2F2-079C8F354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1788828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https://git-scm.com/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https://tortoisegit.org/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Mac</a:t>
            </a:r>
            <a:r>
              <a:rPr lang="zh-TW" altLang="en-US" dirty="0"/>
              <a:t>同學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https://www.sourcetreeapp.com/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03B245-0006-4339-A4AB-43EFF09CF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315" y="5427133"/>
            <a:ext cx="3548836" cy="713033"/>
          </a:xfrm>
          <a:prstGeom prst="rect">
            <a:avLst/>
          </a:prstGeom>
        </p:spPr>
      </p:pic>
      <p:pic>
        <p:nvPicPr>
          <p:cNvPr id="3074" name="Picture 2" descr="Git">
            <a:extLst>
              <a:ext uri="{FF2B5EF4-FFF2-40B4-BE49-F238E27FC236}">
                <a16:creationId xmlns:a16="http://schemas.microsoft.com/office/drawing/2014/main" id="{00F6FE40-CC50-4669-9CF2-14350A0B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984" y="542713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8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236A-10CB-4FC9-802C-983DFEE8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常用的遠端</a:t>
            </a:r>
            <a:r>
              <a:rPr lang="en-US" altLang="zh-TW" dirty="0"/>
              <a:t>git</a:t>
            </a:r>
            <a:r>
              <a:rPr lang="zh-TW" altLang="en-US" dirty="0"/>
              <a:t>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08C7B1-EC64-408C-BD45-4104BDCB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https://gitlab.com/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https://bitbucket.org/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8C3D61-D545-4BED-B97A-2B12A2813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958" y="5531399"/>
            <a:ext cx="1943151" cy="5497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3DB855-8D1A-4987-81A3-B427B8FEB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759" y="5754562"/>
            <a:ext cx="1017841" cy="3265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A0B9DA-0F84-4AE2-BF09-830153D11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465" y="5019756"/>
            <a:ext cx="2422135" cy="12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0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B7E9F-5B38-4E61-A09A-97BA2D89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演練</a:t>
            </a:r>
            <a:r>
              <a:rPr lang="en-US" altLang="zh-TW" dirty="0"/>
              <a:t>-Git</a:t>
            </a:r>
            <a:r>
              <a:rPr lang="zh-TW" altLang="en-US" dirty="0"/>
              <a:t>練習</a:t>
            </a:r>
            <a:r>
              <a:rPr lang="en-US" altLang="zh-TW" dirty="0"/>
              <a:t>(</a:t>
            </a:r>
            <a:r>
              <a:rPr lang="zh-TW" altLang="en-US" dirty="0"/>
              <a:t>本地先有檔案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F7F08-FE33-4575-BC1E-22A8262D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Repository</a:t>
            </a:r>
          </a:p>
          <a:p>
            <a:r>
              <a:rPr lang="zh-TW" altLang="en-US" dirty="0"/>
              <a:t>第一次</a:t>
            </a:r>
            <a:r>
              <a:rPr lang="en-US" altLang="zh-TW" dirty="0"/>
              <a:t>commit</a:t>
            </a:r>
          </a:p>
          <a:p>
            <a:r>
              <a:rPr lang="zh-TW" altLang="en-US" dirty="0"/>
              <a:t>查看</a:t>
            </a:r>
            <a:r>
              <a:rPr lang="en-US" altLang="zh-TW" dirty="0"/>
              <a:t>log</a:t>
            </a:r>
          </a:p>
          <a:p>
            <a:r>
              <a:rPr lang="zh-TW" altLang="en-US" dirty="0"/>
              <a:t>第二次</a:t>
            </a:r>
            <a:r>
              <a:rPr lang="en-US" altLang="zh-TW" dirty="0"/>
              <a:t>commit</a:t>
            </a:r>
          </a:p>
          <a:p>
            <a:r>
              <a:rPr lang="zh-TW" altLang="en-US" dirty="0"/>
              <a:t>修改內容</a:t>
            </a:r>
            <a:r>
              <a:rPr lang="en-US" altLang="zh-TW" dirty="0"/>
              <a:t>+</a:t>
            </a:r>
            <a:r>
              <a:rPr lang="zh-TW" altLang="en-US" dirty="0"/>
              <a:t>新增檔案 </a:t>
            </a:r>
            <a:endParaRPr lang="en-US" altLang="zh-TW" dirty="0"/>
          </a:p>
          <a:p>
            <a:r>
              <a:rPr lang="en-US" altLang="zh-TW" dirty="0"/>
              <a:t>Reset (hard)</a:t>
            </a:r>
          </a:p>
          <a:p>
            <a:r>
              <a:rPr lang="zh-TW" altLang="en-US" dirty="0"/>
              <a:t>建立一個自己的遠端</a:t>
            </a:r>
            <a:r>
              <a:rPr lang="en-US" altLang="zh-TW" dirty="0"/>
              <a:t>Repository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新增一個</a:t>
            </a:r>
            <a:r>
              <a:rPr lang="en-US" altLang="zh-TW" dirty="0"/>
              <a:t>GitHub</a:t>
            </a:r>
            <a:r>
              <a:rPr lang="zh-TW" altLang="en-US" dirty="0"/>
              <a:t>帳號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設定</a:t>
            </a:r>
            <a:endParaRPr lang="en-US" altLang="zh-TW" dirty="0"/>
          </a:p>
          <a:p>
            <a:r>
              <a:rPr lang="en-US" altLang="zh-TW" dirty="0"/>
              <a:t>Git Push</a:t>
            </a:r>
          </a:p>
          <a:p>
            <a:r>
              <a:rPr lang="zh-TW" altLang="en-US" dirty="0"/>
              <a:t>查看自己的</a:t>
            </a:r>
            <a:r>
              <a:rPr lang="en-US" altLang="zh-TW" dirty="0"/>
              <a:t>Repository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58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358</Words>
  <Application>Microsoft Office PowerPoint</Application>
  <PresentationFormat>寬螢幕</PresentationFormat>
  <Paragraphs>76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深度學習實作</vt:lpstr>
      <vt:lpstr>Outline</vt:lpstr>
      <vt:lpstr>About Jerry</vt:lpstr>
      <vt:lpstr>Demo-人工智慧解盤</vt:lpstr>
      <vt:lpstr>為什麼要做版本控管</vt:lpstr>
      <vt:lpstr>紀錄那些版本變化</vt:lpstr>
      <vt:lpstr>安裝</vt:lpstr>
      <vt:lpstr>常用的遠端git儲存庫</vt:lpstr>
      <vt:lpstr>演練-Git練習(本地先有檔案)</vt:lpstr>
      <vt:lpstr>演練-Git練習(Clone遠端的檔案)</vt:lpstr>
      <vt:lpstr>Mac參考</vt:lpstr>
      <vt:lpstr>環境重新建立</vt:lpstr>
      <vt:lpstr>套件安裝補充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深度學習實作</dc:title>
  <dc:creator>JerryChu</dc:creator>
  <cp:lastModifiedBy>JerryChu</cp:lastModifiedBy>
  <cp:revision>21</cp:revision>
  <dcterms:created xsi:type="dcterms:W3CDTF">2020-08-26T15:21:32Z</dcterms:created>
  <dcterms:modified xsi:type="dcterms:W3CDTF">2020-08-26T19:11:26Z</dcterms:modified>
</cp:coreProperties>
</file>