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2"/>
  </p:normalViewPr>
  <p:slideViewPr>
    <p:cSldViewPr snapToGrid="0">
      <p:cViewPr varScale="1">
        <p:scale>
          <a:sx n="111" d="100"/>
          <a:sy n="11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7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EF681-726B-4035-B5CD-0A0476AA215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6C959-1636-4108-B903-D6A156A0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2200"/>
            <a:ext cx="9144000" cy="2387600"/>
          </a:xfrm>
        </p:spPr>
        <p:txBody>
          <a:bodyPr/>
          <a:lstStyle/>
          <a:p>
            <a:r>
              <a:rPr lang="en-US" altLang="zh-TW" dirty="0"/>
              <a:t>HW6_Dessert_Desert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2E39F-88A0-2041-BE07-2443226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914"/>
            <a:ext cx="10058400" cy="1450757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36067E-CDB2-F346-976A-69916242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6282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1800" u="sng" dirty="0"/>
              <a:t>Your program will take an integer arrays as input.</a:t>
            </a:r>
          </a:p>
          <a:p>
            <a:r>
              <a:rPr lang="en-US" altLang="zh-TW" sz="1800" u="sng" dirty="0"/>
              <a:t>Please return </a:t>
            </a:r>
            <a:r>
              <a:rPr lang="en-US" altLang="zh-TW" sz="1800" u="sng" dirty="0">
                <a:solidFill>
                  <a:srgbClr val="FF0000"/>
                </a:solidFill>
              </a:rPr>
              <a:t>the maximum possible number</a:t>
            </a:r>
            <a:r>
              <a:rPr lang="en-US" altLang="zh-TW" sz="1800" u="sng" dirty="0"/>
              <a:t> of blocks in a valid partitioning.</a:t>
            </a:r>
            <a:r>
              <a:rPr lang="en-US" altLang="zh-TW" sz="1800" dirty="0"/>
              <a:t> </a:t>
            </a:r>
          </a:p>
          <a:p>
            <a:r>
              <a:rPr lang="en-US" altLang="zh-TW" sz="1800" dirty="0"/>
              <a:t>A valid partitioning of the integer array is defined as follows.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1800" dirty="0"/>
              <a:t>The numbers are split into </a:t>
            </a:r>
            <a:r>
              <a:rPr lang="en-US" altLang="zh-TW" sz="1800" i="1" dirty="0"/>
              <a:t>blocks</a:t>
            </a:r>
            <a:r>
              <a:rPr lang="en-US" altLang="zh-TW" sz="1800" dirty="0"/>
              <a:t> — groups of </a:t>
            </a:r>
            <a:r>
              <a:rPr lang="en-US" altLang="zh-TW" sz="1800" b="1" dirty="0"/>
              <a:t>consecutive</a:t>
            </a:r>
            <a:r>
              <a:rPr lang="en-US" altLang="zh-TW" sz="1800" dirty="0"/>
              <a:t> numbers. The </a:t>
            </a:r>
            <a:r>
              <a:rPr lang="en-US" altLang="zh-TW" sz="1800" dirty="0" err="1"/>
              <a:t>block</a:t>
            </a:r>
            <a:r>
              <a:rPr lang="en-US" altLang="zh-TW" sz="1800" baseline="-25000" dirty="0" err="1"/>
              <a:t>i,j</a:t>
            </a:r>
            <a:r>
              <a:rPr lang="en-US" altLang="zh-TW" sz="1800" dirty="0"/>
              <a:t> consists of number </a:t>
            </a:r>
            <a:r>
              <a:rPr lang="en-US" altLang="zh-TW" sz="1800" dirty="0" err="1"/>
              <a:t>n</a:t>
            </a:r>
            <a:r>
              <a:rPr lang="en-US" altLang="zh-TW" sz="1800" i="1" baseline="-25000" dirty="0" err="1"/>
              <a:t>i</a:t>
            </a:r>
            <a:r>
              <a:rPr lang="en-US" altLang="zh-TW" sz="1800" dirty="0"/>
              <a:t>, </a:t>
            </a:r>
            <a:r>
              <a:rPr lang="en-US" altLang="zh-TW" sz="1800" dirty="0" err="1"/>
              <a:t>n</a:t>
            </a:r>
            <a:r>
              <a:rPr lang="en-US" altLang="zh-TW" sz="1800" i="1" baseline="-25000" dirty="0" err="1"/>
              <a:t>i</a:t>
            </a:r>
            <a:r>
              <a:rPr lang="en-US" altLang="zh-TW" sz="1800" baseline="-25000" dirty="0"/>
              <a:t> + 1</a:t>
            </a:r>
            <a:r>
              <a:rPr lang="en-US" altLang="zh-TW" sz="1800" dirty="0"/>
              <a:t>, ..., </a:t>
            </a:r>
            <a:r>
              <a:rPr lang="en-US" altLang="zh-TW" sz="1800" dirty="0" err="1"/>
              <a:t>n</a:t>
            </a:r>
            <a:r>
              <a:rPr lang="en-US" altLang="zh-TW" sz="1800" i="1" baseline="-25000" dirty="0" err="1"/>
              <a:t>j</a:t>
            </a:r>
            <a:r>
              <a:rPr lang="en-US" altLang="zh-TW" sz="1800" dirty="0"/>
              <a:t>. A block can have only a single number.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1800" dirty="0"/>
              <a:t>Every number belongs to one block only.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1800" dirty="0"/>
              <a:t>The partitioning should satisfy the condition that after each block is sorted, the whole sequence becomes sorted as well.</a:t>
            </a:r>
          </a:p>
          <a:p>
            <a:endParaRPr lang="en-US" altLang="zh-TW" sz="1800" dirty="0"/>
          </a:p>
          <a:p>
            <a:endParaRPr kumimoji="1" lang="zh-TW" altLang="en-US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802EA1-D18F-A641-B2D3-377B43BDEB71}"/>
              </a:ext>
            </a:extLst>
          </p:cNvPr>
          <p:cNvSpPr/>
          <p:nvPr/>
        </p:nvSpPr>
        <p:spPr>
          <a:xfrm>
            <a:off x="3346431" y="48669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[[1, 1, 1, 1, 1, 1, 1],</a:t>
            </a:r>
          </a:p>
          <a:p>
            <a:r>
              <a:rPr lang="zh-TW" altLang="en-US" dirty="0"/>
              <a:t> [1, 3, 5, 7, 9],</a:t>
            </a:r>
          </a:p>
          <a:p>
            <a:r>
              <a:rPr lang="zh-TW" altLang="en-US" dirty="0"/>
              <a:t> [1, 2, 3],</a:t>
            </a:r>
          </a:p>
          <a:p>
            <a:r>
              <a:rPr lang="zh-TW" altLang="en-US" dirty="0"/>
              <a:t> [5, 4, 3, 2, 1],</a:t>
            </a:r>
          </a:p>
          <a:p>
            <a:r>
              <a:rPr lang="zh-TW" altLang="en-US" dirty="0"/>
              <a:t> [2, 1, 3, 2]]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983C54-287A-094F-BB2C-AD7799416B89}"/>
              </a:ext>
            </a:extLst>
          </p:cNvPr>
          <p:cNvSpPr txBox="1"/>
          <p:nvPr/>
        </p:nvSpPr>
        <p:spPr>
          <a:xfrm>
            <a:off x="2210089" y="4866972"/>
            <a:ext cx="179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82735-7758-204E-8A12-8D86CF012F29}"/>
              </a:ext>
            </a:extLst>
          </p:cNvPr>
          <p:cNvSpPr/>
          <p:nvPr/>
        </p:nvSpPr>
        <p:spPr>
          <a:xfrm>
            <a:off x="7283101" y="4866972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[7, 5, 3, 1, 2]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AACA7B-E5CE-B449-80AA-AA8E0F25733A}"/>
              </a:ext>
            </a:extLst>
          </p:cNvPr>
          <p:cNvSpPr txBox="1"/>
          <p:nvPr/>
        </p:nvSpPr>
        <p:spPr>
          <a:xfrm>
            <a:off x="6383497" y="4866972"/>
            <a:ext cx="179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9102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187</Words>
  <Application>Microsoft Macintosh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回顧</vt:lpstr>
      <vt:lpstr>HW6_Dessert_Desert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HW6_Dessert_Desert</dc:title>
  <dc:creator>qq</dc:creator>
  <cp:lastModifiedBy>tomoto923@gmail.com</cp:lastModifiedBy>
  <cp:revision>14</cp:revision>
  <dcterms:created xsi:type="dcterms:W3CDTF">2021-03-31T07:36:18Z</dcterms:created>
  <dcterms:modified xsi:type="dcterms:W3CDTF">2021-04-07T05:28:27Z</dcterms:modified>
</cp:coreProperties>
</file>