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1A2CE-6B33-4178-BAF0-A59C0847EC9E}" v="32" dt="2019-11-22T11:26:1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Koltun" userId="ca3e3f4f1c9df568" providerId="LiveId" clId="{E401A2CE-6B33-4178-BAF0-A59C0847EC9E}"/>
    <pc:docChg chg="undo custSel mod addSld modSld">
      <pc:chgData name="Leon Koltun" userId="ca3e3f4f1c9df568" providerId="LiveId" clId="{E401A2CE-6B33-4178-BAF0-A59C0847EC9E}" dt="2019-11-22T11:28:25.937" v="493" actId="14100"/>
      <pc:docMkLst>
        <pc:docMk/>
      </pc:docMkLst>
      <pc:sldChg chg="addSp modSp add">
        <pc:chgData name="Leon Koltun" userId="ca3e3f4f1c9df568" providerId="LiveId" clId="{E401A2CE-6B33-4178-BAF0-A59C0847EC9E}" dt="2019-11-22T10:54:42.054" v="24" actId="20577"/>
        <pc:sldMkLst>
          <pc:docMk/>
          <pc:sldMk cId="2233986380" sldId="257"/>
        </pc:sldMkLst>
        <pc:spChg chg="add mod">
          <ac:chgData name="Leon Koltun" userId="ca3e3f4f1c9df568" providerId="LiveId" clId="{E401A2CE-6B33-4178-BAF0-A59C0847EC9E}" dt="2019-11-22T10:54:42.054" v="24" actId="20577"/>
          <ac:spMkLst>
            <pc:docMk/>
            <pc:sldMk cId="2233986380" sldId="257"/>
            <ac:spMk id="2" creationId="{E0863F05-7A7A-49DF-8643-DDB4452BF468}"/>
          </ac:spMkLst>
        </pc:spChg>
      </pc:sldChg>
      <pc:sldChg chg="addSp modSp add">
        <pc:chgData name="Leon Koltun" userId="ca3e3f4f1c9df568" providerId="LiveId" clId="{E401A2CE-6B33-4178-BAF0-A59C0847EC9E}" dt="2019-11-22T10:56:42.053" v="33" actId="20577"/>
        <pc:sldMkLst>
          <pc:docMk/>
          <pc:sldMk cId="2672306884" sldId="258"/>
        </pc:sldMkLst>
        <pc:spChg chg="add mod">
          <ac:chgData name="Leon Koltun" userId="ca3e3f4f1c9df568" providerId="LiveId" clId="{E401A2CE-6B33-4178-BAF0-A59C0847EC9E}" dt="2019-11-22T10:56:42.053" v="33" actId="20577"/>
          <ac:spMkLst>
            <pc:docMk/>
            <pc:sldMk cId="2672306884" sldId="258"/>
            <ac:spMk id="2" creationId="{A6B9F06F-AB03-4803-A415-B1DA57A3AFB0}"/>
          </ac:spMkLst>
        </pc:spChg>
      </pc:sldChg>
      <pc:sldChg chg="modSp add">
        <pc:chgData name="Leon Koltun" userId="ca3e3f4f1c9df568" providerId="LiveId" clId="{E401A2CE-6B33-4178-BAF0-A59C0847EC9E}" dt="2019-11-22T11:00:11.624" v="52" actId="27636"/>
        <pc:sldMkLst>
          <pc:docMk/>
          <pc:sldMk cId="2955001628" sldId="259"/>
        </pc:sldMkLst>
        <pc:spChg chg="mod">
          <ac:chgData name="Leon Koltun" userId="ca3e3f4f1c9df568" providerId="LiveId" clId="{E401A2CE-6B33-4178-BAF0-A59C0847EC9E}" dt="2019-11-22T10:58:37.229" v="50"/>
          <ac:spMkLst>
            <pc:docMk/>
            <pc:sldMk cId="2955001628" sldId="259"/>
            <ac:spMk id="2" creationId="{B8BB8209-B029-44E4-B796-3898F5A9BAE2}"/>
          </ac:spMkLst>
        </pc:spChg>
        <pc:spChg chg="mod">
          <ac:chgData name="Leon Koltun" userId="ca3e3f4f1c9df568" providerId="LiveId" clId="{E401A2CE-6B33-4178-BAF0-A59C0847EC9E}" dt="2019-11-22T11:00:11.624" v="52" actId="27636"/>
          <ac:spMkLst>
            <pc:docMk/>
            <pc:sldMk cId="2955001628" sldId="259"/>
            <ac:spMk id="3" creationId="{0FF3129D-1E1B-4EF4-A53C-4EA6CA20FB26}"/>
          </ac:spMkLst>
        </pc:spChg>
      </pc:sldChg>
      <pc:sldChg chg="modSp add">
        <pc:chgData name="Leon Koltun" userId="ca3e3f4f1c9df568" providerId="LiveId" clId="{E401A2CE-6B33-4178-BAF0-A59C0847EC9E}" dt="2019-11-22T11:03:19.701" v="155" actId="403"/>
        <pc:sldMkLst>
          <pc:docMk/>
          <pc:sldMk cId="4273154907" sldId="260"/>
        </pc:sldMkLst>
        <pc:spChg chg="mod">
          <ac:chgData name="Leon Koltun" userId="ca3e3f4f1c9df568" providerId="LiveId" clId="{E401A2CE-6B33-4178-BAF0-A59C0847EC9E}" dt="2019-11-22T11:03:19.701" v="155" actId="403"/>
          <ac:spMkLst>
            <pc:docMk/>
            <pc:sldMk cId="4273154907" sldId="260"/>
            <ac:spMk id="2" creationId="{CD375335-34A4-425B-9F23-6933275C77D0}"/>
          </ac:spMkLst>
        </pc:spChg>
        <pc:spChg chg="mod">
          <ac:chgData name="Leon Koltun" userId="ca3e3f4f1c9df568" providerId="LiveId" clId="{E401A2CE-6B33-4178-BAF0-A59C0847EC9E}" dt="2019-11-22T11:02:45.035" v="149" actId="1076"/>
          <ac:spMkLst>
            <pc:docMk/>
            <pc:sldMk cId="4273154907" sldId="260"/>
            <ac:spMk id="3" creationId="{B621BA50-18B6-4B27-B814-F57E2B115512}"/>
          </ac:spMkLst>
        </pc:spChg>
      </pc:sldChg>
      <pc:sldChg chg="addSp delSp modSp add mod setBg">
        <pc:chgData name="Leon Koltun" userId="ca3e3f4f1c9df568" providerId="LiveId" clId="{E401A2CE-6B33-4178-BAF0-A59C0847EC9E}" dt="2019-11-22T11:06:43.906" v="160" actId="26606"/>
        <pc:sldMkLst>
          <pc:docMk/>
          <pc:sldMk cId="398764592" sldId="261"/>
        </pc:sldMkLst>
        <pc:spChg chg="mod">
          <ac:chgData name="Leon Koltun" userId="ca3e3f4f1c9df568" providerId="LiveId" clId="{E401A2CE-6B33-4178-BAF0-A59C0847EC9E}" dt="2019-11-22T11:06:43.906" v="160" actId="26606"/>
          <ac:spMkLst>
            <pc:docMk/>
            <pc:sldMk cId="398764592" sldId="261"/>
            <ac:spMk id="2" creationId="{BA8B7E34-FCA4-450A-A00B-4B6B86F70FB8}"/>
          </ac:spMkLst>
        </pc:spChg>
        <pc:spChg chg="del">
          <ac:chgData name="Leon Koltun" userId="ca3e3f4f1c9df568" providerId="LiveId" clId="{E401A2CE-6B33-4178-BAF0-A59C0847EC9E}" dt="2019-11-22T11:06:30.856" v="158" actId="931"/>
          <ac:spMkLst>
            <pc:docMk/>
            <pc:sldMk cId="398764592" sldId="261"/>
            <ac:spMk id="3" creationId="{C6C54BF3-0439-42A2-AFC7-E0ACFC722A56}"/>
          </ac:spMkLst>
        </pc:spChg>
        <pc:spChg chg="add">
          <ac:chgData name="Leon Koltun" userId="ca3e3f4f1c9df568" providerId="LiveId" clId="{E401A2CE-6B33-4178-BAF0-A59C0847EC9E}" dt="2019-11-22T11:06:43.906" v="160" actId="26606"/>
          <ac:spMkLst>
            <pc:docMk/>
            <pc:sldMk cId="398764592" sldId="261"/>
            <ac:spMk id="12" creationId="{6B25638D-3D06-41D1-8060-4D2707C60AE8}"/>
          </ac:spMkLst>
        </pc:spChg>
        <pc:spChg chg="add">
          <ac:chgData name="Leon Koltun" userId="ca3e3f4f1c9df568" providerId="LiveId" clId="{E401A2CE-6B33-4178-BAF0-A59C0847EC9E}" dt="2019-11-22T11:06:43.906" v="160" actId="26606"/>
          <ac:spMkLst>
            <pc:docMk/>
            <pc:sldMk cId="398764592" sldId="261"/>
            <ac:spMk id="22" creationId="{773D9643-4BC8-486D-8267-3577C8F0842D}"/>
          </ac:spMkLst>
        </pc:spChg>
        <pc:grpChg chg="add">
          <ac:chgData name="Leon Koltun" userId="ca3e3f4f1c9df568" providerId="LiveId" clId="{E401A2CE-6B33-4178-BAF0-A59C0847EC9E}" dt="2019-11-22T11:06:43.906" v="160" actId="26606"/>
          <ac:grpSpMkLst>
            <pc:docMk/>
            <pc:sldMk cId="398764592" sldId="261"/>
            <ac:grpSpMk id="18" creationId="{2A7F3A7D-1232-4BDE-ACB6-F7CDEF0668CF}"/>
          </ac:grpSpMkLst>
        </pc:grpChg>
        <pc:picChg chg="add mod">
          <ac:chgData name="Leon Koltun" userId="ca3e3f4f1c9df568" providerId="LiveId" clId="{E401A2CE-6B33-4178-BAF0-A59C0847EC9E}" dt="2019-11-22T11:06:43.906" v="160" actId="26606"/>
          <ac:picMkLst>
            <pc:docMk/>
            <pc:sldMk cId="398764592" sldId="261"/>
            <ac:picMk id="7" creationId="{A43573D1-B687-4F89-9691-D211EF0FACB3}"/>
          </ac:picMkLst>
        </pc:picChg>
        <pc:picChg chg="add">
          <ac:chgData name="Leon Koltun" userId="ca3e3f4f1c9df568" providerId="LiveId" clId="{E401A2CE-6B33-4178-BAF0-A59C0847EC9E}" dt="2019-11-22T11:06:43.906" v="160" actId="26606"/>
          <ac:picMkLst>
            <pc:docMk/>
            <pc:sldMk cId="398764592" sldId="261"/>
            <ac:picMk id="14" creationId="{8161BB1E-0062-4056-AB94-121EF614D5FB}"/>
          </ac:picMkLst>
        </pc:picChg>
        <pc:cxnChg chg="add">
          <ac:chgData name="Leon Koltun" userId="ca3e3f4f1c9df568" providerId="LiveId" clId="{E401A2CE-6B33-4178-BAF0-A59C0847EC9E}" dt="2019-11-22T11:06:43.906" v="160" actId="26606"/>
          <ac:cxnSpMkLst>
            <pc:docMk/>
            <pc:sldMk cId="398764592" sldId="261"/>
            <ac:cxnSpMk id="16" creationId="{8FBC01E2-D629-4319-B5CB-BFA461B8CF30}"/>
          </ac:cxnSpMkLst>
        </pc:cxnChg>
      </pc:sldChg>
      <pc:sldChg chg="addSp delSp modSp add mod setBg">
        <pc:chgData name="Leon Koltun" userId="ca3e3f4f1c9df568" providerId="LiveId" clId="{E401A2CE-6B33-4178-BAF0-A59C0847EC9E}" dt="2019-11-22T11:11:11.796" v="198" actId="14100"/>
        <pc:sldMkLst>
          <pc:docMk/>
          <pc:sldMk cId="1538425045" sldId="262"/>
        </pc:sldMkLst>
        <pc:spChg chg="mod">
          <ac:chgData name="Leon Koltun" userId="ca3e3f4f1c9df568" providerId="LiveId" clId="{E401A2CE-6B33-4178-BAF0-A59C0847EC9E}" dt="2019-11-22T11:11:00.404" v="197" actId="26606"/>
          <ac:spMkLst>
            <pc:docMk/>
            <pc:sldMk cId="1538425045" sldId="262"/>
            <ac:spMk id="2" creationId="{8637B3A8-7B51-4300-8DBF-F26E4CA8DC08}"/>
          </ac:spMkLst>
        </pc:spChg>
        <pc:spChg chg="del">
          <ac:chgData name="Leon Koltun" userId="ca3e3f4f1c9df568" providerId="LiveId" clId="{E401A2CE-6B33-4178-BAF0-A59C0847EC9E}" dt="2019-11-22T11:09:31.635" v="162" actId="931"/>
          <ac:spMkLst>
            <pc:docMk/>
            <pc:sldMk cId="1538425045" sldId="262"/>
            <ac:spMk id="3" creationId="{6E6EF7D3-2A17-4DAF-B75B-925A6C69DB55}"/>
          </ac:spMkLst>
        </pc:spChg>
        <pc:spChg chg="add del mod">
          <ac:chgData name="Leon Koltun" userId="ca3e3f4f1c9df568" providerId="LiveId" clId="{E401A2CE-6B33-4178-BAF0-A59C0847EC9E}" dt="2019-11-22T11:10:36.438" v="166" actId="931"/>
          <ac:spMkLst>
            <pc:docMk/>
            <pc:sldMk cId="1538425045" sldId="262"/>
            <ac:spMk id="7" creationId="{A79C84AE-A692-4CC7-B210-C137242BFB3B}"/>
          </ac:spMkLst>
        </pc:spChg>
        <pc:spChg chg="add">
          <ac:chgData name="Leon Koltun" userId="ca3e3f4f1c9df568" providerId="LiveId" clId="{E401A2CE-6B33-4178-BAF0-A59C0847EC9E}" dt="2019-11-22T11:11:00.404" v="197" actId="26606"/>
          <ac:spMkLst>
            <pc:docMk/>
            <pc:sldMk cId="1538425045" sldId="262"/>
            <ac:spMk id="14" creationId="{130B326A-C054-4820-AFCA-FCB009ABC693}"/>
          </ac:spMkLst>
        </pc:spChg>
        <pc:grpChg chg="add">
          <ac:chgData name="Leon Koltun" userId="ca3e3f4f1c9df568" providerId="LiveId" clId="{E401A2CE-6B33-4178-BAF0-A59C0847EC9E}" dt="2019-11-22T11:11:00.404" v="197" actId="26606"/>
          <ac:grpSpMkLst>
            <pc:docMk/>
            <pc:sldMk cId="1538425045" sldId="262"/>
            <ac:grpSpMk id="20" creationId="{68AB872E-6C1A-4C0B-A53E-C32072839DCB}"/>
          </ac:grpSpMkLst>
        </pc:grpChg>
        <pc:picChg chg="add del mod">
          <ac:chgData name="Leon Koltun" userId="ca3e3f4f1c9df568" providerId="LiveId" clId="{E401A2CE-6B33-4178-BAF0-A59C0847EC9E}" dt="2019-11-22T11:10:32.835" v="165" actId="478"/>
          <ac:picMkLst>
            <pc:docMk/>
            <pc:sldMk cId="1538425045" sldId="262"/>
            <ac:picMk id="5" creationId="{608D3DCD-573A-41DA-A51F-328AEF46847C}"/>
          </ac:picMkLst>
        </pc:picChg>
        <pc:picChg chg="add mod">
          <ac:chgData name="Leon Koltun" userId="ca3e3f4f1c9df568" providerId="LiveId" clId="{E401A2CE-6B33-4178-BAF0-A59C0847EC9E}" dt="2019-11-22T11:11:11.796" v="198" actId="14100"/>
          <ac:picMkLst>
            <pc:docMk/>
            <pc:sldMk cId="1538425045" sldId="262"/>
            <ac:picMk id="9" creationId="{8CB07BD2-23E6-4FA0-8AEC-7F874AFB6C64}"/>
          </ac:picMkLst>
        </pc:picChg>
        <pc:picChg chg="add">
          <ac:chgData name="Leon Koltun" userId="ca3e3f4f1c9df568" providerId="LiveId" clId="{E401A2CE-6B33-4178-BAF0-A59C0847EC9E}" dt="2019-11-22T11:11:00.404" v="197" actId="26606"/>
          <ac:picMkLst>
            <pc:docMk/>
            <pc:sldMk cId="1538425045" sldId="262"/>
            <ac:picMk id="16" creationId="{E265DFC7-1B2A-4A32-9C43-C48EA6FF6140}"/>
          </ac:picMkLst>
        </pc:picChg>
        <pc:cxnChg chg="add">
          <ac:chgData name="Leon Koltun" userId="ca3e3f4f1c9df568" providerId="LiveId" clId="{E401A2CE-6B33-4178-BAF0-A59C0847EC9E}" dt="2019-11-22T11:11:00.404" v="197" actId="26606"/>
          <ac:cxnSpMkLst>
            <pc:docMk/>
            <pc:sldMk cId="1538425045" sldId="262"/>
            <ac:cxnSpMk id="18" creationId="{853B328C-A402-44DE-AABB-9BFBB6617629}"/>
          </ac:cxnSpMkLst>
        </pc:cxnChg>
      </pc:sldChg>
      <pc:sldChg chg="addSp delSp modSp add">
        <pc:chgData name="Leon Koltun" userId="ca3e3f4f1c9df568" providerId="LiveId" clId="{E401A2CE-6B33-4178-BAF0-A59C0847EC9E}" dt="2019-11-22T11:15:30.635" v="244" actId="1076"/>
        <pc:sldMkLst>
          <pc:docMk/>
          <pc:sldMk cId="2461800888" sldId="263"/>
        </pc:sldMkLst>
        <pc:spChg chg="mod">
          <ac:chgData name="Leon Koltun" userId="ca3e3f4f1c9df568" providerId="LiveId" clId="{E401A2CE-6B33-4178-BAF0-A59C0847EC9E}" dt="2019-11-22T11:15:20.068" v="242" actId="1076"/>
          <ac:spMkLst>
            <pc:docMk/>
            <pc:sldMk cId="2461800888" sldId="263"/>
            <ac:spMk id="2" creationId="{F217345D-E0AE-4C39-A549-2C861A35E0AB}"/>
          </ac:spMkLst>
        </pc:spChg>
        <pc:spChg chg="del">
          <ac:chgData name="Leon Koltun" userId="ca3e3f4f1c9df568" providerId="LiveId" clId="{E401A2CE-6B33-4178-BAF0-A59C0847EC9E}" dt="2019-11-22T11:14:34.231" v="200" actId="931"/>
          <ac:spMkLst>
            <pc:docMk/>
            <pc:sldMk cId="2461800888" sldId="263"/>
            <ac:spMk id="3" creationId="{06BFD34C-B182-439F-AB44-0161CFEA3198}"/>
          </ac:spMkLst>
        </pc:spChg>
        <pc:picChg chg="add mod">
          <ac:chgData name="Leon Koltun" userId="ca3e3f4f1c9df568" providerId="LiveId" clId="{E401A2CE-6B33-4178-BAF0-A59C0847EC9E}" dt="2019-11-22T11:15:30.635" v="244" actId="1076"/>
          <ac:picMkLst>
            <pc:docMk/>
            <pc:sldMk cId="2461800888" sldId="263"/>
            <ac:picMk id="5" creationId="{B331A06F-DE57-4BCC-850A-9439D040026E}"/>
          </ac:picMkLst>
        </pc:picChg>
      </pc:sldChg>
      <pc:sldChg chg="addSp delSp modSp add mod setBg">
        <pc:chgData name="Leon Koltun" userId="ca3e3f4f1c9df568" providerId="LiveId" clId="{E401A2CE-6B33-4178-BAF0-A59C0847EC9E}" dt="2019-11-22T11:19:46.459" v="252" actId="26606"/>
        <pc:sldMkLst>
          <pc:docMk/>
          <pc:sldMk cId="860087536" sldId="264"/>
        </pc:sldMkLst>
        <pc:spChg chg="mod">
          <ac:chgData name="Leon Koltun" userId="ca3e3f4f1c9df568" providerId="LiveId" clId="{E401A2CE-6B33-4178-BAF0-A59C0847EC9E}" dt="2019-11-22T11:19:46.459" v="252" actId="26606"/>
          <ac:spMkLst>
            <pc:docMk/>
            <pc:sldMk cId="860087536" sldId="264"/>
            <ac:spMk id="2" creationId="{2F51A923-D293-4B9B-9267-639F60FC41D8}"/>
          </ac:spMkLst>
        </pc:spChg>
        <pc:spChg chg="del">
          <ac:chgData name="Leon Koltun" userId="ca3e3f4f1c9df568" providerId="LiveId" clId="{E401A2CE-6B33-4178-BAF0-A59C0847EC9E}" dt="2019-11-22T11:19:32.581" v="247" actId="931"/>
          <ac:spMkLst>
            <pc:docMk/>
            <pc:sldMk cId="860087536" sldId="264"/>
            <ac:spMk id="3" creationId="{06EDEA89-22D9-4EB7-9BD0-7E8277486FD8}"/>
          </ac:spMkLst>
        </pc:spChg>
        <pc:spChg chg="add del">
          <ac:chgData name="Leon Koltun" userId="ca3e3f4f1c9df568" providerId="LiveId" clId="{E401A2CE-6B33-4178-BAF0-A59C0847EC9E}" dt="2019-11-22T11:19:46.430" v="251" actId="26606"/>
          <ac:spMkLst>
            <pc:docMk/>
            <pc:sldMk cId="860087536" sldId="264"/>
            <ac:spMk id="10" creationId="{6B25638D-3D06-41D1-8060-4D2707C60AE8}"/>
          </ac:spMkLst>
        </pc:spChg>
        <pc:spChg chg="add del">
          <ac:chgData name="Leon Koltun" userId="ca3e3f4f1c9df568" providerId="LiveId" clId="{E401A2CE-6B33-4178-BAF0-A59C0847EC9E}" dt="2019-11-22T11:19:46.430" v="251" actId="26606"/>
          <ac:spMkLst>
            <pc:docMk/>
            <pc:sldMk cId="860087536" sldId="264"/>
            <ac:spMk id="20" creationId="{773D9643-4BC8-486D-8267-3577C8F0842D}"/>
          </ac:spMkLst>
        </pc:spChg>
        <pc:spChg chg="add">
          <ac:chgData name="Leon Koltun" userId="ca3e3f4f1c9df568" providerId="LiveId" clId="{E401A2CE-6B33-4178-BAF0-A59C0847EC9E}" dt="2019-11-22T11:19:46.459" v="252" actId="26606"/>
          <ac:spMkLst>
            <pc:docMk/>
            <pc:sldMk cId="860087536" sldId="264"/>
            <ac:spMk id="22" creationId="{6B25638D-3D06-41D1-8060-4D2707C60AE8}"/>
          </ac:spMkLst>
        </pc:spChg>
        <pc:grpChg chg="add del">
          <ac:chgData name="Leon Koltun" userId="ca3e3f4f1c9df568" providerId="LiveId" clId="{E401A2CE-6B33-4178-BAF0-A59C0847EC9E}" dt="2019-11-22T11:19:46.430" v="251" actId="26606"/>
          <ac:grpSpMkLst>
            <pc:docMk/>
            <pc:sldMk cId="860087536" sldId="264"/>
            <ac:grpSpMk id="16" creationId="{2A7F3A7D-1232-4BDE-ACB6-F7CDEF0668CF}"/>
          </ac:grpSpMkLst>
        </pc:grpChg>
        <pc:picChg chg="add mod">
          <ac:chgData name="Leon Koltun" userId="ca3e3f4f1c9df568" providerId="LiveId" clId="{E401A2CE-6B33-4178-BAF0-A59C0847EC9E}" dt="2019-11-22T11:19:46.459" v="252" actId="26606"/>
          <ac:picMkLst>
            <pc:docMk/>
            <pc:sldMk cId="860087536" sldId="264"/>
            <ac:picMk id="5" creationId="{9E4399C7-2150-4415-8EB0-BA0D7B6DE38A}"/>
          </ac:picMkLst>
        </pc:picChg>
        <pc:picChg chg="add del">
          <ac:chgData name="Leon Koltun" userId="ca3e3f4f1c9df568" providerId="LiveId" clId="{E401A2CE-6B33-4178-BAF0-A59C0847EC9E}" dt="2019-11-22T11:19:46.430" v="251" actId="26606"/>
          <ac:picMkLst>
            <pc:docMk/>
            <pc:sldMk cId="860087536" sldId="264"/>
            <ac:picMk id="12" creationId="{8161BB1E-0062-4056-AB94-121EF614D5FB}"/>
          </ac:picMkLst>
        </pc:picChg>
        <pc:picChg chg="add">
          <ac:chgData name="Leon Koltun" userId="ca3e3f4f1c9df568" providerId="LiveId" clId="{E401A2CE-6B33-4178-BAF0-A59C0847EC9E}" dt="2019-11-22T11:19:46.459" v="252" actId="26606"/>
          <ac:picMkLst>
            <pc:docMk/>
            <pc:sldMk cId="860087536" sldId="264"/>
            <ac:picMk id="23" creationId="{8161BB1E-0062-4056-AB94-121EF614D5FB}"/>
          </ac:picMkLst>
        </pc:picChg>
        <pc:cxnChg chg="add del">
          <ac:chgData name="Leon Koltun" userId="ca3e3f4f1c9df568" providerId="LiveId" clId="{E401A2CE-6B33-4178-BAF0-A59C0847EC9E}" dt="2019-11-22T11:19:46.430" v="251" actId="26606"/>
          <ac:cxnSpMkLst>
            <pc:docMk/>
            <pc:sldMk cId="860087536" sldId="264"/>
            <ac:cxnSpMk id="14" creationId="{8FBC01E2-D629-4319-B5CB-BFA461B8CF30}"/>
          </ac:cxnSpMkLst>
        </pc:cxnChg>
        <pc:cxnChg chg="add">
          <ac:chgData name="Leon Koltun" userId="ca3e3f4f1c9df568" providerId="LiveId" clId="{E401A2CE-6B33-4178-BAF0-A59C0847EC9E}" dt="2019-11-22T11:19:46.459" v="252" actId="26606"/>
          <ac:cxnSpMkLst>
            <pc:docMk/>
            <pc:sldMk cId="860087536" sldId="264"/>
            <ac:cxnSpMk id="24" creationId="{8FBC01E2-D629-4319-B5CB-BFA461B8CF30}"/>
          </ac:cxnSpMkLst>
        </pc:cxnChg>
      </pc:sldChg>
      <pc:sldChg chg="addSp delSp modSp add">
        <pc:chgData name="Leon Koltun" userId="ca3e3f4f1c9df568" providerId="LiveId" clId="{E401A2CE-6B33-4178-BAF0-A59C0847EC9E}" dt="2019-11-22T11:25:00.133" v="332" actId="14100"/>
        <pc:sldMkLst>
          <pc:docMk/>
          <pc:sldMk cId="2737967035" sldId="265"/>
        </pc:sldMkLst>
        <pc:spChg chg="mod">
          <ac:chgData name="Leon Koltun" userId="ca3e3f4f1c9df568" providerId="LiveId" clId="{E401A2CE-6B33-4178-BAF0-A59C0847EC9E}" dt="2019-11-22T11:24:53.678" v="330" actId="1076"/>
          <ac:spMkLst>
            <pc:docMk/>
            <pc:sldMk cId="2737967035" sldId="265"/>
            <ac:spMk id="2" creationId="{FA76EBDD-700E-4D69-9A70-14CE6B20075B}"/>
          </ac:spMkLst>
        </pc:spChg>
        <pc:spChg chg="del">
          <ac:chgData name="Leon Koltun" userId="ca3e3f4f1c9df568" providerId="LiveId" clId="{E401A2CE-6B33-4178-BAF0-A59C0847EC9E}" dt="2019-11-22T11:23:55.596" v="254" actId="931"/>
          <ac:spMkLst>
            <pc:docMk/>
            <pc:sldMk cId="2737967035" sldId="265"/>
            <ac:spMk id="3" creationId="{E6A25B58-56AE-4C1E-82E9-CC188036D2FF}"/>
          </ac:spMkLst>
        </pc:spChg>
        <pc:picChg chg="add mod">
          <ac:chgData name="Leon Koltun" userId="ca3e3f4f1c9df568" providerId="LiveId" clId="{E401A2CE-6B33-4178-BAF0-A59C0847EC9E}" dt="2019-11-22T11:25:00.133" v="332" actId="14100"/>
          <ac:picMkLst>
            <pc:docMk/>
            <pc:sldMk cId="2737967035" sldId="265"/>
            <ac:picMk id="5" creationId="{E7C46273-3164-4EB4-8C5A-8404DF45B2C4}"/>
          </ac:picMkLst>
        </pc:picChg>
      </pc:sldChg>
      <pc:sldChg chg="modSp add">
        <pc:chgData name="Leon Koltun" userId="ca3e3f4f1c9df568" providerId="LiveId" clId="{E401A2CE-6B33-4178-BAF0-A59C0847EC9E}" dt="2019-11-22T11:28:25.937" v="493" actId="14100"/>
        <pc:sldMkLst>
          <pc:docMk/>
          <pc:sldMk cId="2352317059" sldId="266"/>
        </pc:sldMkLst>
        <pc:spChg chg="mod">
          <ac:chgData name="Leon Koltun" userId="ca3e3f4f1c9df568" providerId="LiveId" clId="{E401A2CE-6B33-4178-BAF0-A59C0847EC9E}" dt="2019-11-22T11:26:35.445" v="350" actId="14100"/>
          <ac:spMkLst>
            <pc:docMk/>
            <pc:sldMk cId="2352317059" sldId="266"/>
            <ac:spMk id="2" creationId="{C1C2EC45-F3A2-4F30-8749-5C224C229EE2}"/>
          </ac:spMkLst>
        </pc:spChg>
        <pc:spChg chg="mod">
          <ac:chgData name="Leon Koltun" userId="ca3e3f4f1c9df568" providerId="LiveId" clId="{E401A2CE-6B33-4178-BAF0-A59C0847EC9E}" dt="2019-11-22T11:28:25.937" v="493" actId="14100"/>
          <ac:spMkLst>
            <pc:docMk/>
            <pc:sldMk cId="2352317059" sldId="266"/>
            <ac:spMk id="3" creationId="{8B062E79-0E07-401C-BCCA-C965E09AC4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8DCE-795B-4271-91CA-C529352B1F6D}"/>
              </a:ext>
            </a:extLst>
          </p:cNvPr>
          <p:cNvSpPr>
            <a:spLocks noGrp="1"/>
          </p:cNvSpPr>
          <p:nvPr>
            <p:ph type="ctrTitle"/>
          </p:nvPr>
        </p:nvSpPr>
        <p:spPr/>
        <p:txBody>
          <a:bodyPr/>
          <a:lstStyle/>
          <a:p>
            <a:r>
              <a:rPr lang="en-US" b="1" dirty="0"/>
              <a:t>WHERE DO WE GATHER APP</a:t>
            </a:r>
            <a:br>
              <a:rPr lang="en-US" b="1" dirty="0"/>
            </a:br>
            <a:endParaRPr lang="en-US" dirty="0"/>
          </a:p>
        </p:txBody>
      </p:sp>
      <p:sp>
        <p:nvSpPr>
          <p:cNvPr id="3" name="Subtitle 2">
            <a:extLst>
              <a:ext uri="{FF2B5EF4-FFF2-40B4-BE49-F238E27FC236}">
                <a16:creationId xmlns:a16="http://schemas.microsoft.com/office/drawing/2014/main" id="{9A4DC0B9-BE77-4586-AE37-3F71BE2717BB}"/>
              </a:ext>
            </a:extLst>
          </p:cNvPr>
          <p:cNvSpPr>
            <a:spLocks noGrp="1"/>
          </p:cNvSpPr>
          <p:nvPr>
            <p:ph type="subTitle" idx="1"/>
          </p:nvPr>
        </p:nvSpPr>
        <p:spPr/>
        <p:txBody>
          <a:bodyPr/>
          <a:lstStyle/>
          <a:p>
            <a:r>
              <a:rPr lang="en-US" dirty="0"/>
              <a:t>Capstone Project on IBM Data Science</a:t>
            </a:r>
          </a:p>
          <a:p>
            <a:r>
              <a:rPr lang="en-US" dirty="0"/>
              <a:t>by Leon Koltun    11-11-2019</a:t>
            </a:r>
          </a:p>
        </p:txBody>
      </p:sp>
    </p:spTree>
    <p:extLst>
      <p:ext uri="{BB962C8B-B14F-4D97-AF65-F5344CB8AC3E}">
        <p14:creationId xmlns:p14="http://schemas.microsoft.com/office/powerpoint/2010/main" val="57303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BDD-700E-4D69-9A70-14CE6B20075B}"/>
              </a:ext>
            </a:extLst>
          </p:cNvPr>
          <p:cNvSpPr>
            <a:spLocks noGrp="1"/>
          </p:cNvSpPr>
          <p:nvPr>
            <p:ph type="title"/>
          </p:nvPr>
        </p:nvSpPr>
        <p:spPr>
          <a:xfrm>
            <a:off x="1450392" y="343002"/>
            <a:ext cx="9291215" cy="1049235"/>
          </a:xfrm>
        </p:spPr>
        <p:txBody>
          <a:bodyPr/>
          <a:lstStyle/>
          <a:p>
            <a:r>
              <a:rPr lang="en-US" dirty="0"/>
              <a:t>Dining places, found by the model           in the park vicinity</a:t>
            </a:r>
          </a:p>
        </p:txBody>
      </p:sp>
      <p:pic>
        <p:nvPicPr>
          <p:cNvPr id="5" name="Content Placeholder 4" descr="A screenshot of a cell phone&#10;&#10;Description automatically generated">
            <a:extLst>
              <a:ext uri="{FF2B5EF4-FFF2-40B4-BE49-F238E27FC236}">
                <a16:creationId xmlns:a16="http://schemas.microsoft.com/office/drawing/2014/main" id="{E7C46273-3164-4EB4-8C5A-8404DF45B2C4}"/>
              </a:ext>
            </a:extLst>
          </p:cNvPr>
          <p:cNvPicPr>
            <a:picLocks noGrp="1" noChangeAspect="1"/>
          </p:cNvPicPr>
          <p:nvPr>
            <p:ph idx="1"/>
          </p:nvPr>
        </p:nvPicPr>
        <p:blipFill>
          <a:blip r:embed="rId2"/>
          <a:stretch>
            <a:fillRect/>
          </a:stretch>
        </p:blipFill>
        <p:spPr>
          <a:xfrm>
            <a:off x="2443250" y="1392237"/>
            <a:ext cx="6757021" cy="4343800"/>
          </a:xfrm>
        </p:spPr>
      </p:pic>
    </p:spTree>
    <p:extLst>
      <p:ext uri="{BB962C8B-B14F-4D97-AF65-F5344CB8AC3E}">
        <p14:creationId xmlns:p14="http://schemas.microsoft.com/office/powerpoint/2010/main" val="273796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EC45-F3A2-4F30-8749-5C224C229EE2}"/>
              </a:ext>
            </a:extLst>
          </p:cNvPr>
          <p:cNvSpPr>
            <a:spLocks noGrp="1"/>
          </p:cNvSpPr>
          <p:nvPr>
            <p:ph type="title"/>
          </p:nvPr>
        </p:nvSpPr>
        <p:spPr>
          <a:xfrm>
            <a:off x="1450392" y="115407"/>
            <a:ext cx="9291215" cy="825498"/>
          </a:xfrm>
        </p:spPr>
        <p:txBody>
          <a:bodyPr/>
          <a:lstStyle/>
          <a:p>
            <a:r>
              <a:rPr lang="en-US" dirty="0"/>
              <a:t>Conclusion	</a:t>
            </a:r>
          </a:p>
        </p:txBody>
      </p:sp>
      <p:sp>
        <p:nvSpPr>
          <p:cNvPr id="3" name="Content Placeholder 2">
            <a:extLst>
              <a:ext uri="{FF2B5EF4-FFF2-40B4-BE49-F238E27FC236}">
                <a16:creationId xmlns:a16="http://schemas.microsoft.com/office/drawing/2014/main" id="{8B062E79-0E07-401C-BCCA-C965E09AC473}"/>
              </a:ext>
            </a:extLst>
          </p:cNvPr>
          <p:cNvSpPr>
            <a:spLocks noGrp="1"/>
          </p:cNvSpPr>
          <p:nvPr>
            <p:ph idx="1"/>
          </p:nvPr>
        </p:nvSpPr>
        <p:spPr>
          <a:xfrm>
            <a:off x="874643" y="781878"/>
            <a:ext cx="10561983" cy="4869997"/>
          </a:xfrm>
        </p:spPr>
        <p:txBody>
          <a:bodyPr>
            <a:normAutofit/>
          </a:bodyPr>
          <a:lstStyle/>
          <a:p>
            <a:pPr marL="0" indent="0">
              <a:buNone/>
            </a:pPr>
            <a:r>
              <a:rPr lang="en-US" dirty="0"/>
              <a:t>The Decision Tree Classifier and K-Means Clustering Machine Learning algorithms have produced the same classification results.</a:t>
            </a:r>
          </a:p>
          <a:p>
            <a:pPr marL="0" indent="0">
              <a:buNone/>
            </a:pPr>
            <a:r>
              <a:rPr lang="en-US" dirty="0"/>
              <a:t>The next Phase II of this project can be taking the distance ranges into account, providing 3 circles of accessibility to dining places with short, mid and long-range distances from the park. Also, the '</a:t>
            </a:r>
            <a:r>
              <a:rPr lang="en-US" dirty="0" err="1"/>
              <a:t>agreeCount</a:t>
            </a:r>
            <a:r>
              <a:rPr lang="en-US" dirty="0"/>
              <a:t>' and '</a:t>
            </a:r>
            <a:r>
              <a:rPr lang="en-US" dirty="0" err="1"/>
              <a:t>disagreeCount</a:t>
            </a:r>
            <a:r>
              <a:rPr lang="en-US" dirty="0"/>
              <a:t>' could be incorporated to weight Tips from other visitors. This feature, however, will make sense to add on commercial application only, as it will necessitate at least the "Start Up Tier" with Foursquare, in order to bypass the 1-tip-per-venue limit. Next Phases of the project can extend on other territories, provinces and countries, as Foursquare provides worldwide geolocation data. The Park - Restaurant scenario can change into something else, as there's no limitation of Categories within the Application</a:t>
            </a:r>
          </a:p>
        </p:txBody>
      </p:sp>
    </p:spTree>
    <p:extLst>
      <p:ext uri="{BB962C8B-B14F-4D97-AF65-F5344CB8AC3E}">
        <p14:creationId xmlns:p14="http://schemas.microsoft.com/office/powerpoint/2010/main" val="235231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863F05-7A7A-49DF-8643-DDB4452BF468}"/>
              </a:ext>
            </a:extLst>
          </p:cNvPr>
          <p:cNvSpPr/>
          <p:nvPr/>
        </p:nvSpPr>
        <p:spPr>
          <a:xfrm>
            <a:off x="238538" y="1139687"/>
            <a:ext cx="11502887" cy="3970318"/>
          </a:xfrm>
          <a:prstGeom prst="rect">
            <a:avLst/>
          </a:prstGeom>
        </p:spPr>
        <p:txBody>
          <a:bodyPr wrap="square">
            <a:spAutoFit/>
          </a:bodyPr>
          <a:lstStyle/>
          <a:p>
            <a:r>
              <a:rPr lang="en-US" sz="2800" dirty="0"/>
              <a:t>Each year many Canadian companies conduct corporate meetups for their teams and stuff members for various purposes – celebrate a milestone, make an important announcement, discuss latest news, teambuilding activities, just afterwork/weekend fun etc. </a:t>
            </a:r>
          </a:p>
          <a:p>
            <a:r>
              <a:rPr lang="en-US" sz="2800" dirty="0"/>
              <a:t>It became a popular trend to get together outdoors, as it provides an opportunity for people to get out of their small cubicles and staffed offices, play sports and team games, refresh and stock up their energies in nature. And it suits corporate low-budget restrictions as well.</a:t>
            </a:r>
          </a:p>
        </p:txBody>
      </p:sp>
    </p:spTree>
    <p:extLst>
      <p:ext uri="{BB962C8B-B14F-4D97-AF65-F5344CB8AC3E}">
        <p14:creationId xmlns:p14="http://schemas.microsoft.com/office/powerpoint/2010/main" val="223398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9F06F-AB03-4803-A415-B1DA57A3AFB0}"/>
              </a:ext>
            </a:extLst>
          </p:cNvPr>
          <p:cNvSpPr/>
          <p:nvPr/>
        </p:nvSpPr>
        <p:spPr>
          <a:xfrm>
            <a:off x="371060" y="356879"/>
            <a:ext cx="11516140" cy="5078313"/>
          </a:xfrm>
          <a:prstGeom prst="rect">
            <a:avLst/>
          </a:prstGeom>
        </p:spPr>
        <p:txBody>
          <a:bodyPr wrap="square">
            <a:spAutoFit/>
          </a:bodyPr>
          <a:lstStyle/>
          <a:p>
            <a:r>
              <a:rPr lang="en-US" b="1" i="1" dirty="0"/>
              <a:t>But here’s the question</a:t>
            </a:r>
            <a:r>
              <a:rPr lang="en-US" dirty="0"/>
              <a:t> – which park to choose? More than that, most people like variety and exploring new places and so they prefer to meet in a new park every time. What comes with a new territory, however, is uncertainty, as organizers are not familiar with every outdoor place out there. More than that, different parks are good for some activities, and not a very good fit for other activities. For example, if a team votes for a marathon day upon their next gathering, the suitable place should be laced with long trails and have washrooms (and possibly showers). And in case of a barbeque event, there should be green lawns equipped with BBQ grills and permitted for fire. Swimming and fishing activities are perfect in waterfront areas.</a:t>
            </a:r>
            <a:br>
              <a:rPr lang="en-US" dirty="0"/>
            </a:br>
            <a:br>
              <a:rPr lang="en-US" dirty="0"/>
            </a:br>
            <a:r>
              <a:rPr lang="en-US" dirty="0"/>
              <a:t>One of the determining factors for selecting a place - </a:t>
            </a:r>
            <a:r>
              <a:rPr lang="en-US" i="1" dirty="0"/>
              <a:t>what’s around and how far is it?</a:t>
            </a:r>
            <a:r>
              <a:rPr lang="en-US" dirty="0"/>
              <a:t> For instance, after a long day at the beaches, the team might want to have a lunch in the restaurant. The cuisine preference will be also decided by most votes.</a:t>
            </a:r>
          </a:p>
          <a:p>
            <a:br>
              <a:rPr lang="en-US" dirty="0"/>
            </a:br>
            <a:r>
              <a:rPr lang="en-US" dirty="0"/>
              <a:t>There are times however, when event organizers will change course at the last moment and seek for some other option at the last resort. Such as in case of deteriorating weather conditions, when it becomes obvious it’s going to rain, but taking a ‘rain-check’ is not an option, as all plans were made in advance. In such a case the planners will have to quickly come up with an alternative solution, by throwing another vote among the team and then promptly explore various other venues, according to the decided criteria.</a:t>
            </a:r>
            <a:br>
              <a:rPr lang="en-US" dirty="0"/>
            </a:br>
            <a:endParaRPr lang="en-US" dirty="0"/>
          </a:p>
        </p:txBody>
      </p:sp>
    </p:spTree>
    <p:extLst>
      <p:ext uri="{BB962C8B-B14F-4D97-AF65-F5344CB8AC3E}">
        <p14:creationId xmlns:p14="http://schemas.microsoft.com/office/powerpoint/2010/main" val="267230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8209-B029-44E4-B796-3898F5A9BAE2}"/>
              </a:ext>
            </a:extLst>
          </p:cNvPr>
          <p:cNvSpPr>
            <a:spLocks noGrp="1"/>
          </p:cNvSpPr>
          <p:nvPr>
            <p:ph type="title"/>
          </p:nvPr>
        </p:nvSpPr>
        <p:spPr>
          <a:xfrm>
            <a:off x="742123" y="1"/>
            <a:ext cx="10000672" cy="1853754"/>
          </a:xfrm>
        </p:spPr>
        <p:txBody>
          <a:bodyPr>
            <a:normAutofit/>
          </a:bodyPr>
          <a:lstStyle/>
          <a:p>
            <a:r>
              <a:rPr lang="en-US" cap="none" dirty="0"/>
              <a:t>The app might be a nice assistant to Greater Toronto Area (GTA) corporations, that nourish a culture of team building and employee engagement.</a:t>
            </a:r>
            <a:br>
              <a:rPr lang="en-US" cap="none" dirty="0"/>
            </a:br>
            <a:endParaRPr lang="en-US" cap="none" dirty="0"/>
          </a:p>
        </p:txBody>
      </p:sp>
      <p:sp>
        <p:nvSpPr>
          <p:cNvPr id="3" name="Content Placeholder 2">
            <a:extLst>
              <a:ext uri="{FF2B5EF4-FFF2-40B4-BE49-F238E27FC236}">
                <a16:creationId xmlns:a16="http://schemas.microsoft.com/office/drawing/2014/main" id="{0FF3129D-1E1B-4EF4-A53C-4EA6CA20FB26}"/>
              </a:ext>
            </a:extLst>
          </p:cNvPr>
          <p:cNvSpPr>
            <a:spLocks noGrp="1"/>
          </p:cNvSpPr>
          <p:nvPr>
            <p:ph idx="1"/>
          </p:nvPr>
        </p:nvSpPr>
        <p:spPr>
          <a:xfrm>
            <a:off x="742123" y="2015732"/>
            <a:ext cx="10000671" cy="3450613"/>
          </a:xfrm>
        </p:spPr>
        <p:txBody>
          <a:bodyPr>
            <a:normAutofit fontScale="85000" lnSpcReduction="10000"/>
          </a:bodyPr>
          <a:lstStyle/>
          <a:p>
            <a:r>
              <a:rPr lang="en-US" dirty="0"/>
              <a:t>The planning committee will collect the votes of all participating employees in terms of the area to explore, the type of activity and ‘afterparty lunch’. The preferences, receiving most votes, will be loaded into a function as input parameters, and the function will output a list of most suitable outdoor places (by default) to go, within a radius chosen. It will be sorted by distance range.</a:t>
            </a:r>
            <a:br>
              <a:rPr lang="en-US" dirty="0"/>
            </a:br>
            <a:r>
              <a:rPr lang="en-US" dirty="0"/>
              <a:t>Comments from users will render essential information in terms of general user experience and what can be done in that place. The assumption is that an advice from unknown user is trusted.</a:t>
            </a:r>
            <a:br>
              <a:rPr lang="en-US" dirty="0"/>
            </a:br>
            <a:r>
              <a:rPr lang="en-US" dirty="0"/>
              <a:t>In case of changing weather conditions, the function will be run again with a new set of input parameters. The output report will present the data in a table format and as a map with recommended places on it, for easier orientation. Each place will be associated with a particular group (cluster), that was classified by Machine Learning algorithm.</a:t>
            </a:r>
          </a:p>
        </p:txBody>
      </p:sp>
    </p:spTree>
    <p:extLst>
      <p:ext uri="{BB962C8B-B14F-4D97-AF65-F5344CB8AC3E}">
        <p14:creationId xmlns:p14="http://schemas.microsoft.com/office/powerpoint/2010/main" val="295500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5335-34A4-425B-9F23-6933275C77D0}"/>
              </a:ext>
            </a:extLst>
          </p:cNvPr>
          <p:cNvSpPr>
            <a:spLocks noGrp="1"/>
          </p:cNvSpPr>
          <p:nvPr>
            <p:ph type="title"/>
          </p:nvPr>
        </p:nvSpPr>
        <p:spPr/>
        <p:txBody>
          <a:bodyPr>
            <a:normAutofit/>
          </a:bodyPr>
          <a:lstStyle/>
          <a:p>
            <a:r>
              <a:rPr lang="en-US" sz="3600" dirty="0"/>
              <a:t>Data acquisition</a:t>
            </a:r>
          </a:p>
        </p:txBody>
      </p:sp>
      <p:sp>
        <p:nvSpPr>
          <p:cNvPr id="3" name="Content Placeholder 2">
            <a:extLst>
              <a:ext uri="{FF2B5EF4-FFF2-40B4-BE49-F238E27FC236}">
                <a16:creationId xmlns:a16="http://schemas.microsoft.com/office/drawing/2014/main" id="{B621BA50-18B6-4B27-B814-F57E2B115512}"/>
              </a:ext>
            </a:extLst>
          </p:cNvPr>
          <p:cNvSpPr>
            <a:spLocks noGrp="1"/>
          </p:cNvSpPr>
          <p:nvPr>
            <p:ph idx="1"/>
          </p:nvPr>
        </p:nvSpPr>
        <p:spPr>
          <a:xfrm>
            <a:off x="1450392" y="2460754"/>
            <a:ext cx="9291215" cy="2988515"/>
          </a:xfrm>
        </p:spPr>
        <p:txBody>
          <a:bodyPr>
            <a:normAutofit/>
          </a:bodyPr>
          <a:lstStyle/>
          <a:p>
            <a:r>
              <a:rPr lang="en-US" sz="3200" dirty="0"/>
              <a:t>Foursquare.com for geolocation data</a:t>
            </a:r>
          </a:p>
          <a:p>
            <a:r>
              <a:rPr lang="en-US" sz="3200" dirty="0"/>
              <a:t>Wikipedia – general stats of GTA</a:t>
            </a:r>
          </a:p>
          <a:p>
            <a:r>
              <a:rPr lang="en-US" sz="3200" dirty="0"/>
              <a:t>CSV file with GTA neighborhood coordinates</a:t>
            </a:r>
          </a:p>
          <a:p>
            <a:pPr marL="0" indent="0">
              <a:buNone/>
            </a:pPr>
            <a:endParaRPr lang="en-US" sz="3200" dirty="0"/>
          </a:p>
        </p:txBody>
      </p:sp>
    </p:spTree>
    <p:extLst>
      <p:ext uri="{BB962C8B-B14F-4D97-AF65-F5344CB8AC3E}">
        <p14:creationId xmlns:p14="http://schemas.microsoft.com/office/powerpoint/2010/main" val="427315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6" name="Straight Connector 15">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8B7E34-FCA4-450A-A00B-4B6B86F70FB8}"/>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300"/>
              <a:t>Toronto ethnic diversity</a:t>
            </a:r>
            <a:br>
              <a:rPr lang="en-US" sz="3300"/>
            </a:br>
            <a:endParaRPr lang="en-US" sz="3300"/>
          </a:p>
        </p:txBody>
      </p:sp>
      <p:grpSp>
        <p:nvGrpSpPr>
          <p:cNvPr id="18" name="Group 17">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9" name="Rectangle 18">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A43573D1-B687-4F89-9691-D211EF0FACB3}"/>
              </a:ext>
            </a:extLst>
          </p:cNvPr>
          <p:cNvPicPr>
            <a:picLocks noGrp="1" noChangeAspect="1"/>
          </p:cNvPicPr>
          <p:nvPr>
            <p:ph idx="1"/>
          </p:nvPr>
        </p:nvPicPr>
        <p:blipFill>
          <a:blip r:embed="rId4"/>
          <a:stretch>
            <a:fillRect/>
          </a:stretch>
        </p:blipFill>
        <p:spPr>
          <a:xfrm>
            <a:off x="4618374" y="1172409"/>
            <a:ext cx="6282919" cy="3754044"/>
          </a:xfrm>
          <a:prstGeom prst="rect">
            <a:avLst/>
          </a:prstGeom>
        </p:spPr>
      </p:pic>
    </p:spTree>
    <p:extLst>
      <p:ext uri="{BB962C8B-B14F-4D97-AF65-F5344CB8AC3E}">
        <p14:creationId xmlns:p14="http://schemas.microsoft.com/office/powerpoint/2010/main" val="39876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37B3A8-7B51-4300-8DBF-F26E4CA8DC08}"/>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300" dirty="0"/>
              <a:t>Map of greater Toronto area</a:t>
            </a:r>
          </a:p>
        </p:txBody>
      </p:sp>
      <p:grpSp>
        <p:nvGrpSpPr>
          <p:cNvPr id="20" name="Group 19">
            <a:extLst>
              <a:ext uri="{FF2B5EF4-FFF2-40B4-BE49-F238E27FC236}">
                <a16:creationId xmlns:a16="http://schemas.microsoft.com/office/drawing/2014/main" id="{68AB872E-6C1A-4C0B-A53E-C32072839D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1" name="Rectangle 20">
              <a:extLst>
                <a:ext uri="{FF2B5EF4-FFF2-40B4-BE49-F238E27FC236}">
                  <a16:creationId xmlns:a16="http://schemas.microsoft.com/office/drawing/2014/main" id="{B910F639-6B0E-4BF7-82EC-9CDBD34C2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15CCB3E-2561-4C96-BE5B-19662F585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A picture containing text, map&#10;&#10;Description automatically generated">
            <a:extLst>
              <a:ext uri="{FF2B5EF4-FFF2-40B4-BE49-F238E27FC236}">
                <a16:creationId xmlns:a16="http://schemas.microsoft.com/office/drawing/2014/main" id="{8CB07BD2-23E6-4FA0-8AEC-7F874AFB6C64}"/>
              </a:ext>
            </a:extLst>
          </p:cNvPr>
          <p:cNvPicPr>
            <a:picLocks noGrp="1" noChangeAspect="1"/>
          </p:cNvPicPr>
          <p:nvPr>
            <p:ph idx="1"/>
          </p:nvPr>
        </p:nvPicPr>
        <p:blipFill rotWithShape="1">
          <a:blip r:embed="rId4"/>
          <a:srcRect r="4931" b="-1"/>
          <a:stretch/>
        </p:blipFill>
        <p:spPr>
          <a:xfrm>
            <a:off x="4564530" y="1083212"/>
            <a:ext cx="6336763" cy="3899305"/>
          </a:xfrm>
          <a:prstGeom prst="rect">
            <a:avLst/>
          </a:prstGeom>
        </p:spPr>
      </p:pic>
    </p:spTree>
    <p:extLst>
      <p:ext uri="{BB962C8B-B14F-4D97-AF65-F5344CB8AC3E}">
        <p14:creationId xmlns:p14="http://schemas.microsoft.com/office/powerpoint/2010/main" val="153842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345D-E0AE-4C39-A549-2C861A35E0AB}"/>
              </a:ext>
            </a:extLst>
          </p:cNvPr>
          <p:cNvSpPr>
            <a:spLocks noGrp="1"/>
          </p:cNvSpPr>
          <p:nvPr>
            <p:ph type="title"/>
          </p:nvPr>
        </p:nvSpPr>
        <p:spPr>
          <a:xfrm>
            <a:off x="1564121" y="343002"/>
            <a:ext cx="9291215" cy="1049235"/>
          </a:xfrm>
        </p:spPr>
        <p:txBody>
          <a:bodyPr/>
          <a:lstStyle/>
          <a:p>
            <a:r>
              <a:rPr lang="en-US" dirty="0"/>
              <a:t>Selected park – earl bales on the map</a:t>
            </a:r>
          </a:p>
        </p:txBody>
      </p:sp>
      <p:pic>
        <p:nvPicPr>
          <p:cNvPr id="5" name="Content Placeholder 4" descr="A picture containing text, map&#10;&#10;Description automatically generated">
            <a:extLst>
              <a:ext uri="{FF2B5EF4-FFF2-40B4-BE49-F238E27FC236}">
                <a16:creationId xmlns:a16="http://schemas.microsoft.com/office/drawing/2014/main" id="{B331A06F-DE57-4BCC-850A-9439D040026E}"/>
              </a:ext>
            </a:extLst>
          </p:cNvPr>
          <p:cNvPicPr>
            <a:picLocks noGrp="1" noChangeAspect="1"/>
          </p:cNvPicPr>
          <p:nvPr>
            <p:ph idx="1"/>
          </p:nvPr>
        </p:nvPicPr>
        <p:blipFill>
          <a:blip r:embed="rId2"/>
          <a:stretch>
            <a:fillRect/>
          </a:stretch>
        </p:blipFill>
        <p:spPr>
          <a:xfrm>
            <a:off x="2527271" y="1392237"/>
            <a:ext cx="7362004" cy="4073526"/>
          </a:xfrm>
        </p:spPr>
      </p:pic>
    </p:spTree>
    <p:extLst>
      <p:ext uri="{BB962C8B-B14F-4D97-AF65-F5344CB8AC3E}">
        <p14:creationId xmlns:p14="http://schemas.microsoft.com/office/powerpoint/2010/main" val="24618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51A923-D293-4B9B-9267-639F60FC41D8}"/>
              </a:ext>
            </a:extLst>
          </p:cNvPr>
          <p:cNvSpPr>
            <a:spLocks noGrp="1"/>
          </p:cNvSpPr>
          <p:nvPr>
            <p:ph type="title"/>
          </p:nvPr>
        </p:nvSpPr>
        <p:spPr>
          <a:xfrm>
            <a:off x="1452616" y="962902"/>
            <a:ext cx="4171480" cy="2471104"/>
          </a:xfrm>
        </p:spPr>
        <p:txBody>
          <a:bodyPr vert="horz" lIns="91440" tIns="45720" rIns="91440" bIns="0" rtlCol="0" anchor="b">
            <a:normAutofit/>
          </a:bodyPr>
          <a:lstStyle/>
          <a:p>
            <a:r>
              <a:rPr lang="en-US" sz="4400"/>
              <a:t>Decision Tree Classifier</a:t>
            </a:r>
            <a:br>
              <a:rPr lang="en-US" sz="4400"/>
            </a:br>
            <a:endParaRPr lang="en-US" sz="4400"/>
          </a:p>
        </p:txBody>
      </p:sp>
      <p:pic>
        <p:nvPicPr>
          <p:cNvPr id="5" name="Content Placeholder 4" descr="A picture containing screenshot&#10;&#10;Description automatically generated">
            <a:extLst>
              <a:ext uri="{FF2B5EF4-FFF2-40B4-BE49-F238E27FC236}">
                <a16:creationId xmlns:a16="http://schemas.microsoft.com/office/drawing/2014/main" id="{9E4399C7-2150-4415-8EB0-BA0D7B6DE38A}"/>
              </a:ext>
            </a:extLst>
          </p:cNvPr>
          <p:cNvPicPr>
            <a:picLocks noGrp="1" noChangeAspect="1"/>
          </p:cNvPicPr>
          <p:nvPr>
            <p:ph idx="1"/>
          </p:nvPr>
        </p:nvPicPr>
        <p:blipFill>
          <a:blip r:embed="rId3"/>
          <a:stretch>
            <a:fillRect/>
          </a:stretch>
        </p:blipFill>
        <p:spPr>
          <a:xfrm>
            <a:off x="6593808" y="805583"/>
            <a:ext cx="3961647" cy="4660762"/>
          </a:xfrm>
          <a:prstGeom prst="rect">
            <a:avLst/>
          </a:prstGeom>
        </p:spPr>
      </p:pic>
    </p:spTree>
    <p:extLst>
      <p:ext uri="{BB962C8B-B14F-4D97-AF65-F5344CB8AC3E}">
        <p14:creationId xmlns:p14="http://schemas.microsoft.com/office/powerpoint/2010/main" val="8600875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8</TotalTime>
  <Words>417</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Rockwell</vt:lpstr>
      <vt:lpstr>Gallery</vt:lpstr>
      <vt:lpstr>WHERE DO WE GATHER APP </vt:lpstr>
      <vt:lpstr>PowerPoint Presentation</vt:lpstr>
      <vt:lpstr>PowerPoint Presentation</vt:lpstr>
      <vt:lpstr>The app might be a nice assistant to Greater Toronto Area (GTA) corporations, that nourish a culture of team building and employee engagement. </vt:lpstr>
      <vt:lpstr>Data acquisition</vt:lpstr>
      <vt:lpstr>Toronto ethnic diversity </vt:lpstr>
      <vt:lpstr>Map of greater Toronto area</vt:lpstr>
      <vt:lpstr>Selected park – earl bales on the map</vt:lpstr>
      <vt:lpstr>Decision Tree Classifier </vt:lpstr>
      <vt:lpstr>Dining places, found by the model           in the park vicinity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DO WE GATHER APP </dc:title>
  <dc:creator>Leon Koltun</dc:creator>
  <cp:lastModifiedBy>Leon Koltun</cp:lastModifiedBy>
  <cp:revision>1</cp:revision>
  <dcterms:created xsi:type="dcterms:W3CDTF">2019-11-22T11:19:46Z</dcterms:created>
  <dcterms:modified xsi:type="dcterms:W3CDTF">2019-11-22T11:28:34Z</dcterms:modified>
</cp:coreProperties>
</file>