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405638" cy="25201563"/>
  <p:notesSz cx="6858000" cy="9144000"/>
  <p:defaultTextStyle>
    <a:defPPr>
      <a:defRPr lang="zh-CN"/>
    </a:defPPr>
    <a:lvl1pPr marL="0" algn="l" defTabSz="164592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1pPr>
    <a:lvl2pPr marL="1645920" algn="l" defTabSz="164592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2pPr>
    <a:lvl3pPr marL="3291840" algn="l" defTabSz="164592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3pPr>
    <a:lvl4pPr marL="4937760" algn="l" defTabSz="164592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4pPr>
    <a:lvl5pPr marL="6583680" algn="l" defTabSz="164592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5pPr>
    <a:lvl6pPr marL="8229600" algn="l" defTabSz="164592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6pPr>
    <a:lvl7pPr marL="9875520" algn="l" defTabSz="164592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7pPr>
    <a:lvl8pPr marL="11521440" algn="l" defTabSz="164592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8pPr>
    <a:lvl9pPr marL="13167360" algn="l" defTabSz="1645920" rtl="0" eaLnBrk="1" latinLnBrk="0" hangingPunct="1">
      <a:defRPr sz="6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4" d="100"/>
          <a:sy n="54" d="100"/>
        </p:scale>
        <p:origin x="-80" y="-80"/>
      </p:cViewPr>
      <p:guideLst>
        <p:guide orient="horz" pos="7938"/>
        <p:guide pos="102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30423" y="7828821"/>
            <a:ext cx="27544792" cy="5402002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60846" y="14280886"/>
            <a:ext cx="22683947" cy="64403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22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87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A6A8-EDBD-2444-90B0-85414BAFD8CC}" type="datetimeFigureOut">
              <a:rPr kumimoji="1" lang="zh-CN" altLang="en-US" smtClean="0"/>
              <a:t>18/1/29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1FE6-9868-B544-9E0F-2F0427D2C0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185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A6A8-EDBD-2444-90B0-85414BAFD8CC}" type="datetimeFigureOut">
              <a:rPr kumimoji="1" lang="zh-CN" altLang="en-US" smtClean="0"/>
              <a:t>18/1/29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1FE6-9868-B544-9E0F-2F0427D2C0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881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3494087" y="1009233"/>
            <a:ext cx="7291269" cy="21503000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620282" y="1009233"/>
            <a:ext cx="21333712" cy="21503000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A6A8-EDBD-2444-90B0-85414BAFD8CC}" type="datetimeFigureOut">
              <a:rPr kumimoji="1" lang="zh-CN" altLang="en-US" smtClean="0"/>
              <a:t>18/1/29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1FE6-9868-B544-9E0F-2F0427D2C0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856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A6A8-EDBD-2444-90B0-85414BAFD8CC}" type="datetimeFigureOut">
              <a:rPr kumimoji="1" lang="zh-CN" altLang="en-US" smtClean="0"/>
              <a:t>18/1/29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1FE6-9868-B544-9E0F-2F0427D2C0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210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9822" y="16194340"/>
            <a:ext cx="27544792" cy="5005310"/>
          </a:xfrm>
        </p:spPr>
        <p:txBody>
          <a:bodyPr anchor="t"/>
          <a:lstStyle>
            <a:lvl1pPr algn="l">
              <a:defRPr sz="144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59822" y="10681500"/>
            <a:ext cx="27544792" cy="5512840"/>
          </a:xfrm>
        </p:spPr>
        <p:txBody>
          <a:bodyPr anchor="b"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A6A8-EDBD-2444-90B0-85414BAFD8CC}" type="datetimeFigureOut">
              <a:rPr kumimoji="1" lang="zh-CN" altLang="en-US" smtClean="0"/>
              <a:t>18/1/29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1FE6-9868-B544-9E0F-2F0427D2C0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9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20282" y="5880366"/>
            <a:ext cx="14312490" cy="16631867"/>
          </a:xfrm>
        </p:spPr>
        <p:txBody>
          <a:bodyPr/>
          <a:lstStyle>
            <a:lvl1pPr>
              <a:defRPr sz="10100"/>
            </a:lvl1pPr>
            <a:lvl2pPr>
              <a:defRPr sz="8600"/>
            </a:lvl2pPr>
            <a:lvl3pPr>
              <a:defRPr sz="72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472866" y="5880366"/>
            <a:ext cx="14312490" cy="16631867"/>
          </a:xfrm>
        </p:spPr>
        <p:txBody>
          <a:bodyPr/>
          <a:lstStyle>
            <a:lvl1pPr>
              <a:defRPr sz="10100"/>
            </a:lvl1pPr>
            <a:lvl2pPr>
              <a:defRPr sz="8600"/>
            </a:lvl2pPr>
            <a:lvl3pPr>
              <a:defRPr sz="72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A6A8-EDBD-2444-90B0-85414BAFD8CC}" type="datetimeFigureOut">
              <a:rPr kumimoji="1" lang="zh-CN" altLang="en-US" smtClean="0"/>
              <a:t>18/1/29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1FE6-9868-B544-9E0F-2F0427D2C0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21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0282" y="5641185"/>
            <a:ext cx="14318118" cy="2350977"/>
          </a:xfrm>
        </p:spPr>
        <p:txBody>
          <a:bodyPr anchor="b"/>
          <a:lstStyle>
            <a:lvl1pPr marL="0" indent="0">
              <a:buNone/>
              <a:defRPr sz="860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500" b="1"/>
            </a:lvl3pPr>
            <a:lvl4pPr marL="4937760" indent="0">
              <a:buNone/>
              <a:defRPr sz="5800" b="1"/>
            </a:lvl4pPr>
            <a:lvl5pPr marL="6583680" indent="0">
              <a:buNone/>
              <a:defRPr sz="5800" b="1"/>
            </a:lvl5pPr>
            <a:lvl6pPr marL="8229600" indent="0">
              <a:buNone/>
              <a:defRPr sz="5800" b="1"/>
            </a:lvl6pPr>
            <a:lvl7pPr marL="9875520" indent="0">
              <a:buNone/>
              <a:defRPr sz="5800" b="1"/>
            </a:lvl7pPr>
            <a:lvl8pPr marL="11521440" indent="0">
              <a:buNone/>
              <a:defRPr sz="5800" b="1"/>
            </a:lvl8pPr>
            <a:lvl9pPr marL="13167360" indent="0">
              <a:buNone/>
              <a:defRPr sz="58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20282" y="7992162"/>
            <a:ext cx="14318118" cy="14520069"/>
          </a:xfrm>
        </p:spPr>
        <p:txBody>
          <a:bodyPr/>
          <a:lstStyle>
            <a:lvl1pPr>
              <a:defRPr sz="8600"/>
            </a:lvl1pPr>
            <a:lvl2pPr>
              <a:defRPr sz="72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6461616" y="5641185"/>
            <a:ext cx="14323742" cy="2350977"/>
          </a:xfrm>
        </p:spPr>
        <p:txBody>
          <a:bodyPr anchor="b"/>
          <a:lstStyle>
            <a:lvl1pPr marL="0" indent="0">
              <a:buNone/>
              <a:defRPr sz="860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500" b="1"/>
            </a:lvl3pPr>
            <a:lvl4pPr marL="4937760" indent="0">
              <a:buNone/>
              <a:defRPr sz="5800" b="1"/>
            </a:lvl4pPr>
            <a:lvl5pPr marL="6583680" indent="0">
              <a:buNone/>
              <a:defRPr sz="5800" b="1"/>
            </a:lvl5pPr>
            <a:lvl6pPr marL="8229600" indent="0">
              <a:buNone/>
              <a:defRPr sz="5800" b="1"/>
            </a:lvl6pPr>
            <a:lvl7pPr marL="9875520" indent="0">
              <a:buNone/>
              <a:defRPr sz="5800" b="1"/>
            </a:lvl7pPr>
            <a:lvl8pPr marL="11521440" indent="0">
              <a:buNone/>
              <a:defRPr sz="5800" b="1"/>
            </a:lvl8pPr>
            <a:lvl9pPr marL="13167360" indent="0">
              <a:buNone/>
              <a:defRPr sz="58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6461616" y="7992162"/>
            <a:ext cx="14323742" cy="14520069"/>
          </a:xfrm>
        </p:spPr>
        <p:txBody>
          <a:bodyPr/>
          <a:lstStyle>
            <a:lvl1pPr>
              <a:defRPr sz="8600"/>
            </a:lvl1pPr>
            <a:lvl2pPr>
              <a:defRPr sz="72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A6A8-EDBD-2444-90B0-85414BAFD8CC}" type="datetimeFigureOut">
              <a:rPr kumimoji="1" lang="zh-CN" altLang="en-US" smtClean="0"/>
              <a:t>18/1/29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1FE6-9868-B544-9E0F-2F0427D2C0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27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A6A8-EDBD-2444-90B0-85414BAFD8CC}" type="datetimeFigureOut">
              <a:rPr kumimoji="1" lang="zh-CN" altLang="en-US" smtClean="0"/>
              <a:t>18/1/29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1FE6-9868-B544-9E0F-2F0427D2C0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620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A6A8-EDBD-2444-90B0-85414BAFD8CC}" type="datetimeFigureOut">
              <a:rPr kumimoji="1" lang="zh-CN" altLang="en-US" smtClean="0"/>
              <a:t>18/1/29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1FE6-9868-B544-9E0F-2F0427D2C0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72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0283" y="1003395"/>
            <a:ext cx="10661232" cy="4270265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69704" y="1003397"/>
            <a:ext cx="18115652" cy="21508836"/>
          </a:xfrm>
        </p:spPr>
        <p:txBody>
          <a:bodyPr/>
          <a:lstStyle>
            <a:lvl1pPr>
              <a:defRPr sz="11500"/>
            </a:lvl1pPr>
            <a:lvl2pPr>
              <a:defRPr sz="10100"/>
            </a:lvl2pPr>
            <a:lvl3pPr>
              <a:defRPr sz="86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20283" y="5273662"/>
            <a:ext cx="10661232" cy="17238571"/>
          </a:xfrm>
        </p:spPr>
        <p:txBody>
          <a:bodyPr/>
          <a:lstStyle>
            <a:lvl1pPr marL="0" indent="0">
              <a:buNone/>
              <a:defRPr sz="5000"/>
            </a:lvl1pPr>
            <a:lvl2pPr marL="1645920" indent="0">
              <a:buNone/>
              <a:defRPr sz="4300"/>
            </a:lvl2pPr>
            <a:lvl3pPr marL="3291840" indent="0">
              <a:buNone/>
              <a:defRPr sz="3600"/>
            </a:lvl3pPr>
            <a:lvl4pPr marL="4937760" indent="0">
              <a:buNone/>
              <a:defRPr sz="3200"/>
            </a:lvl4pPr>
            <a:lvl5pPr marL="6583680" indent="0">
              <a:buNone/>
              <a:defRPr sz="3200"/>
            </a:lvl5pPr>
            <a:lvl6pPr marL="8229600" indent="0">
              <a:buNone/>
              <a:defRPr sz="3200"/>
            </a:lvl6pPr>
            <a:lvl7pPr marL="9875520" indent="0">
              <a:buNone/>
              <a:defRPr sz="3200"/>
            </a:lvl7pPr>
            <a:lvl8pPr marL="11521440" indent="0">
              <a:buNone/>
              <a:defRPr sz="3200"/>
            </a:lvl8pPr>
            <a:lvl9pPr marL="13167360" indent="0">
              <a:buNone/>
              <a:defRPr sz="3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A6A8-EDBD-2444-90B0-85414BAFD8CC}" type="datetimeFigureOut">
              <a:rPr kumimoji="1" lang="zh-CN" altLang="en-US" smtClean="0"/>
              <a:t>18/1/29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1FE6-9868-B544-9E0F-2F0427D2C0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382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1732" y="17641094"/>
            <a:ext cx="19443383" cy="2082631"/>
          </a:xfrm>
        </p:spPr>
        <p:txBody>
          <a:bodyPr anchor="b"/>
          <a:lstStyle>
            <a:lvl1pPr algn="l">
              <a:defRPr sz="72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351732" y="2251806"/>
            <a:ext cx="19443383" cy="15120938"/>
          </a:xfrm>
        </p:spPr>
        <p:txBody>
          <a:bodyPr/>
          <a:lstStyle>
            <a:lvl1pPr marL="0" indent="0">
              <a:buNone/>
              <a:defRPr sz="11500"/>
            </a:lvl1pPr>
            <a:lvl2pPr marL="1645920" indent="0">
              <a:buNone/>
              <a:defRPr sz="10100"/>
            </a:lvl2pPr>
            <a:lvl3pPr marL="3291840" indent="0">
              <a:buNone/>
              <a:defRPr sz="860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1732" y="19723725"/>
            <a:ext cx="19443383" cy="2957682"/>
          </a:xfrm>
        </p:spPr>
        <p:txBody>
          <a:bodyPr/>
          <a:lstStyle>
            <a:lvl1pPr marL="0" indent="0">
              <a:buNone/>
              <a:defRPr sz="5000"/>
            </a:lvl1pPr>
            <a:lvl2pPr marL="1645920" indent="0">
              <a:buNone/>
              <a:defRPr sz="4300"/>
            </a:lvl2pPr>
            <a:lvl3pPr marL="3291840" indent="0">
              <a:buNone/>
              <a:defRPr sz="3600"/>
            </a:lvl3pPr>
            <a:lvl4pPr marL="4937760" indent="0">
              <a:buNone/>
              <a:defRPr sz="3200"/>
            </a:lvl4pPr>
            <a:lvl5pPr marL="6583680" indent="0">
              <a:buNone/>
              <a:defRPr sz="3200"/>
            </a:lvl5pPr>
            <a:lvl6pPr marL="8229600" indent="0">
              <a:buNone/>
              <a:defRPr sz="3200"/>
            </a:lvl6pPr>
            <a:lvl7pPr marL="9875520" indent="0">
              <a:buNone/>
              <a:defRPr sz="3200"/>
            </a:lvl7pPr>
            <a:lvl8pPr marL="11521440" indent="0">
              <a:buNone/>
              <a:defRPr sz="3200"/>
            </a:lvl8pPr>
            <a:lvl9pPr marL="13167360" indent="0">
              <a:buNone/>
              <a:defRPr sz="3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A6A8-EDBD-2444-90B0-85414BAFD8CC}" type="datetimeFigureOut">
              <a:rPr kumimoji="1" lang="zh-CN" altLang="en-US" smtClean="0"/>
              <a:t>18/1/29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1FE6-9868-B544-9E0F-2F0427D2C0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832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20282" y="1009231"/>
            <a:ext cx="29165074" cy="4200261"/>
          </a:xfrm>
          <a:prstGeom prst="rect">
            <a:avLst/>
          </a:prstGeom>
        </p:spPr>
        <p:txBody>
          <a:bodyPr vert="horz" lIns="329184" tIns="164592" rIns="329184" bIns="164592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0282" y="5880366"/>
            <a:ext cx="29165074" cy="16631867"/>
          </a:xfrm>
          <a:prstGeom prst="rect">
            <a:avLst/>
          </a:prstGeom>
        </p:spPr>
        <p:txBody>
          <a:bodyPr vert="horz" lIns="329184" tIns="164592" rIns="329184" bIns="164592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20282" y="23358117"/>
            <a:ext cx="7561316" cy="1341750"/>
          </a:xfrm>
          <a:prstGeom prst="rect">
            <a:avLst/>
          </a:prstGeom>
        </p:spPr>
        <p:txBody>
          <a:bodyPr vert="horz" lIns="329184" tIns="164592" rIns="329184" bIns="164592" rtlCol="0" anchor="ctr"/>
          <a:lstStyle>
            <a:lvl1pPr algn="l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FA6A8-EDBD-2444-90B0-85414BAFD8CC}" type="datetimeFigureOut">
              <a:rPr kumimoji="1" lang="zh-CN" altLang="en-US" smtClean="0"/>
              <a:t>18/1/29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071927" y="23358117"/>
            <a:ext cx="10261785" cy="1341750"/>
          </a:xfrm>
          <a:prstGeom prst="rect">
            <a:avLst/>
          </a:prstGeom>
        </p:spPr>
        <p:txBody>
          <a:bodyPr vert="horz" lIns="329184" tIns="164592" rIns="329184" bIns="164592" rtlCol="0" anchor="ctr"/>
          <a:lstStyle>
            <a:lvl1pPr algn="ct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3224040" y="23358117"/>
            <a:ext cx="7561316" cy="1341750"/>
          </a:xfrm>
          <a:prstGeom prst="rect">
            <a:avLst/>
          </a:prstGeom>
        </p:spPr>
        <p:txBody>
          <a:bodyPr vert="horz" lIns="329184" tIns="164592" rIns="329184" bIns="164592" rtlCol="0" anchor="ctr"/>
          <a:lstStyle>
            <a:lvl1pPr algn="r">
              <a:defRPr sz="4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1FE6-9868-B544-9E0F-2F0427D2C0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44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45920" rtl="0" eaLnBrk="1" latinLnBrk="0" hangingPunct="1">
        <a:spcBef>
          <a:spcPct val="0"/>
        </a:spcBef>
        <a:buNone/>
        <a:defRPr sz="1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34440" indent="-1234440" algn="l" defTabSz="164592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674620" indent="-1028700" algn="l" defTabSz="1645920" rtl="0" eaLnBrk="1" latinLnBrk="0" hangingPunct="1">
        <a:spcBef>
          <a:spcPct val="20000"/>
        </a:spcBef>
        <a:buFont typeface="Arial"/>
        <a:buChar char="–"/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1645920" rtl="0" eaLnBrk="1" latinLnBrk="0" hangingPunct="1">
        <a:spcBef>
          <a:spcPct val="20000"/>
        </a:spcBef>
        <a:buFont typeface="Arial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1645920" rtl="0" eaLnBrk="1" latinLnBrk="0" hangingPunct="1">
        <a:spcBef>
          <a:spcPct val="20000"/>
        </a:spcBef>
        <a:buFont typeface="Arial"/>
        <a:buChar char="–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1645920" rtl="0" eaLnBrk="1" latinLnBrk="0" hangingPunct="1">
        <a:spcBef>
          <a:spcPct val="20000"/>
        </a:spcBef>
        <a:buFont typeface="Arial"/>
        <a:buChar char="»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1645920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1645920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1645920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1645920" rtl="0" eaLnBrk="1" latinLnBrk="0" hangingPunct="1">
        <a:spcBef>
          <a:spcPct val="200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4592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164592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164592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164592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164592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164592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164592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164592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1645920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/>
          <p:cNvGrpSpPr/>
          <p:nvPr/>
        </p:nvGrpSpPr>
        <p:grpSpPr>
          <a:xfrm>
            <a:off x="1056961" y="301445"/>
            <a:ext cx="30843987" cy="24276459"/>
            <a:chOff x="1056961" y="301445"/>
            <a:chExt cx="30843987" cy="24276459"/>
          </a:xfrm>
        </p:grpSpPr>
        <p:grpSp>
          <p:nvGrpSpPr>
            <p:cNvPr id="7" name="组 6"/>
            <p:cNvGrpSpPr/>
            <p:nvPr/>
          </p:nvGrpSpPr>
          <p:grpSpPr>
            <a:xfrm>
              <a:off x="5354236" y="1192564"/>
              <a:ext cx="21744371" cy="21305584"/>
              <a:chOff x="1510821" y="324527"/>
              <a:chExt cx="6135677" cy="5797803"/>
            </a:xfrm>
          </p:grpSpPr>
          <p:grpSp>
            <p:nvGrpSpPr>
              <p:cNvPr id="3" name="组 2"/>
              <p:cNvGrpSpPr/>
              <p:nvPr/>
            </p:nvGrpSpPr>
            <p:grpSpPr>
              <a:xfrm>
                <a:off x="2385337" y="324527"/>
                <a:ext cx="4505162" cy="1188526"/>
                <a:chOff x="2700045" y="149167"/>
                <a:chExt cx="4505162" cy="1188526"/>
              </a:xfrm>
            </p:grpSpPr>
            <p:cxnSp>
              <p:nvCxnSpPr>
                <p:cNvPr id="8" name="直线连接符 7"/>
                <p:cNvCxnSpPr/>
                <p:nvPr/>
              </p:nvCxnSpPr>
              <p:spPr>
                <a:xfrm flipV="1">
                  <a:off x="2772045" y="221168"/>
                  <a:ext cx="2165162" cy="10445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椭圆 18"/>
                <p:cNvSpPr/>
                <p:nvPr/>
              </p:nvSpPr>
              <p:spPr>
                <a:xfrm>
                  <a:off x="7061207" y="1193693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855462" y="149167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2700045" y="1193693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51" name="直线连接符 50"/>
                <p:cNvCxnSpPr/>
                <p:nvPr/>
              </p:nvCxnSpPr>
              <p:spPr>
                <a:xfrm flipH="1" flipV="1">
                  <a:off x="4937207" y="236505"/>
                  <a:ext cx="2196000" cy="10291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" name="组 3"/>
              <p:cNvGrpSpPr/>
              <p:nvPr/>
            </p:nvGrpSpPr>
            <p:grpSpPr>
              <a:xfrm>
                <a:off x="1510821" y="1441053"/>
                <a:ext cx="946516" cy="3632552"/>
                <a:chOff x="1825529" y="1265693"/>
                <a:chExt cx="946516" cy="3632552"/>
              </a:xfrm>
            </p:grpSpPr>
            <p:cxnSp>
              <p:nvCxnSpPr>
                <p:cNvPr id="11" name="直线连接符 10"/>
                <p:cNvCxnSpPr/>
                <p:nvPr/>
              </p:nvCxnSpPr>
              <p:spPr>
                <a:xfrm flipV="1">
                  <a:off x="2106706" y="1265693"/>
                  <a:ext cx="665339" cy="11870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线连接符 15"/>
                <p:cNvCxnSpPr/>
                <p:nvPr/>
              </p:nvCxnSpPr>
              <p:spPr>
                <a:xfrm flipV="1">
                  <a:off x="1897529" y="2405529"/>
                  <a:ext cx="209177" cy="13056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椭圆 19"/>
                <p:cNvSpPr/>
                <p:nvPr/>
              </p:nvSpPr>
              <p:spPr>
                <a:xfrm>
                  <a:off x="2034706" y="2308753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36" name="直线连接符 35"/>
                <p:cNvCxnSpPr/>
                <p:nvPr/>
              </p:nvCxnSpPr>
              <p:spPr>
                <a:xfrm flipH="1" flipV="1">
                  <a:off x="1922001" y="3711185"/>
                  <a:ext cx="850044" cy="11870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椭圆 20"/>
                <p:cNvSpPr/>
                <p:nvPr/>
              </p:nvSpPr>
              <p:spPr>
                <a:xfrm>
                  <a:off x="1825529" y="3639185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25" name="组 24"/>
              <p:cNvGrpSpPr/>
              <p:nvPr/>
            </p:nvGrpSpPr>
            <p:grpSpPr>
              <a:xfrm flipV="1">
                <a:off x="2369918" y="5006330"/>
                <a:ext cx="4505162" cy="1116000"/>
                <a:chOff x="2700045" y="149167"/>
                <a:chExt cx="4505162" cy="1188526"/>
              </a:xfrm>
            </p:grpSpPr>
            <p:cxnSp>
              <p:nvCxnSpPr>
                <p:cNvPr id="26" name="直线连接符 25"/>
                <p:cNvCxnSpPr/>
                <p:nvPr/>
              </p:nvCxnSpPr>
              <p:spPr>
                <a:xfrm flipV="1">
                  <a:off x="2772045" y="221168"/>
                  <a:ext cx="2165162" cy="10445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椭圆 26"/>
                <p:cNvSpPr/>
                <p:nvPr/>
              </p:nvSpPr>
              <p:spPr>
                <a:xfrm>
                  <a:off x="7061207" y="1193693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4855462" y="149167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2700045" y="1193693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30" name="直线连接符 29"/>
                <p:cNvCxnSpPr/>
                <p:nvPr/>
              </p:nvCxnSpPr>
              <p:spPr>
                <a:xfrm flipH="1" flipV="1">
                  <a:off x="4937207" y="236505"/>
                  <a:ext cx="2196000" cy="10291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组 37"/>
              <p:cNvGrpSpPr/>
              <p:nvPr/>
            </p:nvGrpSpPr>
            <p:grpSpPr>
              <a:xfrm flipH="1">
                <a:off x="6803079" y="1441053"/>
                <a:ext cx="843419" cy="3658732"/>
                <a:chOff x="1825529" y="1265693"/>
                <a:chExt cx="946516" cy="3632552"/>
              </a:xfrm>
            </p:grpSpPr>
            <p:cxnSp>
              <p:nvCxnSpPr>
                <p:cNvPr id="39" name="直线连接符 38"/>
                <p:cNvCxnSpPr/>
                <p:nvPr/>
              </p:nvCxnSpPr>
              <p:spPr>
                <a:xfrm flipV="1">
                  <a:off x="2106706" y="1265693"/>
                  <a:ext cx="665339" cy="11870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符 39"/>
                <p:cNvCxnSpPr/>
                <p:nvPr/>
              </p:nvCxnSpPr>
              <p:spPr>
                <a:xfrm flipV="1">
                  <a:off x="1897529" y="2405529"/>
                  <a:ext cx="209177" cy="13056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椭圆 40"/>
                <p:cNvSpPr/>
                <p:nvPr/>
              </p:nvSpPr>
              <p:spPr>
                <a:xfrm>
                  <a:off x="2034706" y="2308753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42" name="直线连接符 41"/>
                <p:cNvCxnSpPr/>
                <p:nvPr/>
              </p:nvCxnSpPr>
              <p:spPr>
                <a:xfrm flipH="1" flipV="1">
                  <a:off x="1922001" y="3711185"/>
                  <a:ext cx="850044" cy="11870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椭圆 42"/>
                <p:cNvSpPr/>
                <p:nvPr/>
              </p:nvSpPr>
              <p:spPr>
                <a:xfrm>
                  <a:off x="1825529" y="3639185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p:cxnSp>
          <p:nvCxnSpPr>
            <p:cNvPr id="13" name="直线连接符 12"/>
            <p:cNvCxnSpPr>
              <a:cxnSpLocks/>
              <a:endCxn id="19" idx="2"/>
            </p:cNvCxnSpPr>
            <p:nvPr/>
          </p:nvCxnSpPr>
          <p:spPr>
            <a:xfrm flipV="1">
              <a:off x="8653973" y="5295536"/>
              <a:ext cx="15255106" cy="132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/>
            <p:cNvCxnSpPr>
              <a:cxnSpLocks/>
              <a:stCxn id="29" idx="6"/>
              <a:endCxn id="27" idx="2"/>
            </p:cNvCxnSpPr>
            <p:nvPr/>
          </p:nvCxnSpPr>
          <p:spPr>
            <a:xfrm>
              <a:off x="8909134" y="18645541"/>
              <a:ext cx="149453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/>
            <p:cNvCxnSpPr>
              <a:cxnSpLocks/>
              <a:stCxn id="21" idx="6"/>
              <a:endCxn id="43" idx="6"/>
            </p:cNvCxnSpPr>
            <p:nvPr/>
          </p:nvCxnSpPr>
          <p:spPr>
            <a:xfrm>
              <a:off x="5864559" y="14282155"/>
              <a:ext cx="20779307" cy="647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/>
            <p:cNvCxnSpPr>
              <a:cxnSpLocks/>
              <a:stCxn id="20" idx="6"/>
              <a:endCxn id="41" idx="6"/>
            </p:cNvCxnSpPr>
            <p:nvPr/>
          </p:nvCxnSpPr>
          <p:spPr>
            <a:xfrm>
              <a:off x="6605867" y="9393124"/>
              <a:ext cx="19377437" cy="29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6"/>
            <p:cNvCxnSpPr>
              <a:cxnSpLocks/>
              <a:stCxn id="22" idx="4"/>
              <a:endCxn id="28" idx="4"/>
            </p:cNvCxnSpPr>
            <p:nvPr/>
          </p:nvCxnSpPr>
          <p:spPr>
            <a:xfrm flipH="1">
              <a:off x="16292606" y="1721728"/>
              <a:ext cx="54644" cy="20279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/>
            <p:cNvCxnSpPr>
              <a:cxnSpLocks/>
              <a:stCxn id="33" idx="6"/>
              <a:endCxn id="41" idx="2"/>
            </p:cNvCxnSpPr>
            <p:nvPr/>
          </p:nvCxnSpPr>
          <p:spPr>
            <a:xfrm>
              <a:off x="8963777" y="5295536"/>
              <a:ext cx="17474265" cy="4127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>
              <a:cxnSpLocks/>
              <a:stCxn id="33" idx="6"/>
              <a:endCxn id="43" idx="6"/>
            </p:cNvCxnSpPr>
            <p:nvPr/>
          </p:nvCxnSpPr>
          <p:spPr>
            <a:xfrm>
              <a:off x="8963777" y="5295538"/>
              <a:ext cx="17680089" cy="90513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74"/>
            <p:cNvCxnSpPr>
              <a:cxnSpLocks/>
              <a:stCxn id="33" idx="6"/>
              <a:endCxn id="27" idx="3"/>
            </p:cNvCxnSpPr>
            <p:nvPr/>
          </p:nvCxnSpPr>
          <p:spPr>
            <a:xfrm>
              <a:off x="8963779" y="5295536"/>
              <a:ext cx="14965391" cy="13174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80"/>
            <p:cNvCxnSpPr>
              <a:cxnSpLocks/>
              <a:stCxn id="33" idx="5"/>
              <a:endCxn id="28" idx="4"/>
            </p:cNvCxnSpPr>
            <p:nvPr/>
          </p:nvCxnSpPr>
          <p:spPr>
            <a:xfrm>
              <a:off x="8889043" y="5482626"/>
              <a:ext cx="7403561" cy="165186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83"/>
            <p:cNvCxnSpPr>
              <a:cxnSpLocks/>
              <a:stCxn id="33" idx="4"/>
              <a:endCxn id="29" idx="5"/>
            </p:cNvCxnSpPr>
            <p:nvPr/>
          </p:nvCxnSpPr>
          <p:spPr>
            <a:xfrm>
              <a:off x="8708617" y="5560119"/>
              <a:ext cx="125784" cy="129097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91"/>
            <p:cNvCxnSpPr>
              <a:cxnSpLocks/>
              <a:stCxn id="20" idx="6"/>
              <a:endCxn id="29" idx="7"/>
            </p:cNvCxnSpPr>
            <p:nvPr/>
          </p:nvCxnSpPr>
          <p:spPr>
            <a:xfrm>
              <a:off x="6605866" y="9393126"/>
              <a:ext cx="2228533" cy="9428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/>
            <p:cNvCxnSpPr>
              <a:cxnSpLocks/>
              <a:stCxn id="20" idx="6"/>
              <a:endCxn id="28" idx="4"/>
            </p:cNvCxnSpPr>
            <p:nvPr/>
          </p:nvCxnSpPr>
          <p:spPr>
            <a:xfrm>
              <a:off x="6605868" y="9393124"/>
              <a:ext cx="9686738" cy="126081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>
              <a:cxnSpLocks/>
              <a:stCxn id="20" idx="6"/>
              <a:endCxn id="27" idx="3"/>
            </p:cNvCxnSpPr>
            <p:nvPr/>
          </p:nvCxnSpPr>
          <p:spPr>
            <a:xfrm>
              <a:off x="6605867" y="9393124"/>
              <a:ext cx="17323301" cy="90767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符 104"/>
            <p:cNvCxnSpPr>
              <a:cxnSpLocks/>
              <a:stCxn id="20" idx="6"/>
              <a:endCxn id="43" idx="2"/>
            </p:cNvCxnSpPr>
            <p:nvPr/>
          </p:nvCxnSpPr>
          <p:spPr>
            <a:xfrm>
              <a:off x="6605866" y="9393125"/>
              <a:ext cx="20492739" cy="4953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符 110"/>
            <p:cNvCxnSpPr>
              <a:cxnSpLocks/>
              <a:stCxn id="20" idx="6"/>
              <a:endCxn id="19" idx="2"/>
            </p:cNvCxnSpPr>
            <p:nvPr/>
          </p:nvCxnSpPr>
          <p:spPr>
            <a:xfrm flipV="1">
              <a:off x="6605868" y="5295537"/>
              <a:ext cx="17303211" cy="4097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连接符 115"/>
            <p:cNvCxnSpPr>
              <a:cxnSpLocks/>
              <a:stCxn id="21" idx="6"/>
              <a:endCxn id="28" idx="4"/>
            </p:cNvCxnSpPr>
            <p:nvPr/>
          </p:nvCxnSpPr>
          <p:spPr>
            <a:xfrm>
              <a:off x="5864559" y="14282153"/>
              <a:ext cx="10428045" cy="77191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连接符 125"/>
            <p:cNvCxnSpPr>
              <a:cxnSpLocks/>
              <a:stCxn id="21" idx="6"/>
              <a:endCxn id="27" idx="3"/>
            </p:cNvCxnSpPr>
            <p:nvPr/>
          </p:nvCxnSpPr>
          <p:spPr>
            <a:xfrm>
              <a:off x="5864561" y="14282153"/>
              <a:ext cx="18064609" cy="4187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线连接符 128"/>
            <p:cNvCxnSpPr>
              <a:cxnSpLocks/>
              <a:stCxn id="21" idx="6"/>
              <a:endCxn id="41" idx="6"/>
            </p:cNvCxnSpPr>
            <p:nvPr/>
          </p:nvCxnSpPr>
          <p:spPr>
            <a:xfrm flipV="1">
              <a:off x="5864561" y="9422654"/>
              <a:ext cx="20118745" cy="48594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线连接符 131"/>
            <p:cNvCxnSpPr>
              <a:cxnSpLocks/>
              <a:stCxn id="21" idx="6"/>
              <a:endCxn id="19" idx="2"/>
            </p:cNvCxnSpPr>
            <p:nvPr/>
          </p:nvCxnSpPr>
          <p:spPr>
            <a:xfrm flipV="1">
              <a:off x="5864559" y="5295536"/>
              <a:ext cx="18044518" cy="89866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连接符 134"/>
            <p:cNvCxnSpPr>
              <a:cxnSpLocks/>
              <a:stCxn id="20" idx="6"/>
              <a:endCxn id="22" idx="4"/>
            </p:cNvCxnSpPr>
            <p:nvPr/>
          </p:nvCxnSpPr>
          <p:spPr>
            <a:xfrm flipV="1">
              <a:off x="6605867" y="1721729"/>
              <a:ext cx="9741381" cy="7671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线连接符 141"/>
            <p:cNvCxnSpPr>
              <a:cxnSpLocks/>
              <a:stCxn id="21" idx="6"/>
              <a:endCxn id="22" idx="4"/>
            </p:cNvCxnSpPr>
            <p:nvPr/>
          </p:nvCxnSpPr>
          <p:spPr>
            <a:xfrm flipV="1">
              <a:off x="5864561" y="1721728"/>
              <a:ext cx="10482689" cy="12560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线连接符 144"/>
            <p:cNvCxnSpPr>
              <a:cxnSpLocks/>
              <a:stCxn id="29" idx="5"/>
              <a:endCxn id="22" idx="4"/>
            </p:cNvCxnSpPr>
            <p:nvPr/>
          </p:nvCxnSpPr>
          <p:spPr>
            <a:xfrm flipV="1">
              <a:off x="8834399" y="1721728"/>
              <a:ext cx="7512849" cy="16748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连接符 148"/>
            <p:cNvCxnSpPr>
              <a:cxnSpLocks/>
              <a:stCxn id="29" idx="5"/>
              <a:endCxn id="19" idx="2"/>
            </p:cNvCxnSpPr>
            <p:nvPr/>
          </p:nvCxnSpPr>
          <p:spPr>
            <a:xfrm flipV="1">
              <a:off x="8834401" y="5295536"/>
              <a:ext cx="15074678" cy="13174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线连接符 154"/>
            <p:cNvCxnSpPr>
              <a:cxnSpLocks/>
              <a:stCxn id="29" idx="5"/>
              <a:endCxn id="41" idx="6"/>
            </p:cNvCxnSpPr>
            <p:nvPr/>
          </p:nvCxnSpPr>
          <p:spPr>
            <a:xfrm flipV="1">
              <a:off x="8834399" y="9422654"/>
              <a:ext cx="17148905" cy="9047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连接符 157"/>
            <p:cNvCxnSpPr>
              <a:cxnSpLocks/>
              <a:stCxn id="29" idx="5"/>
              <a:endCxn id="43" idx="6"/>
            </p:cNvCxnSpPr>
            <p:nvPr/>
          </p:nvCxnSpPr>
          <p:spPr>
            <a:xfrm flipV="1">
              <a:off x="8834401" y="14346923"/>
              <a:ext cx="17809467" cy="4122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线连接符 160"/>
            <p:cNvCxnSpPr>
              <a:cxnSpLocks/>
              <a:stCxn id="43" idx="6"/>
              <a:endCxn id="28" idx="4"/>
            </p:cNvCxnSpPr>
            <p:nvPr/>
          </p:nvCxnSpPr>
          <p:spPr>
            <a:xfrm flipH="1">
              <a:off x="16292604" y="14346923"/>
              <a:ext cx="10351262" cy="76543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符 164"/>
            <p:cNvCxnSpPr>
              <a:cxnSpLocks/>
              <a:stCxn id="27" idx="3"/>
              <a:endCxn id="22" idx="4"/>
            </p:cNvCxnSpPr>
            <p:nvPr/>
          </p:nvCxnSpPr>
          <p:spPr>
            <a:xfrm flipH="1" flipV="1">
              <a:off x="16347248" y="1721728"/>
              <a:ext cx="7581920" cy="16748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符 169"/>
            <p:cNvCxnSpPr>
              <a:cxnSpLocks/>
              <a:stCxn id="43" idx="6"/>
              <a:endCxn id="22" idx="4"/>
            </p:cNvCxnSpPr>
            <p:nvPr/>
          </p:nvCxnSpPr>
          <p:spPr>
            <a:xfrm flipH="1" flipV="1">
              <a:off x="16347250" y="1721730"/>
              <a:ext cx="10296619" cy="126251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符 170"/>
            <p:cNvCxnSpPr>
              <a:cxnSpLocks/>
              <a:stCxn id="41" idx="6"/>
              <a:endCxn id="22" idx="4"/>
            </p:cNvCxnSpPr>
            <p:nvPr/>
          </p:nvCxnSpPr>
          <p:spPr>
            <a:xfrm flipH="1" flipV="1">
              <a:off x="16347248" y="1721728"/>
              <a:ext cx="9636056" cy="77009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线连接符 179"/>
            <p:cNvCxnSpPr>
              <a:cxnSpLocks/>
              <a:stCxn id="27" idx="4"/>
              <a:endCxn id="41" idx="4"/>
            </p:cNvCxnSpPr>
            <p:nvPr/>
          </p:nvCxnSpPr>
          <p:spPr>
            <a:xfrm flipV="1">
              <a:off x="24109598" y="9689145"/>
              <a:ext cx="2101075" cy="8707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连接符 184"/>
            <p:cNvCxnSpPr>
              <a:cxnSpLocks/>
              <a:stCxn id="43" idx="6"/>
              <a:endCxn id="19" idx="2"/>
            </p:cNvCxnSpPr>
            <p:nvPr/>
          </p:nvCxnSpPr>
          <p:spPr>
            <a:xfrm flipH="1" flipV="1">
              <a:off x="23909078" y="5295538"/>
              <a:ext cx="2734789" cy="90513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线连接符 187"/>
            <p:cNvCxnSpPr>
              <a:cxnSpLocks/>
              <a:stCxn id="41" idx="6"/>
              <a:endCxn id="28" idx="4"/>
            </p:cNvCxnSpPr>
            <p:nvPr/>
          </p:nvCxnSpPr>
          <p:spPr>
            <a:xfrm flipH="1">
              <a:off x="16292606" y="9422654"/>
              <a:ext cx="9690700" cy="125786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线连接符 190"/>
            <p:cNvCxnSpPr>
              <a:cxnSpLocks/>
              <a:stCxn id="19" idx="2"/>
              <a:endCxn id="28" idx="4"/>
            </p:cNvCxnSpPr>
            <p:nvPr/>
          </p:nvCxnSpPr>
          <p:spPr>
            <a:xfrm flipH="1">
              <a:off x="16292604" y="5295536"/>
              <a:ext cx="7616473" cy="167057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线连接符 193"/>
            <p:cNvCxnSpPr>
              <a:cxnSpLocks/>
              <a:stCxn id="27" idx="4"/>
              <a:endCxn id="19" idx="2"/>
            </p:cNvCxnSpPr>
            <p:nvPr/>
          </p:nvCxnSpPr>
          <p:spPr>
            <a:xfrm flipH="1" flipV="1">
              <a:off x="23909079" y="5295538"/>
              <a:ext cx="200519" cy="131015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0" name="图片 199" descr="download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84" t="16396" r="25930" b="23821"/>
            <a:stretch/>
          </p:blipFill>
          <p:spPr>
            <a:xfrm>
              <a:off x="4553158" y="843675"/>
              <a:ext cx="3810693" cy="4716447"/>
            </a:xfrm>
            <a:prstGeom prst="rect">
              <a:avLst/>
            </a:prstGeom>
          </p:spPr>
        </p:pic>
        <p:pic>
          <p:nvPicPr>
            <p:cNvPr id="201" name="图片 200" descr="download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940" y="7580763"/>
              <a:ext cx="4066621" cy="4216764"/>
            </a:xfrm>
            <a:prstGeom prst="rect">
              <a:avLst/>
            </a:prstGeom>
          </p:spPr>
        </p:pic>
        <p:pic>
          <p:nvPicPr>
            <p:cNvPr id="202" name="图片 201" descr="download-1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961" y="14017570"/>
              <a:ext cx="4262142" cy="3119651"/>
            </a:xfrm>
            <a:prstGeom prst="rect">
              <a:avLst/>
            </a:prstGeom>
          </p:spPr>
        </p:pic>
        <p:pic>
          <p:nvPicPr>
            <p:cNvPr id="203" name="图片 202" descr="fb-art-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9542" y="18893982"/>
              <a:ext cx="3259293" cy="3379630"/>
            </a:xfrm>
            <a:prstGeom prst="rect">
              <a:avLst/>
            </a:prstGeom>
          </p:spPr>
        </p:pic>
        <p:pic>
          <p:nvPicPr>
            <p:cNvPr id="204" name="图片 203" descr="download-2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54" t="29001" r="39376" b="25326"/>
            <a:stretch/>
          </p:blipFill>
          <p:spPr>
            <a:xfrm>
              <a:off x="19741121" y="301445"/>
              <a:ext cx="2441183" cy="2840565"/>
            </a:xfrm>
            <a:prstGeom prst="rect">
              <a:avLst/>
            </a:prstGeom>
          </p:spPr>
        </p:pic>
        <p:pic>
          <p:nvPicPr>
            <p:cNvPr id="5" name="图片 4" descr="download-3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00" r="27465"/>
            <a:stretch/>
          </p:blipFill>
          <p:spPr>
            <a:xfrm>
              <a:off x="22954458" y="19620568"/>
              <a:ext cx="4631460" cy="4761403"/>
            </a:xfrm>
            <a:prstGeom prst="rect">
              <a:avLst/>
            </a:prstGeom>
          </p:spPr>
        </p:pic>
        <p:pic>
          <p:nvPicPr>
            <p:cNvPr id="6" name="图片 5" descr="download-1.png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90" r="33350"/>
            <a:stretch/>
          </p:blipFill>
          <p:spPr>
            <a:xfrm>
              <a:off x="27585918" y="11216854"/>
              <a:ext cx="4120402" cy="8295256"/>
            </a:xfrm>
            <a:prstGeom prst="rect">
              <a:avLst/>
            </a:prstGeom>
          </p:spPr>
        </p:pic>
        <p:pic>
          <p:nvPicPr>
            <p:cNvPr id="9" name="图片 8" descr="download-5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94380" y="6548869"/>
              <a:ext cx="4806568" cy="4377044"/>
            </a:xfrm>
            <a:prstGeom prst="rect">
              <a:avLst/>
            </a:prstGeom>
          </p:spPr>
        </p:pic>
        <p:pic>
          <p:nvPicPr>
            <p:cNvPr id="10" name="图片 9" descr="download-4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6071" y="1721728"/>
              <a:ext cx="4165072" cy="4165072"/>
            </a:xfrm>
            <a:prstGeom prst="rect">
              <a:avLst/>
            </a:prstGeom>
          </p:spPr>
        </p:pic>
        <p:pic>
          <p:nvPicPr>
            <p:cNvPr id="15" name="图片 14" descr="download-6.png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013" r="59859" b="18785"/>
            <a:stretch/>
          </p:blipFill>
          <p:spPr>
            <a:xfrm>
              <a:off x="16927602" y="22249707"/>
              <a:ext cx="2257786" cy="2328197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2"/>
          <a:srcRect t="-1" r="5102" b="33497"/>
          <a:stretch/>
        </p:blipFill>
        <p:spPr>
          <a:xfrm>
            <a:off x="9423002" y="187465"/>
            <a:ext cx="5699434" cy="192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8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Lynn Zheng</cp:lastModifiedBy>
  <cp:revision>17</cp:revision>
  <dcterms:created xsi:type="dcterms:W3CDTF">2018-01-29T21:07:31Z</dcterms:created>
  <dcterms:modified xsi:type="dcterms:W3CDTF">2018-01-29T22:25:46Z</dcterms:modified>
  <cp:category/>
</cp:coreProperties>
</file>