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69897"/>
  </p:normalViewPr>
  <p:slideViewPr>
    <p:cSldViewPr snapToGrid="0">
      <p:cViewPr>
        <p:scale>
          <a:sx n="97" d="100"/>
          <a:sy n="97" d="100"/>
        </p:scale>
        <p:origin x="1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B5C12-9859-D041-BB52-3DFCB92A724F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D3FE7-FD80-1749-9FDA-2E568DA9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I chose to do is called air writing. The purpose was to use the Nano BLE to collect data of of motion through the on-board sensors to detect digits being draw in the air. Using a model, it would detect the digits I had drawn and then utilize the output to trigger something to happen.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D3FE7-FD80-1749-9FDA-2E568DA94B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I had used the data from the Arduino to create a model and collected data on digits 0-9. After spending a significant amount of time training and tweaking the model however I was only able to achieve 70% accuracy in the training and that dropped quite drastically when it came to testing the model. I tried removing inputs since the Arduino was able to collect 9 but even with this adjustment, I was not able to improve the results of the model. </a:t>
            </a:r>
          </a:p>
          <a:p>
            <a:endParaRPr lang="en-US" dirty="0"/>
          </a:p>
          <a:p>
            <a:r>
              <a:rPr lang="en-US" dirty="0"/>
              <a:t>In order to simplify things in the hopes to achieve a better result I switched to collecting the data from my phone which gave me a few benefits. </a:t>
            </a:r>
          </a:p>
          <a:p>
            <a:pPr marL="228600" indent="-228600">
              <a:buAutoNum type="arabicPeriod"/>
            </a:pPr>
            <a:r>
              <a:rPr lang="en-US" dirty="0"/>
              <a:t>The data collected through the phone was only accelerometer data</a:t>
            </a:r>
          </a:p>
          <a:p>
            <a:pPr marL="228600" indent="-228600">
              <a:buAutoNum type="arabicPeriod"/>
            </a:pPr>
            <a:r>
              <a:rPr lang="en-US" dirty="0"/>
              <a:t>The data collected on the phone was more accurate as the accelerometer seemed to be much more sensitive than that of the one on the Arduino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was still some difficulty with accuracy when it came to air writing digits so to further simplify things, I updated the data collection to up/down, left/right, idle, and unknown.  </a:t>
            </a:r>
          </a:p>
          <a:p>
            <a:pPr marL="0" indent="0">
              <a:buNone/>
            </a:pPr>
            <a:r>
              <a:rPr lang="en-US" dirty="0"/>
              <a:t>When I used the data from the phone I was able to achieve significantly better data in both training and testing.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D3FE7-FD80-1749-9FDA-2E568DA94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simple creation of impulse design. Because I used the phone data for training there are only 3 spectral features and so 3 output features.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D3FE7-FD80-1749-9FDA-2E568DA94B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my original model, given that there was more features and more data overall, it required me to add a number of additional dense layers and increase the number of neurons within each one to get a model even close to 70%. As I simplified the model to have fewer inputs it needed to recognize and simplified the inputs, I was able to reduce the layers and neurons and still end up with drastically more accurate predictions.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D3FE7-FD80-1749-9FDA-2E568DA94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comparison between the initial run of training for a similar program that EI had and mine is on the right. Our settings are more or less the same but you can see a huge difference in the accuracy which I think can be attributed somewhat to better models now and a better quality of data collected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D3FE7-FD80-1749-9FDA-2E568DA94B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D3FE7-FD80-1749-9FDA-2E568DA94B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8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9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9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9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1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97C4-A1C1-CB4E-9E50-28485AD45A4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4D6C50-5737-5F42-9479-97AC2873A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0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FDE4-E26D-156E-27E9-AFD9C62C0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BC4EA-2721-F659-F9C5-92E1647F9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Leonard</a:t>
            </a:r>
          </a:p>
          <a:p>
            <a:r>
              <a:rPr lang="en-US" dirty="0"/>
              <a:t>SEIS 744</a:t>
            </a:r>
          </a:p>
        </p:txBody>
      </p:sp>
    </p:spTree>
    <p:extLst>
      <p:ext uri="{BB962C8B-B14F-4D97-AF65-F5344CB8AC3E}">
        <p14:creationId xmlns:p14="http://schemas.microsoft.com/office/powerpoint/2010/main" val="33877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B435-3F02-B326-B4E9-17F05BE6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4474-E2F1-97CC-2E08-F58B7A69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Methods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Phone-Accelerometer(XYZ)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Arduino- Accelerometer, Gyro, and Mag (XYZ)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 samples collected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EC7BF-D60B-FF51-7CC9-CC5C2737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462769"/>
            <a:ext cx="2314786" cy="1301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83199-B657-A5EA-C3BA-4E21F1C7A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459" y="4211265"/>
            <a:ext cx="2506027" cy="141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34B4C-2456-B950-492F-FC25F637D432}"/>
              </a:ext>
            </a:extLst>
          </p:cNvPr>
          <p:cNvSpPr txBox="1"/>
          <p:nvPr/>
        </p:nvSpPr>
        <p:spPr>
          <a:xfrm>
            <a:off x="6416696" y="2150814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EFD2A-F5D0-E23F-3EEA-82C87E66FC4C}"/>
              </a:ext>
            </a:extLst>
          </p:cNvPr>
          <p:cNvSpPr txBox="1"/>
          <p:nvPr/>
        </p:nvSpPr>
        <p:spPr>
          <a:xfrm>
            <a:off x="7853559" y="3864621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Arduino</a:t>
            </a:r>
          </a:p>
        </p:txBody>
      </p:sp>
    </p:spTree>
    <p:extLst>
      <p:ext uri="{BB962C8B-B14F-4D97-AF65-F5344CB8AC3E}">
        <p14:creationId xmlns:p14="http://schemas.microsoft.com/office/powerpoint/2010/main" val="77862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2015-08C0-06EC-AC11-40ED051C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BD91DE-587B-B55D-FD2E-38A32B474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6562" y="2312194"/>
            <a:ext cx="9093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9A65-A849-5145-7B44-F960DB0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B04D7A-E281-AFD5-23DC-CF29A988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5473" y="2256687"/>
            <a:ext cx="2438671" cy="24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BC3B7-9FCC-E157-2849-D00AE41D8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742" y="3271735"/>
            <a:ext cx="239395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7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8139-7CE2-18BB-45D4-57598C2F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</a:t>
            </a:r>
          </a:p>
        </p:txBody>
      </p:sp>
      <p:pic>
        <p:nvPicPr>
          <p:cNvPr id="1026" name="Picture 2" descr="#1 Click to set a description for this version &#10;Neural Network settings &#10;Training settings &#10;Number of training cycles O &#10;Learning rate @ &#10;Validation set size @ &#10;Auto-balance dataset O &#10;Neural network architecture &#10;30 &#10;0.0005 &#10;20 &#10;Input layer (12 features) &#10;Dense layer (20 neurons) &#10;Dense layer (10 neurons) &#10;Training output &#10;Calculating performance metrics... &#10;Calculating inferencing time... &#10;INFO: Created Tensornow Lite &gt;MPACK delet &#10;Calculating inferencing time OK &#10;Profiling float32 model... &#10;Profiling float32 model (tftite) &#10;Profiling float32 model (ETO... &#10;Profiling int8 model... &#10;Profiling int8 model (tftite)... &#10;Profiling int8 model (EON). .. &#10;Model training complete &#10;Job completed &#10;Model &#10;Last training performance (validation set) &#10;ACCURACY &#10;99.3% &#10;confusion matrix (validation set) ">
            <a:extLst>
              <a:ext uri="{FF2B5EF4-FFF2-40B4-BE49-F238E27FC236}">
                <a16:creationId xmlns:a16="http://schemas.microsoft.com/office/drawing/2014/main" id="{D68524FA-4273-4429-135C-1BFD8F31DF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70" y="3440689"/>
            <a:ext cx="3504513" cy="22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37C868-DA14-1EE5-3967-AE4359C1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3" y="2288222"/>
            <a:ext cx="3504514" cy="21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0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4547-DD7B-0DB2-8949-07A569BB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FE08-4832-0A30-F47A-CDA9DA3C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Simple</a:t>
            </a:r>
          </a:p>
          <a:p>
            <a:r>
              <a:rPr lang="en-US" dirty="0"/>
              <a:t>Adjust and Then Adjust Again</a:t>
            </a:r>
          </a:p>
          <a:p>
            <a:r>
              <a:rPr lang="en-US" dirty="0"/>
              <a:t>Use Quality Sensors to Collect Data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2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D062-44FD-61B6-6105-E6539C7E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 would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60FF-4FD9-9B7D-BE9E-F9749CA4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Project Using Different Sensor</a:t>
            </a:r>
          </a:p>
          <a:p>
            <a:r>
              <a:rPr lang="en-US" dirty="0"/>
              <a:t>Trying a Tool Other Than EI for Model</a:t>
            </a:r>
          </a:p>
          <a:p>
            <a:r>
              <a:rPr lang="en-US" dirty="0"/>
              <a:t>Leave More Time for Debugging</a:t>
            </a:r>
          </a:p>
        </p:txBody>
      </p:sp>
    </p:spTree>
    <p:extLst>
      <p:ext uri="{BB962C8B-B14F-4D97-AF65-F5344CB8AC3E}">
        <p14:creationId xmlns:p14="http://schemas.microsoft.com/office/powerpoint/2010/main" val="6718750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{D8970FF5-AE48-4040-8D6D-F4DC02428CAF}tf10001119</Template>
  <TotalTime>1438</TotalTime>
  <Words>530</Words>
  <Application>Microsoft Macintosh PowerPoint</Application>
  <PresentationFormat>Widescreen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Gallery</vt:lpstr>
      <vt:lpstr>Air Writing</vt:lpstr>
      <vt:lpstr>Data Collection</vt:lpstr>
      <vt:lpstr>Impulse design</vt:lpstr>
      <vt:lpstr>Training the Model</vt:lpstr>
      <vt:lpstr>Comparing Model</vt:lpstr>
      <vt:lpstr>Learnings</vt:lpstr>
      <vt:lpstr>What I  would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Writing</dc:title>
  <dc:creator>Andrew Leonard</dc:creator>
  <cp:lastModifiedBy>Andrew Leonard</cp:lastModifiedBy>
  <cp:revision>8</cp:revision>
  <dcterms:created xsi:type="dcterms:W3CDTF">2022-12-14T02:35:34Z</dcterms:created>
  <dcterms:modified xsi:type="dcterms:W3CDTF">2022-12-15T02:40:45Z</dcterms:modified>
</cp:coreProperties>
</file>