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0CA08-D9C3-4259-BDA2-BD748BF8B8C2}" v="542" dt="2020-10-20T14:24:21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EZ DIAZ LEONARDO FABIO" userId="S::lfernandez74@unisalle.edu.co::a3d5451f-134f-4d49-a32e-8bcfdbc1f6d9" providerId="AD" clId="Web-{F450CA08-D9C3-4259-BDA2-BD748BF8B8C2}"/>
    <pc:docChg chg="addSld modSld addMainMaster delMainMaster">
      <pc:chgData name="FERNANDEZ DIAZ LEONARDO FABIO" userId="S::lfernandez74@unisalle.edu.co::a3d5451f-134f-4d49-a32e-8bcfdbc1f6d9" providerId="AD" clId="Web-{F450CA08-D9C3-4259-BDA2-BD748BF8B8C2}" dt="2020-10-20T14:24:21.123" v="525" actId="1076"/>
      <pc:docMkLst>
        <pc:docMk/>
      </pc:docMkLst>
      <pc:sldChg chg="modSp mod modClrScheme chgLayout">
        <pc:chgData name="FERNANDEZ DIAZ LEONARDO FABIO" userId="S::lfernandez74@unisalle.edu.co::a3d5451f-134f-4d49-a32e-8bcfdbc1f6d9" providerId="AD" clId="Web-{F450CA08-D9C3-4259-BDA2-BD748BF8B8C2}" dt="2020-10-20T13:30:20.416" v="131" actId="20577"/>
        <pc:sldMkLst>
          <pc:docMk/>
          <pc:sldMk cId="109857222" sldId="256"/>
        </pc:sldMkLst>
        <pc:spChg chg="mod ord">
          <ac:chgData name="FERNANDEZ DIAZ LEONARDO FABIO" userId="S::lfernandez74@unisalle.edu.co::a3d5451f-134f-4d49-a32e-8bcfdbc1f6d9" providerId="AD" clId="Web-{F450CA08-D9C3-4259-BDA2-BD748BF8B8C2}" dt="2020-10-20T13:29:41.822" v="1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ERNANDEZ DIAZ LEONARDO FABIO" userId="S::lfernandez74@unisalle.edu.co::a3d5451f-134f-4d49-a32e-8bcfdbc1f6d9" providerId="AD" clId="Web-{F450CA08-D9C3-4259-BDA2-BD748BF8B8C2}" dt="2020-10-20T13:30:20.416" v="1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FERNANDEZ DIAZ LEONARDO FABIO" userId="S::lfernandez74@unisalle.edu.co::a3d5451f-134f-4d49-a32e-8bcfdbc1f6d9" providerId="AD" clId="Web-{F450CA08-D9C3-4259-BDA2-BD748BF8B8C2}" dt="2020-10-20T14:04:45.140" v="524"/>
        <pc:sldMkLst>
          <pc:docMk/>
          <pc:sldMk cId="1251009009" sldId="257"/>
        </pc:sldMkLst>
        <pc:spChg chg="add del mod">
          <ac:chgData name="FERNANDEZ DIAZ LEONARDO FABIO" userId="S::lfernandez74@unisalle.edu.co::a3d5451f-134f-4d49-a32e-8bcfdbc1f6d9" providerId="AD" clId="Web-{F450CA08-D9C3-4259-BDA2-BD748BF8B8C2}" dt="2020-10-20T13:59:45.805" v="512"/>
          <ac:spMkLst>
            <pc:docMk/>
            <pc:sldMk cId="1251009009" sldId="257"/>
            <ac:spMk id="2" creationId="{DF8AE534-E057-4258-BDFF-0005D7DD3C1F}"/>
          </ac:spMkLst>
        </pc:spChg>
        <pc:spChg chg="add del mod">
          <ac:chgData name="FERNANDEZ DIAZ LEONARDO FABIO" userId="S::lfernandez74@unisalle.edu.co::a3d5451f-134f-4d49-a32e-8bcfdbc1f6d9" providerId="AD" clId="Web-{F450CA08-D9C3-4259-BDA2-BD748BF8B8C2}" dt="2020-10-20T14:03:49.498" v="522" actId="1076"/>
          <ac:spMkLst>
            <pc:docMk/>
            <pc:sldMk cId="1251009009" sldId="257"/>
            <ac:spMk id="5" creationId="{05828EED-2A05-4703-BAA7-58C38B03C4C5}"/>
          </ac:spMkLst>
        </pc:spChg>
        <pc:spChg chg="add del mod">
          <ac:chgData name="FERNANDEZ DIAZ LEONARDO FABIO" userId="S::lfernandez74@unisalle.edu.co::a3d5451f-134f-4d49-a32e-8bcfdbc1f6d9" providerId="AD" clId="Web-{F450CA08-D9C3-4259-BDA2-BD748BF8B8C2}" dt="2020-10-20T13:59:45.820" v="516"/>
          <ac:spMkLst>
            <pc:docMk/>
            <pc:sldMk cId="1251009009" sldId="257"/>
            <ac:spMk id="7" creationId="{5D30C42D-3B39-48D6-99A5-7F1639DFFB05}"/>
          </ac:spMkLst>
        </pc:spChg>
        <pc:spChg chg="add del mod">
          <ac:chgData name="FERNANDEZ DIAZ LEONARDO FABIO" userId="S::lfernandez74@unisalle.edu.co::a3d5451f-134f-4d49-a32e-8bcfdbc1f6d9" providerId="AD" clId="Web-{F450CA08-D9C3-4259-BDA2-BD748BF8B8C2}" dt="2020-10-20T13:59:45.820" v="518"/>
          <ac:spMkLst>
            <pc:docMk/>
            <pc:sldMk cId="1251009009" sldId="257"/>
            <ac:spMk id="9" creationId="{F8E6C747-67C8-4A5F-8B18-CB949C5DEC78}"/>
          </ac:spMkLst>
        </pc:spChg>
        <pc:picChg chg="add mod">
          <ac:chgData name="FERNANDEZ DIAZ LEONARDO FABIO" userId="S::lfernandez74@unisalle.edu.co::a3d5451f-134f-4d49-a32e-8bcfdbc1f6d9" providerId="AD" clId="Web-{F450CA08-D9C3-4259-BDA2-BD748BF8B8C2}" dt="2020-10-20T14:03:39.779" v="521" actId="1076"/>
          <ac:picMkLst>
            <pc:docMk/>
            <pc:sldMk cId="1251009009" sldId="257"/>
            <ac:picMk id="3" creationId="{55F40346-1EB1-4B5D-B89C-89F8E5C506C5}"/>
          </ac:picMkLst>
        </pc:picChg>
        <pc:picChg chg="add del mod">
          <ac:chgData name="FERNANDEZ DIAZ LEONARDO FABIO" userId="S::lfernandez74@unisalle.edu.co::a3d5451f-134f-4d49-a32e-8bcfdbc1f6d9" providerId="AD" clId="Web-{F450CA08-D9C3-4259-BDA2-BD748BF8B8C2}" dt="2020-10-20T13:59:45.805" v="513"/>
          <ac:picMkLst>
            <pc:docMk/>
            <pc:sldMk cId="1251009009" sldId="257"/>
            <ac:picMk id="4" creationId="{5D12FB23-83A4-42A8-B9AF-09C61B046EC7}"/>
          </ac:picMkLst>
        </pc:picChg>
        <pc:picChg chg="add del mod">
          <ac:chgData name="FERNANDEZ DIAZ LEONARDO FABIO" userId="S::lfernandez74@unisalle.edu.co::a3d5451f-134f-4d49-a32e-8bcfdbc1f6d9" providerId="AD" clId="Web-{F450CA08-D9C3-4259-BDA2-BD748BF8B8C2}" dt="2020-10-20T13:59:45.805" v="515"/>
          <ac:picMkLst>
            <pc:docMk/>
            <pc:sldMk cId="1251009009" sldId="257"/>
            <ac:picMk id="6" creationId="{4BB13012-4A93-4F7F-ABE1-CE1A91E53B1D}"/>
          </ac:picMkLst>
        </pc:picChg>
        <pc:picChg chg="add del mod">
          <ac:chgData name="FERNANDEZ DIAZ LEONARDO FABIO" userId="S::lfernandez74@unisalle.edu.co::a3d5451f-134f-4d49-a32e-8bcfdbc1f6d9" providerId="AD" clId="Web-{F450CA08-D9C3-4259-BDA2-BD748BF8B8C2}" dt="2020-10-20T13:59:45.820" v="517"/>
          <ac:picMkLst>
            <pc:docMk/>
            <pc:sldMk cId="1251009009" sldId="257"/>
            <ac:picMk id="8" creationId="{B8EAEE2E-343B-4642-A915-C855730D892A}"/>
          </ac:picMkLst>
        </pc:picChg>
        <pc:picChg chg="add del mod">
          <ac:chgData name="FERNANDEZ DIAZ LEONARDO FABIO" userId="S::lfernandez74@unisalle.edu.co::a3d5451f-134f-4d49-a32e-8bcfdbc1f6d9" providerId="AD" clId="Web-{F450CA08-D9C3-4259-BDA2-BD748BF8B8C2}" dt="2020-10-20T13:59:45.836" v="519"/>
          <ac:picMkLst>
            <pc:docMk/>
            <pc:sldMk cId="1251009009" sldId="257"/>
            <ac:picMk id="10" creationId="{013E1F9F-492F-4F0B-BBD5-B0592DAD468E}"/>
          </ac:picMkLst>
        </pc:picChg>
        <pc:picChg chg="add del mod">
          <ac:chgData name="FERNANDEZ DIAZ LEONARDO FABIO" userId="S::lfernandez74@unisalle.edu.co::a3d5451f-134f-4d49-a32e-8bcfdbc1f6d9" providerId="AD" clId="Web-{F450CA08-D9C3-4259-BDA2-BD748BF8B8C2}" dt="2020-10-20T13:59:45.836" v="520"/>
          <ac:picMkLst>
            <pc:docMk/>
            <pc:sldMk cId="1251009009" sldId="257"/>
            <ac:picMk id="11" creationId="{E31AAD3A-7182-4E7A-9BF4-86AD02A29317}"/>
          </ac:picMkLst>
        </pc:picChg>
        <pc:picChg chg="add del">
          <ac:chgData name="FERNANDEZ DIAZ LEONARDO FABIO" userId="S::lfernandez74@unisalle.edu.co::a3d5451f-134f-4d49-a32e-8bcfdbc1f6d9" providerId="AD" clId="Web-{F450CA08-D9C3-4259-BDA2-BD748BF8B8C2}" dt="2020-10-20T14:04:45.140" v="524"/>
          <ac:picMkLst>
            <pc:docMk/>
            <pc:sldMk cId="1251009009" sldId="257"/>
            <ac:picMk id="12" creationId="{0F6A59CD-61C8-4281-82F7-374B985CC4F8}"/>
          </ac:picMkLst>
        </pc:picChg>
      </pc:sldChg>
      <pc:sldChg chg="addSp modSp new">
        <pc:chgData name="FERNANDEZ DIAZ LEONARDO FABIO" userId="S::lfernandez74@unisalle.edu.co::a3d5451f-134f-4d49-a32e-8bcfdbc1f6d9" providerId="AD" clId="Web-{F450CA08-D9C3-4259-BDA2-BD748BF8B8C2}" dt="2020-10-20T13:50:58.401" v="353" actId="14100"/>
        <pc:sldMkLst>
          <pc:docMk/>
          <pc:sldMk cId="2305894109" sldId="258"/>
        </pc:sldMkLst>
        <pc:spChg chg="add mod">
          <ac:chgData name="FERNANDEZ DIAZ LEONARDO FABIO" userId="S::lfernandez74@unisalle.edu.co::a3d5451f-134f-4d49-a32e-8bcfdbc1f6d9" providerId="AD" clId="Web-{F450CA08-D9C3-4259-BDA2-BD748BF8B8C2}" dt="2020-10-20T13:41:10.870" v="332" actId="1076"/>
          <ac:spMkLst>
            <pc:docMk/>
            <pc:sldMk cId="2305894109" sldId="258"/>
            <ac:spMk id="3" creationId="{C40DA0FC-8B56-4EA9-BF75-076B50CD8CEC}"/>
          </ac:spMkLst>
        </pc:spChg>
        <pc:spChg chg="add mod">
          <ac:chgData name="FERNANDEZ DIAZ LEONARDO FABIO" userId="S::lfernandez74@unisalle.edu.co::a3d5451f-134f-4d49-a32e-8bcfdbc1f6d9" providerId="AD" clId="Web-{F450CA08-D9C3-4259-BDA2-BD748BF8B8C2}" dt="2020-10-20T13:41:53.356" v="339" actId="20577"/>
          <ac:spMkLst>
            <pc:docMk/>
            <pc:sldMk cId="2305894109" sldId="258"/>
            <ac:spMk id="7" creationId="{203F0938-81E3-490E-98FB-1B98A889434F}"/>
          </ac:spMkLst>
        </pc:spChg>
        <pc:picChg chg="add mod">
          <ac:chgData name="FERNANDEZ DIAZ LEONARDO FABIO" userId="S::lfernandez74@unisalle.edu.co::a3d5451f-134f-4d49-a32e-8bcfdbc1f6d9" providerId="AD" clId="Web-{F450CA08-D9C3-4259-BDA2-BD748BF8B8C2}" dt="2020-10-20T13:41:14.167" v="333" actId="1076"/>
          <ac:picMkLst>
            <pc:docMk/>
            <pc:sldMk cId="2305894109" sldId="258"/>
            <ac:picMk id="4" creationId="{8D27B0B3-50C1-4B12-A116-DE92749946E9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41:16.308" v="334" actId="1076"/>
          <ac:picMkLst>
            <pc:docMk/>
            <pc:sldMk cId="2305894109" sldId="258"/>
            <ac:picMk id="5" creationId="{D4594463-CF3D-4CCE-8A13-BD9C0D36761D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42:07.528" v="344" actId="14100"/>
          <ac:picMkLst>
            <pc:docMk/>
            <pc:sldMk cId="2305894109" sldId="258"/>
            <ac:picMk id="8" creationId="{0B59CFFE-362E-4ABB-8289-9353E069D05B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42:37.904" v="349" actId="14100"/>
          <ac:picMkLst>
            <pc:docMk/>
            <pc:sldMk cId="2305894109" sldId="258"/>
            <ac:picMk id="9" creationId="{8A41CB4D-BE2F-47FE-B1BD-658DBA8F9606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50:58.401" v="353" actId="14100"/>
          <ac:picMkLst>
            <pc:docMk/>
            <pc:sldMk cId="2305894109" sldId="258"/>
            <ac:picMk id="10" creationId="{F373C203-BAA8-4342-B788-7808C161E46B}"/>
          </ac:picMkLst>
        </pc:picChg>
      </pc:sldChg>
      <pc:sldChg chg="addSp delSp modSp new">
        <pc:chgData name="FERNANDEZ DIAZ LEONARDO FABIO" userId="S::lfernandez74@unisalle.edu.co::a3d5451f-134f-4d49-a32e-8bcfdbc1f6d9" providerId="AD" clId="Web-{F450CA08-D9C3-4259-BDA2-BD748BF8B8C2}" dt="2020-10-20T13:53:34.108" v="472" actId="1076"/>
        <pc:sldMkLst>
          <pc:docMk/>
          <pc:sldMk cId="2007908669" sldId="259"/>
        </pc:sldMkLst>
        <pc:spChg chg="add">
          <ac:chgData name="FERNANDEZ DIAZ LEONARDO FABIO" userId="S::lfernandez74@unisalle.edu.co::a3d5451f-134f-4d49-a32e-8bcfdbc1f6d9" providerId="AD" clId="Web-{F450CA08-D9C3-4259-BDA2-BD748BF8B8C2}" dt="2020-10-20T13:51:14.120" v="355"/>
          <ac:spMkLst>
            <pc:docMk/>
            <pc:sldMk cId="2007908669" sldId="259"/>
            <ac:spMk id="3" creationId="{D7FE7408-A0EA-4A70-820F-B2FC13CDBD3E}"/>
          </ac:spMkLst>
        </pc:spChg>
        <pc:spChg chg="add mod">
          <ac:chgData name="FERNANDEZ DIAZ LEONARDO FABIO" userId="S::lfernandez74@unisalle.edu.co::a3d5451f-134f-4d49-a32e-8bcfdbc1f6d9" providerId="AD" clId="Web-{F450CA08-D9C3-4259-BDA2-BD748BF8B8C2}" dt="2020-10-20T13:52:15.075" v="434" actId="20577"/>
          <ac:spMkLst>
            <pc:docMk/>
            <pc:sldMk cId="2007908669" sldId="259"/>
            <ac:spMk id="7" creationId="{7D4C0A3A-79FA-4AFE-856E-3D9ECB00F0D5}"/>
          </ac:spMkLst>
        </pc:spChg>
        <pc:spChg chg="add mod">
          <ac:chgData name="FERNANDEZ DIAZ LEONARDO FABIO" userId="S::lfernandez74@unisalle.edu.co::a3d5451f-134f-4d49-a32e-8bcfdbc1f6d9" providerId="AD" clId="Web-{F450CA08-D9C3-4259-BDA2-BD748BF8B8C2}" dt="2020-10-20T13:52:27.841" v="455" actId="20577"/>
          <ac:spMkLst>
            <pc:docMk/>
            <pc:sldMk cId="2007908669" sldId="259"/>
            <ac:spMk id="8" creationId="{3C06AEEE-E5DB-4204-BFBF-86C02B04E2FB}"/>
          </ac:spMkLst>
        </pc:spChg>
        <pc:picChg chg="add mod">
          <ac:chgData name="FERNANDEZ DIAZ LEONARDO FABIO" userId="S::lfernandez74@unisalle.edu.co::a3d5451f-134f-4d49-a32e-8bcfdbc1f6d9" providerId="AD" clId="Web-{F450CA08-D9C3-4259-BDA2-BD748BF8B8C2}" dt="2020-10-20T13:52:04.965" v="386" actId="1076"/>
          <ac:picMkLst>
            <pc:docMk/>
            <pc:sldMk cId="2007908669" sldId="259"/>
            <ac:picMk id="4" creationId="{90B0B793-54B7-4225-9C47-DF410D1FC18A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51:56.590" v="366" actId="1076"/>
          <ac:picMkLst>
            <pc:docMk/>
            <pc:sldMk cId="2007908669" sldId="259"/>
            <ac:picMk id="5" creationId="{D1DC1E41-580E-4214-BC2F-872AED4F2861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52:39.560" v="461" actId="1076"/>
          <ac:picMkLst>
            <pc:docMk/>
            <pc:sldMk cId="2007908669" sldId="259"/>
            <ac:picMk id="9" creationId="{E168DA2C-A8E2-4691-80E1-DB08732AA5D3}"/>
          </ac:picMkLst>
        </pc:picChg>
        <pc:picChg chg="add del mod">
          <ac:chgData name="FERNANDEZ DIAZ LEONARDO FABIO" userId="S::lfernandez74@unisalle.edu.co::a3d5451f-134f-4d49-a32e-8bcfdbc1f6d9" providerId="AD" clId="Web-{F450CA08-D9C3-4259-BDA2-BD748BF8B8C2}" dt="2020-10-20T13:53:04.451" v="465"/>
          <ac:picMkLst>
            <pc:docMk/>
            <pc:sldMk cId="2007908669" sldId="259"/>
            <ac:picMk id="10" creationId="{DAF099A5-78EC-4962-B9FD-6DB362716396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53:21.029" v="469" actId="14100"/>
          <ac:picMkLst>
            <pc:docMk/>
            <pc:sldMk cId="2007908669" sldId="259"/>
            <ac:picMk id="11" creationId="{300C4FC1-8E8C-44F9-AA72-E2AFE3857489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3:53:34.108" v="472" actId="1076"/>
          <ac:picMkLst>
            <pc:docMk/>
            <pc:sldMk cId="2007908669" sldId="259"/>
            <ac:picMk id="12" creationId="{14E26AA8-EBFA-4C21-99ED-38E4A107D371}"/>
          </ac:picMkLst>
        </pc:picChg>
      </pc:sldChg>
      <pc:sldChg chg="addSp modSp new">
        <pc:chgData name="FERNANDEZ DIAZ LEONARDO FABIO" userId="S::lfernandez74@unisalle.edu.co::a3d5451f-134f-4d49-a32e-8bcfdbc1f6d9" providerId="AD" clId="Web-{F450CA08-D9C3-4259-BDA2-BD748BF8B8C2}" dt="2020-10-20T14:24:21.123" v="525" actId="1076"/>
        <pc:sldMkLst>
          <pc:docMk/>
          <pc:sldMk cId="3241367408" sldId="260"/>
        </pc:sldMkLst>
        <pc:spChg chg="add">
          <ac:chgData name="FERNANDEZ DIAZ LEONARDO FABIO" userId="S::lfernandez74@unisalle.edu.co::a3d5451f-134f-4d49-a32e-8bcfdbc1f6d9" providerId="AD" clId="Web-{F450CA08-D9C3-4259-BDA2-BD748BF8B8C2}" dt="2020-10-20T13:53:46.577" v="474"/>
          <ac:spMkLst>
            <pc:docMk/>
            <pc:sldMk cId="3241367408" sldId="260"/>
            <ac:spMk id="3" creationId="{F742D526-D743-467B-829A-D4366D23EA9D}"/>
          </ac:spMkLst>
        </pc:spChg>
        <pc:spChg chg="add mod">
          <ac:chgData name="FERNANDEZ DIAZ LEONARDO FABIO" userId="S::lfernandez74@unisalle.edu.co::a3d5451f-134f-4d49-a32e-8bcfdbc1f6d9" providerId="AD" clId="Web-{F450CA08-D9C3-4259-BDA2-BD748BF8B8C2}" dt="2020-10-20T13:54:02.843" v="487" actId="1076"/>
          <ac:spMkLst>
            <pc:docMk/>
            <pc:sldMk cId="3241367408" sldId="260"/>
            <ac:spMk id="5" creationId="{B7BD105A-8E4A-4C07-8926-016E7845ABF2}"/>
          </ac:spMkLst>
        </pc:spChg>
        <pc:picChg chg="add mod">
          <ac:chgData name="FERNANDEZ DIAZ LEONARDO FABIO" userId="S::lfernandez74@unisalle.edu.co::a3d5451f-134f-4d49-a32e-8bcfdbc1f6d9" providerId="AD" clId="Web-{F450CA08-D9C3-4259-BDA2-BD748BF8B8C2}" dt="2020-10-20T13:54:35.547" v="497" actId="1076"/>
          <ac:picMkLst>
            <pc:docMk/>
            <pc:sldMk cId="3241367408" sldId="260"/>
            <ac:picMk id="6" creationId="{FB01D69F-9ECF-4370-818B-0EADB1578D7C}"/>
          </ac:picMkLst>
        </pc:picChg>
        <pc:picChg chg="add mod">
          <ac:chgData name="FERNANDEZ DIAZ LEONARDO FABIO" userId="S::lfernandez74@unisalle.edu.co::a3d5451f-134f-4d49-a32e-8bcfdbc1f6d9" providerId="AD" clId="Web-{F450CA08-D9C3-4259-BDA2-BD748BF8B8C2}" dt="2020-10-20T14:24:21.123" v="525" actId="1076"/>
          <ac:picMkLst>
            <pc:docMk/>
            <pc:sldMk cId="3241367408" sldId="260"/>
            <ac:picMk id="7" creationId="{B52D37BE-07B0-4F41-AA34-CC7F0BBF7A1A}"/>
          </ac:picMkLst>
        </pc:picChg>
      </pc:sldChg>
      <pc:sldMasterChg chg="del delSldLayout">
        <pc:chgData name="FERNANDEZ DIAZ LEONARDO FABIO" userId="S::lfernandez74@unisalle.edu.co::a3d5451f-134f-4d49-a32e-8bcfdbc1f6d9" providerId="AD" clId="Web-{F450CA08-D9C3-4259-BDA2-BD748BF8B8C2}" dt="2020-10-20T12:16:40.838" v="0"/>
        <pc:sldMasterMkLst>
          <pc:docMk/>
          <pc:sldMasterMk cId="2460954070" sldId="2147483660"/>
        </pc:sldMasterMkLst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ERNANDEZ DIAZ LEONARDO FABIO" userId="S::lfernandez74@unisalle.edu.co::a3d5451f-134f-4d49-a32e-8bcfdbc1f6d9" providerId="AD" clId="Web-{F450CA08-D9C3-4259-BDA2-BD748BF8B8C2}" dt="2020-10-20T12:16:40.83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FERNANDEZ DIAZ LEONARDO FABIO" userId="S::lfernandez74@unisalle.edu.co::a3d5451f-134f-4d49-a32e-8bcfdbc1f6d9" providerId="AD" clId="Web-{F450CA08-D9C3-4259-BDA2-BD748BF8B8C2}" dt="2020-10-20T12:16:52.261" v="1"/>
        <pc:sldMasterMkLst>
          <pc:docMk/>
          <pc:sldMasterMk cId="473444230" sldId="2147483672"/>
        </pc:sldMasterMkLst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3952092205" sldId="2147483673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3082922749" sldId="2147483674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1095875782" sldId="2147483675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2677596291" sldId="2147483676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1446843399" sldId="2147483677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1594160108" sldId="2147483678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1086387484" sldId="2147483679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889533534" sldId="2147483680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3452589861" sldId="2147483681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2458157133" sldId="2147483682"/>
          </pc:sldLayoutMkLst>
        </pc:sldLayoutChg>
        <pc:sldLayoutChg chg="add del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473444230" sldId="2147483672"/>
            <pc:sldLayoutMk cId="2750187287" sldId="2147483683"/>
          </pc:sldLayoutMkLst>
        </pc:sldLayoutChg>
      </pc:sldMasterChg>
      <pc:sldMasterChg chg="add addSldLayout modSldLayout">
        <pc:chgData name="FERNANDEZ DIAZ LEONARDO FABIO" userId="S::lfernandez74@unisalle.edu.co::a3d5451f-134f-4d49-a32e-8bcfdbc1f6d9" providerId="AD" clId="Web-{F450CA08-D9C3-4259-BDA2-BD748BF8B8C2}" dt="2020-10-20T12:16:52.261" v="1"/>
        <pc:sldMasterMkLst>
          <pc:docMk/>
          <pc:sldMasterMk cId="2974573985" sldId="2147483684"/>
        </pc:sldMasterMkLst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1776630436" sldId="2147483685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536255979" sldId="2147483686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2422100996" sldId="2147483687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1274960096" sldId="2147483688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2028013183" sldId="2147483689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1875974829" sldId="2147483690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1426887957" sldId="2147483691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4142678609" sldId="2147483692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3083836824" sldId="2147483693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2754306279" sldId="2147483694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3418903810" sldId="2147483695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3688016274" sldId="2147483696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296216412" sldId="2147483697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2738854306" sldId="2147483698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1686428875" sldId="2147483699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102077372" sldId="2147483700"/>
          </pc:sldLayoutMkLst>
        </pc:sldLayoutChg>
        <pc:sldLayoutChg chg="add mod replId">
          <pc:chgData name="FERNANDEZ DIAZ LEONARDO FABIO" userId="S::lfernandez74@unisalle.edu.co::a3d5451f-134f-4d49-a32e-8bcfdbc1f6d9" providerId="AD" clId="Web-{F450CA08-D9C3-4259-BDA2-BD748BF8B8C2}" dt="2020-10-20T12:16:52.261" v="1"/>
          <pc:sldLayoutMkLst>
            <pc:docMk/>
            <pc:sldMasterMk cId="2974573985" sldId="2147483684"/>
            <pc:sldLayoutMk cId="191883689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3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0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1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5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2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1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7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>
                <a:ea typeface="+mj-lt"/>
                <a:cs typeface="+mj-lt"/>
              </a:rPr>
              <a:t>PROCESOS DE DOSIFICACION, MEZCLA Y CARGA DE UNA PLANTA DE ASFALTO</a:t>
            </a:r>
            <a:endParaRPr lang="en-US" sz="3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6585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Leonardo Fabio Fernandez Diaz</a:t>
            </a:r>
          </a:p>
          <a:p>
            <a:r>
              <a:rPr lang="en-US"/>
              <a:t>Carlos Alberto Cruz Perez.</a:t>
            </a:r>
          </a:p>
          <a:p>
            <a:endParaRPr lang="en-US"/>
          </a:p>
          <a:p>
            <a:r>
              <a:rPr lang="en-US"/>
              <a:t>Universidad de La Salle. </a:t>
            </a:r>
          </a:p>
          <a:p>
            <a:r>
              <a:rPr lang="en-US"/>
              <a:t>Bogota D.C.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AE534-E057-4258-BDFF-0005D7DD3C1F}"/>
              </a:ext>
            </a:extLst>
          </p:cNvPr>
          <p:cNvSpPr txBox="1"/>
          <p:nvPr/>
        </p:nvSpPr>
        <p:spPr>
          <a:xfrm>
            <a:off x="3372928" y="813758"/>
            <a:ext cx="5460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ELEVADOR DE CANGILONES.</a:t>
            </a:r>
            <a:endParaRPr lang="en-US" sz="2800"/>
          </a:p>
        </p:txBody>
      </p:sp>
      <p:pic>
        <p:nvPicPr>
          <p:cNvPr id="3" name="Picture 3" descr="A picture containing map, drawing&#10;&#10;Description automatically generated">
            <a:extLst>
              <a:ext uri="{FF2B5EF4-FFF2-40B4-BE49-F238E27FC236}">
                <a16:creationId xmlns:a16="http://schemas.microsoft.com/office/drawing/2014/main" id="{55F40346-1EB1-4B5D-B89C-89F8E5C5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6" y="1644769"/>
            <a:ext cx="2328217" cy="4114800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D12FB23-83A4-42A8-B9AF-09C61B0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28" y="2218516"/>
            <a:ext cx="1234835" cy="781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28EED-2A05-4703-BAA7-58C38B03C4C5}"/>
              </a:ext>
            </a:extLst>
          </p:cNvPr>
          <p:cNvSpPr txBox="1"/>
          <p:nvPr/>
        </p:nvSpPr>
        <p:spPr>
          <a:xfrm>
            <a:off x="3833004" y="1719532"/>
            <a:ext cx="4065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>
                <a:latin typeface="Arial"/>
                <a:cs typeface="Arial"/>
              </a:rPr>
              <a:t>Potencia teórica de cálculo (Na):</a:t>
            </a:r>
            <a:endParaRPr lang="es-CO" sz="2000" u="sng">
              <a:latin typeface="Arial"/>
              <a:cs typeface="Arial"/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BB13012-4A93-4F7F-ABE1-CE1A91E5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85" y="3089283"/>
            <a:ext cx="4770406" cy="679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30C42D-3B39-48D6-99A5-7F1639DFFB05}"/>
              </a:ext>
            </a:extLst>
          </p:cNvPr>
          <p:cNvSpPr txBox="1"/>
          <p:nvPr/>
        </p:nvSpPr>
        <p:spPr>
          <a:xfrm>
            <a:off x="3717984" y="3890513"/>
            <a:ext cx="4065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>
                <a:latin typeface="Arial"/>
                <a:cs typeface="Arial"/>
              </a:rPr>
              <a:t>Potencia de entrada (Ne):</a:t>
            </a:r>
            <a:endParaRPr lang="es-CO" sz="2000" u="sng">
              <a:latin typeface="Arial"/>
              <a:cs typeface="Arial"/>
            </a:endParaRPr>
          </a:p>
        </p:txBody>
      </p:sp>
      <p:pic>
        <p:nvPicPr>
          <p:cNvPr id="8" name="Picture 8" descr="A picture containing diagram, text&#10;&#10;Description automatically generated">
            <a:extLst>
              <a:ext uri="{FF2B5EF4-FFF2-40B4-BE49-F238E27FC236}">
                <a16:creationId xmlns:a16="http://schemas.microsoft.com/office/drawing/2014/main" id="{B8EAEE2E-343B-4642-A915-C855730D8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907" y="4278882"/>
            <a:ext cx="1192601" cy="701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E6C747-67C8-4A5F-8B18-CB949C5DEC78}"/>
              </a:ext>
            </a:extLst>
          </p:cNvPr>
          <p:cNvSpPr txBox="1"/>
          <p:nvPr/>
        </p:nvSpPr>
        <p:spPr>
          <a:xfrm>
            <a:off x="5069456" y="4580626"/>
            <a:ext cx="4065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 b="1">
                <a:latin typeface="Arial"/>
                <a:cs typeface="Arial"/>
              </a:rPr>
              <a:t>r </a:t>
            </a:r>
            <a:r>
              <a:rPr lang="en-US" sz="2000">
                <a:latin typeface="Arial"/>
                <a:cs typeface="Arial"/>
              </a:rPr>
              <a:t>es la eficiencia de rendimiento</a:t>
            </a:r>
            <a:r>
              <a:rPr lang="en-US" sz="1200">
                <a:latin typeface="Arial"/>
                <a:cs typeface="Arial"/>
              </a:rPr>
              <a:t>.</a:t>
            </a:r>
            <a:endParaRPr lang="en-US" sz="1200">
              <a:latin typeface="Arial"/>
            </a:endParaRPr>
          </a:p>
        </p:txBody>
      </p:sp>
      <p:pic>
        <p:nvPicPr>
          <p:cNvPr id="10" name="Picture 10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3E1F9F-492F-4F0B-BBD5-B0592DAD4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207" y="2032509"/>
            <a:ext cx="2609850" cy="2447925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E31AAD3A-7182-4E7A-9BF4-86AD02A29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7985" y="5200491"/>
            <a:ext cx="3145766" cy="6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0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DA0FC-8B56-4EA9-BF75-076B50CD8CEC}"/>
              </a:ext>
            </a:extLst>
          </p:cNvPr>
          <p:cNvSpPr txBox="1"/>
          <p:nvPr/>
        </p:nvSpPr>
        <p:spPr>
          <a:xfrm>
            <a:off x="3372928" y="1058173"/>
            <a:ext cx="5460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ELEVADOR DE CANGILONES.</a:t>
            </a:r>
            <a:endParaRPr lang="en-US" sz="28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D27B0B3-50C1-4B12-A116-DE927499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49" y="1916443"/>
            <a:ext cx="7300822" cy="796622"/>
          </a:xfrm>
          <a:prstGeom prst="rect">
            <a:avLst/>
          </a:prstGeom>
        </p:spPr>
      </p:pic>
      <p:pic>
        <p:nvPicPr>
          <p:cNvPr id="5" name="Picture 5" descr="A picture containing screen, engine, light, sitting&#10;&#10;Description automatically generated">
            <a:extLst>
              <a:ext uri="{FF2B5EF4-FFF2-40B4-BE49-F238E27FC236}">
                <a16:creationId xmlns:a16="http://schemas.microsoft.com/office/drawing/2014/main" id="{D4594463-CF3D-4CCE-8A13-BD9C0D36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49" y="2909697"/>
            <a:ext cx="7300822" cy="102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F0938-81E3-490E-98FB-1B98A889434F}"/>
              </a:ext>
            </a:extLst>
          </p:cNvPr>
          <p:cNvSpPr txBox="1"/>
          <p:nvPr/>
        </p:nvSpPr>
        <p:spPr>
          <a:xfrm>
            <a:off x="1086928" y="4134928"/>
            <a:ext cx="4065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>
                <a:latin typeface="Arial"/>
                <a:cs typeface="Arial"/>
              </a:rPr>
              <a:t>Velocidad de salida del redutor:</a:t>
            </a:r>
            <a:endParaRPr lang="es-CO" sz="2000" u="sng">
              <a:latin typeface="Arial"/>
              <a:cs typeface="Arial"/>
            </a:endParaRP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B59CFFE-362E-4ABB-8289-9353E069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1" y="4580806"/>
            <a:ext cx="786441" cy="586236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A41CB4D-BE2F-47FE-B1BD-658DBA8F9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721" y="5278008"/>
            <a:ext cx="4756030" cy="830850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F373C203-BAA8-4342-B788-7808C161E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532" y="4574901"/>
            <a:ext cx="3778369" cy="5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9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E7408-A0EA-4A70-820F-B2FC13CDBD3E}"/>
              </a:ext>
            </a:extLst>
          </p:cNvPr>
          <p:cNvSpPr txBox="1"/>
          <p:nvPr/>
        </p:nvSpPr>
        <p:spPr>
          <a:xfrm>
            <a:off x="3372928" y="1058173"/>
            <a:ext cx="5460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ELEVADOR DE CANGILONES.</a:t>
            </a:r>
            <a:endParaRPr lang="en-US" sz="280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0B0B793-54B7-4225-9C47-DF410D1F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1793030"/>
            <a:ext cx="5460520" cy="314254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1DC1E41-580E-4214-BC2F-872AED4F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56" y="2289236"/>
            <a:ext cx="3337883" cy="467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C0A3A-79FA-4AFE-856E-3D9ECB00F0D5}"/>
              </a:ext>
            </a:extLst>
          </p:cNvPr>
          <p:cNvSpPr txBox="1"/>
          <p:nvPr/>
        </p:nvSpPr>
        <p:spPr>
          <a:xfrm>
            <a:off x="6535947" y="1791419"/>
            <a:ext cx="4065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>
                <a:latin typeface="Arial"/>
                <a:cs typeface="Arial"/>
              </a:rPr>
              <a:t>Factor de servicio:</a:t>
            </a:r>
            <a:endParaRPr lang="es-CO" sz="2000" u="sng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6AEEE-E5DB-4204-BFBF-86C02B04E2FB}"/>
              </a:ext>
            </a:extLst>
          </p:cNvPr>
          <p:cNvSpPr txBox="1"/>
          <p:nvPr/>
        </p:nvSpPr>
        <p:spPr>
          <a:xfrm>
            <a:off x="6535946" y="2970362"/>
            <a:ext cx="4065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>
                <a:latin typeface="Arial"/>
                <a:cs typeface="Arial"/>
              </a:rPr>
              <a:t>Potencia de mando:</a:t>
            </a:r>
            <a:endParaRPr lang="es-CO" sz="2000" u="sng">
              <a:latin typeface="Arial"/>
              <a:cs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168DA2C-A8E2-4691-80E1-DB08732A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44" y="3492351"/>
            <a:ext cx="1521663" cy="448393"/>
          </a:xfrm>
          <a:prstGeom prst="rect">
            <a:avLst/>
          </a:prstGeom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00C4FC1-8E8C-44F9-AA72-E2AFE3857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079" y="4142750"/>
            <a:ext cx="4439728" cy="62846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4E26AA8-EBFA-4C21-99ED-38E4A107D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626" y="4987046"/>
            <a:ext cx="4022784" cy="3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42D526-D743-467B-829A-D4366D23EA9D}"/>
              </a:ext>
            </a:extLst>
          </p:cNvPr>
          <p:cNvSpPr txBox="1"/>
          <p:nvPr/>
        </p:nvSpPr>
        <p:spPr>
          <a:xfrm>
            <a:off x="3372928" y="1058173"/>
            <a:ext cx="5460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ELEVADOR DE CANGILONES.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D105A-8E4A-4C07-8926-016E7845ABF2}"/>
              </a:ext>
            </a:extLst>
          </p:cNvPr>
          <p:cNvSpPr txBox="1"/>
          <p:nvPr/>
        </p:nvSpPr>
        <p:spPr>
          <a:xfrm>
            <a:off x="1015041" y="1834551"/>
            <a:ext cx="40659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>
                <a:latin typeface="Arial"/>
                <a:cs typeface="Arial"/>
              </a:rPr>
              <a:t>Relacion de transmisión:</a:t>
            </a:r>
            <a:endParaRPr lang="es-CO" sz="2000" u="sng">
              <a:latin typeface="Arial"/>
              <a:cs typeface="Arial"/>
            </a:endParaRP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01D69F-9ECF-4370-818B-0EADB157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26" y="2271084"/>
            <a:ext cx="930035" cy="763078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52D37BE-07B0-4F41-AA34-CC7F0BB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03" y="3427203"/>
            <a:ext cx="2612186" cy="111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PROCESOS DE DOSIFICACION, MEZCLA Y CARGA DE UNA PLANTA DE ASFALTO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2020-10-20T12:16:15Z</dcterms:created>
  <dcterms:modified xsi:type="dcterms:W3CDTF">2020-10-20T14:24:22Z</dcterms:modified>
</cp:coreProperties>
</file>