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9F68-B121-47B3-9E31-DE83FB57C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br>
              <a:rPr lang="es-CO" sz="4800" dirty="0"/>
            </a:br>
            <a:r>
              <a:rPr lang="es-ES" sz="4800" dirty="0"/>
              <a:t> </a:t>
            </a:r>
            <a:r>
              <a:rPr lang="es-ES" sz="4800" b="1" dirty="0"/>
              <a:t>La Felicidad Sobre las experiencias y los objetos materiales 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68854-57AA-4AE9-94AA-81104538F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Carlos cruz Pérez</a:t>
            </a:r>
          </a:p>
          <a:p>
            <a:r>
              <a:rPr lang="es-CO" dirty="0"/>
              <a:t>Jhoann Steven González</a:t>
            </a:r>
          </a:p>
        </p:txBody>
      </p:sp>
    </p:spTree>
    <p:extLst>
      <p:ext uri="{BB962C8B-B14F-4D97-AF65-F5344CB8AC3E}">
        <p14:creationId xmlns:p14="http://schemas.microsoft.com/office/powerpoint/2010/main" val="13463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B7884-0D22-44FF-9524-9765403581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CO" dirty="0"/>
          </a:p>
          <a:p>
            <a:pPr algn="just"/>
            <a:r>
              <a:rPr lang="es-ES" dirty="0"/>
              <a:t> El doctor Thomas </a:t>
            </a:r>
            <a:r>
              <a:rPr lang="es-ES" dirty="0" err="1"/>
              <a:t>Gilovich</a:t>
            </a:r>
            <a:r>
              <a:rPr lang="es-ES" dirty="0"/>
              <a:t>, profesor de psicología en la Universidad de Cornell, afirma que “el enemigo de la felicidad es la adaptabilidad” 1, pues a pesar de que comprar cosas nuevas es una experiencia emocionante, al final uno se resulta adaptando a estos objetos, lo que a futuro termina de saturar. 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F8768B-6DA2-4221-98DA-18FAF309E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5705" y="159022"/>
            <a:ext cx="3559125" cy="5894089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2632728-C451-43CA-901C-0AC0ABED0527}"/>
              </a:ext>
            </a:extLst>
          </p:cNvPr>
          <p:cNvSpPr txBox="1">
            <a:spLocks/>
          </p:cNvSpPr>
          <p:nvPr/>
        </p:nvSpPr>
        <p:spPr>
          <a:xfrm>
            <a:off x="1562153" y="559947"/>
            <a:ext cx="4645152" cy="104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dirty="0"/>
              <a:t>¿REALMENTE ES EL DINERO EL QUE DA FELICIDAD?</a:t>
            </a:r>
          </a:p>
        </p:txBody>
      </p:sp>
    </p:spTree>
    <p:extLst>
      <p:ext uri="{BB962C8B-B14F-4D97-AF65-F5344CB8AC3E}">
        <p14:creationId xmlns:p14="http://schemas.microsoft.com/office/powerpoint/2010/main" val="103622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8F502-0D64-439F-920F-0685514B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¿SON LOS VIAJES Y EXPERIENCIAS?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001CA-7EA8-4FB4-BC1C-670764DF41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CO" dirty="0"/>
          </a:p>
          <a:p>
            <a:pPr marL="0" indent="0" algn="just">
              <a:buNone/>
            </a:pPr>
            <a:r>
              <a:rPr lang="es-ES" dirty="0"/>
              <a:t> En contrario con experiencias de viajes o adquirir nuevas habilidades, al terminar la experiencia, esta hace parte de uno y de lo que somos. En cuanto a experiencias negativas, a futuro, estas se convierten en anécdotas, a veces divertidas, que ayudan a la formación del carácter. </a:t>
            </a:r>
            <a:endParaRPr lang="es-CO" dirty="0"/>
          </a:p>
        </p:txBody>
      </p:sp>
      <p:pic>
        <p:nvPicPr>
          <p:cNvPr id="1026" name="Picture 2" descr="Los viajes y el coronavirus: lo que debes saber">
            <a:extLst>
              <a:ext uri="{FF2B5EF4-FFF2-40B4-BE49-F238E27FC236}">
                <a16:creationId xmlns:a16="http://schemas.microsoft.com/office/drawing/2014/main" id="{9350AC06-9891-4355-9951-52DCD63992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04137"/>
            <a:ext cx="4645025" cy="266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51BBA-8D48-4A83-BFE5-82E5F5E4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825" y="920663"/>
            <a:ext cx="9605635" cy="1059305"/>
          </a:xfrm>
        </p:spPr>
        <p:txBody>
          <a:bodyPr/>
          <a:lstStyle/>
          <a:p>
            <a:pPr algn="ctr"/>
            <a:r>
              <a:rPr lang="es-CO" dirty="0"/>
              <a:t>EXPERIENCIAS COMPARTIDAS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69904B-61D4-4FA6-8223-CFB5FA4C7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926459"/>
          </a:xfrm>
        </p:spPr>
        <p:txBody>
          <a:bodyPr>
            <a:normAutofit fontScale="92500" lnSpcReduction="20000"/>
          </a:bodyPr>
          <a:lstStyle/>
          <a:p>
            <a:endParaRPr lang="es-CO" dirty="0"/>
          </a:p>
          <a:p>
            <a:pPr marL="0" indent="0" algn="just">
              <a:buNone/>
            </a:pPr>
            <a:r>
              <a:rPr lang="es-ES" dirty="0"/>
              <a:t> Otra cosa a tener en cuenta son las experiencias compartidas, pues gracias a estas, se sienten conexiones más cercanas a las personas con las que se viven estas experiencias. Las empresas y campañas políticas deberían asumir recursos a las vivencias compartidas, por ejemplo, vacaciones pagadas, inversiones en centros culturales o espacios abiertos en los que se pueden propiciar diferentes tipos de experiencias. </a:t>
            </a:r>
            <a:endParaRPr lang="es-CO" dirty="0"/>
          </a:p>
        </p:txBody>
      </p:sp>
      <p:pic>
        <p:nvPicPr>
          <p:cNvPr id="2050" name="Picture 2" descr="experiencias-compartidas | Raizes">
            <a:extLst>
              <a:ext uri="{FF2B5EF4-FFF2-40B4-BE49-F238E27FC236}">
                <a16:creationId xmlns:a16="http://schemas.microsoft.com/office/drawing/2014/main" id="{4336245F-A7D9-4228-91A4-EA67FBB4D0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05" y="2511135"/>
            <a:ext cx="4253318" cy="283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46FC-2D40-402B-AF85-B987D200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4739" y="729145"/>
            <a:ext cx="9605635" cy="1059305"/>
          </a:xfrm>
        </p:spPr>
        <p:txBody>
          <a:bodyPr/>
          <a:lstStyle/>
          <a:p>
            <a:pPr algn="ctr"/>
            <a:r>
              <a:rPr lang="es-CO" dirty="0"/>
              <a:t>Relación dinero- felicidad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17ED9-3D8B-4BB4-8279-167ACF3156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s-CO" dirty="0"/>
          </a:p>
          <a:p>
            <a:pPr algn="just"/>
            <a:r>
              <a:rPr lang="es-ES" dirty="0"/>
              <a:t> Michael Norton, profesor de la Escuela de Negocios de Harvard dice: “Parece extraño que las cosas que desaparecen pueden hacerte más feliz que las cosas que permanecen”</a:t>
            </a:r>
          </a:p>
          <a:p>
            <a:pPr algn="just"/>
            <a:endParaRPr lang="es-CO" dirty="0"/>
          </a:p>
          <a:p>
            <a:pPr algn="just"/>
            <a:r>
              <a:rPr lang="es-ES" dirty="0"/>
              <a:t> Norton argumenta también que antes de que ocurran las cosas, nos hace más feliz el imaginarlas que cuando ocurren. 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5EB8F7-5745-4E96-8EF4-44F2A2728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3611" y="240631"/>
            <a:ext cx="3507287" cy="57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A733-8C32-45AC-AE03-85FBCC4F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bibliografia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ACCF5-855A-48BC-8F28-78DEA9E7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https://www.dineroenimagen.com/tu-dinero/la-ciencia-dice-que-es-mejor-gastar-tu-dinero-en-experiencias-y-no-en-cosas/54264#:~:text=Foto%3A%20Favim.com-,La%20ciencia%20dice%20que%20es%20mejor%20gastar%20tu,experiencias%20y%20no%20en%20cosas&amp;text=%2DExiste%20una%20creencia%2C%20muy%20l%C3%B3gica,durante%20un%20periodo%20m%C3%A1s%20largo. </a:t>
            </a:r>
          </a:p>
          <a:p>
            <a:r>
              <a:rPr lang="es-ES" dirty="0"/>
              <a:t>El dinero realmente puede comprar la felicidad, dice profesor de Harvard. Patrick Gillespie 20 Noviembre, 2015. https://cnnespanol.cnn.com/2015/11/20/el-dinero-realmente-puede-comprar-la-felicidad-dice-profesor-de-harvard/#:~:text=El%20dinero%20realmente%20puede%20comprar%20la%20felicidad%2C%20dice%20profesor%20de%20Harvard,-Por%20Patrick%20Gillespie&amp;text=NUEVA%20YORK%20(CNNMoney)%20%E2%80%94%20%C2%BF,dicho%2C%20la%20respuesta%20es%20no.&amp;text=Resulta%20que%20las%20personas%20generalmente,vez%20de%20gastarlo%20en%20cos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84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8561-C963-42ED-9247-980C25AE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59" y="1227550"/>
            <a:ext cx="9120363" cy="2504212"/>
          </a:xfrm>
        </p:spPr>
        <p:txBody>
          <a:bodyPr>
            <a:normAutofit/>
          </a:bodyPr>
          <a:lstStyle/>
          <a:p>
            <a:pPr algn="ctr"/>
            <a:r>
              <a:rPr lang="es-CO" sz="8000" dirty="0"/>
              <a:t>!GRACIAS Y SÉ FELIZ!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FA9742-89BC-4EEB-AC8D-9590E372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90" y="3949937"/>
            <a:ext cx="2984896" cy="19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A029374-CDC5-4576-93DA-CDFE9C11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00" y="3921805"/>
            <a:ext cx="3699804" cy="20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D02648-9F6D-4ADE-A8BE-98F40D889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0"/>
          <a:stretch/>
        </p:blipFill>
        <p:spPr bwMode="auto">
          <a:xfrm>
            <a:off x="10196810" y="932129"/>
            <a:ext cx="1774952" cy="33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730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</TotalTime>
  <Words>483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  La Felicidad Sobre las experiencias y los objetos materiales </vt:lpstr>
      <vt:lpstr>Presentación de PowerPoint</vt:lpstr>
      <vt:lpstr>¿SON LOS VIAJES Y EXPERIENCIAS?</vt:lpstr>
      <vt:lpstr>EXPERIENCIAS COMPARTIDAS</vt:lpstr>
      <vt:lpstr>Relación dinero- felicidad</vt:lpstr>
      <vt:lpstr>bibliografia</vt:lpstr>
      <vt:lpstr>!GRACIAS Y SÉ FELIZ!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Felicidad Sobre las experiencias y los objetos materiales</dc:title>
  <dc:creator>Carlos Alberto Cruz Perez</dc:creator>
  <cp:lastModifiedBy>Carlos Alberto Cruz Perez</cp:lastModifiedBy>
  <cp:revision>2</cp:revision>
  <dcterms:created xsi:type="dcterms:W3CDTF">2020-08-19T17:39:01Z</dcterms:created>
  <dcterms:modified xsi:type="dcterms:W3CDTF">2020-08-19T17:57:34Z</dcterms:modified>
</cp:coreProperties>
</file>