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AC67CA-2422-32F4-38E5-3D00481E4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6E2526F-FD60-466E-307E-53DA354BD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FEA3AF-0EA0-8B2E-3700-FEEB2829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3E7E92-DE93-90A5-872A-D2BB678E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19A9510-8C10-A419-1B3F-540CAB6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03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8B7A59-68C3-D096-105B-980A925D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37E33A4-B210-9DF4-999E-D4904650E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3C9D7F-69C7-6F06-F78A-957FA2B8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D60E672-1F36-CB4F-84A4-9D777A79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35E0FF-87D2-77C7-8EF2-562D0DB6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5717F1E-7CB5-15D4-BED5-118E2FED5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B7B717-82D1-206E-7411-902659EC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EAF39D-7A08-D5FD-8FBD-FA5F2BFA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F6B09F-A74C-68B5-DB89-044B0564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949250-3D66-3C5D-6FAB-CD3B3F0A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38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20420E-5B42-7602-54EF-978455B3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E72E81-E7D0-C83A-1154-84FB4509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03CE4-9ED6-257A-E881-B623F77E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246B12-59AB-AA07-7435-2AA76C4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0C471A-C4AC-7CF0-2E1F-2DED0005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8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DD508F-F830-5091-BF9A-4E63070B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D17853A-CA29-BE52-FE81-B51309E6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52EFAB-FFAC-DB5A-1A62-B7AE560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28C801-142F-5D13-1E61-EFF64DB7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207DB4A-29BF-E819-1D5D-EF4BEF51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549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5A2CBB-0A03-104C-054A-6918EB21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664E28B-3A17-E654-B51F-3CC12AE0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5014789-1958-B6E7-6F17-8DA78C32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7254C2E-CAC4-CAD6-01F1-DF5A9E89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088D80B-6E7B-1062-14FF-5E9DD0BE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D7F1C15-7F67-EEE9-9139-71A49418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93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F6658E-15D3-A335-3931-BA31A422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225504-32BB-568E-F549-5093009AC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71D807C-23A3-1BD6-DE1D-7E158FC4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293A247-DE29-6D3F-8168-7C799BBF5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255175A-1AC6-FD6E-3CBE-5A19039E2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5EC3FB9A-FE5F-8603-CD8E-ECDF3867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6EE3C6E-A5B0-BD7E-9511-EE3326BD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A111666-191B-FFFF-694D-DC432D84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32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6F1BFA-961B-3487-DB7C-14A806C9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F6846E9-C2B2-E3F0-A9CA-D9AE1EE4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E7A2237-C212-A9E5-6562-BB8C0EDA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5471A0B-54AA-C9BE-E3D4-9A52F8B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02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B5FFF74-C5F4-BED6-9CBE-B4FB1E43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F2E87C7-3A8A-C38D-D259-93D1246D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16B2FD6-28BB-15D0-7316-FA5B19AD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436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7B0AEA-15A3-DB8D-A124-154E2C06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DE499C-CC53-5D10-A416-0C576215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B4516C0-9C28-27D9-0054-A288BC686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0380CCA-4141-ED8D-716F-E3F19C9A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56797E0-D385-DC9B-D557-386FC3D0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29F7F18-4C82-5BAF-5618-35798E61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893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C83D3E-1B44-7B10-0AB5-E706BBF9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54947B1-BE0E-117C-8A3D-2A8BA379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45EF5A3-1401-12EE-DB3B-5BF96B757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272997E-EF55-0D79-BE96-AE904FE2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E807E8-10C8-F10D-706C-C3E8E441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C1F930-6F43-2323-09EC-43B5558F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007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06A48F5-A6DB-C88C-B637-B7644AE4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08D00F-4193-6EB5-09EA-5C72EB09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3DA530-3068-9E87-BA28-18E93F41A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DD439-85D5-4604-A0ED-710E81036860}" type="datetimeFigureOut">
              <a:rPr lang="sv-SE" smtClean="0"/>
              <a:t>2025-01-02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455FC6-4780-CF78-B261-76D510808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55D1D7-937B-1688-5FA5-F7F5AC6A3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63B44-CFCF-4BFB-81B8-B5C43E23CA0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072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A49BEB8-0241-F832-9DC9-1E62F4C94D39}"/>
              </a:ext>
            </a:extLst>
          </p:cNvPr>
          <p:cNvSpPr/>
          <p:nvPr/>
        </p:nvSpPr>
        <p:spPr>
          <a:xfrm>
            <a:off x="-1" y="0"/>
            <a:ext cx="12192001" cy="81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0643579-A43A-ECFF-2986-E120544C7CCB}"/>
              </a:ext>
            </a:extLst>
          </p:cNvPr>
          <p:cNvSpPr/>
          <p:nvPr/>
        </p:nvSpPr>
        <p:spPr>
          <a:xfrm>
            <a:off x="596098" y="1214209"/>
            <a:ext cx="2760560" cy="448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Skriv här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3BDB622-5EC9-93C9-6D0C-3F7B2C433F06}"/>
              </a:ext>
            </a:extLst>
          </p:cNvPr>
          <p:cNvSpPr/>
          <p:nvPr/>
        </p:nvSpPr>
        <p:spPr>
          <a:xfrm>
            <a:off x="4114802" y="1214207"/>
            <a:ext cx="951050" cy="448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sök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877CF28-A517-A340-B6D0-59B54E24AD37}"/>
              </a:ext>
            </a:extLst>
          </p:cNvPr>
          <p:cNvSpPr/>
          <p:nvPr/>
        </p:nvSpPr>
        <p:spPr>
          <a:xfrm>
            <a:off x="6095999" y="1214207"/>
            <a:ext cx="2041004" cy="448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sortera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BA23F7D-51D5-9587-4392-0B001D46874C}"/>
              </a:ext>
            </a:extLst>
          </p:cNvPr>
          <p:cNvSpPr/>
          <p:nvPr/>
        </p:nvSpPr>
        <p:spPr>
          <a:xfrm>
            <a:off x="8777466" y="1214206"/>
            <a:ext cx="2041004" cy="448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filtrera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D920F4F-3FE6-1693-23BD-3ADE084893B9}"/>
              </a:ext>
            </a:extLst>
          </p:cNvPr>
          <p:cNvSpPr/>
          <p:nvPr/>
        </p:nvSpPr>
        <p:spPr>
          <a:xfrm>
            <a:off x="596098" y="2066709"/>
            <a:ext cx="10222372" cy="8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	Projekt 1								öppna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668A4D2-E2DB-2282-13C7-2126FA77DD98}"/>
              </a:ext>
            </a:extLst>
          </p:cNvPr>
          <p:cNvSpPr/>
          <p:nvPr/>
        </p:nvSpPr>
        <p:spPr>
          <a:xfrm>
            <a:off x="596098" y="2875804"/>
            <a:ext cx="10222372" cy="8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	Projekt 2								öppna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EB381C0-5D8B-E95D-F2FE-E8C2F445D04F}"/>
              </a:ext>
            </a:extLst>
          </p:cNvPr>
          <p:cNvSpPr/>
          <p:nvPr/>
        </p:nvSpPr>
        <p:spPr>
          <a:xfrm>
            <a:off x="596098" y="3684899"/>
            <a:ext cx="10222372" cy="8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	Projekt 3								öppna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6AFDE6A-2DBA-1CAB-C405-C0AF22C1AE07}"/>
              </a:ext>
            </a:extLst>
          </p:cNvPr>
          <p:cNvSpPr/>
          <p:nvPr/>
        </p:nvSpPr>
        <p:spPr>
          <a:xfrm>
            <a:off x="596098" y="4492861"/>
            <a:ext cx="10222372" cy="8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	Projekt 4								öppna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70D133C-0B4E-63F0-2B29-CCD8763F2465}"/>
              </a:ext>
            </a:extLst>
          </p:cNvPr>
          <p:cNvSpPr/>
          <p:nvPr/>
        </p:nvSpPr>
        <p:spPr>
          <a:xfrm>
            <a:off x="596098" y="5238677"/>
            <a:ext cx="10222372" cy="81022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	Projekt 5								öppna</a:t>
            </a:r>
          </a:p>
        </p:txBody>
      </p:sp>
    </p:spTree>
    <p:extLst>
      <p:ext uri="{BB962C8B-B14F-4D97-AF65-F5344CB8AC3E}">
        <p14:creationId xmlns:p14="http://schemas.microsoft.com/office/powerpoint/2010/main" val="19165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6AA5340D-A047-0600-4B31-D553AC4489F4}"/>
              </a:ext>
            </a:extLst>
          </p:cNvPr>
          <p:cNvSpPr/>
          <p:nvPr/>
        </p:nvSpPr>
        <p:spPr>
          <a:xfrm>
            <a:off x="-1" y="0"/>
            <a:ext cx="12192001" cy="81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75D74516-3C23-646D-5F91-DEED3A2CF8FD}"/>
              </a:ext>
            </a:extLst>
          </p:cNvPr>
          <p:cNvSpPr txBox="1"/>
          <p:nvPr/>
        </p:nvSpPr>
        <p:spPr>
          <a:xfrm>
            <a:off x="3958540" y="1259175"/>
            <a:ext cx="7211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PROJEKTNAMN - status</a:t>
            </a:r>
          </a:p>
          <a:p>
            <a:endParaRPr lang="sv-SE" dirty="0"/>
          </a:p>
          <a:p>
            <a:r>
              <a:rPr lang="sv-SE" dirty="0"/>
              <a:t>Beskrivning: </a:t>
            </a:r>
          </a:p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 Ut </a:t>
            </a:r>
            <a:r>
              <a:rPr lang="sv-SE" dirty="0" err="1"/>
              <a:t>enim</a:t>
            </a:r>
            <a:r>
              <a:rPr lang="sv-SE" dirty="0"/>
              <a:t> ad </a:t>
            </a:r>
            <a:r>
              <a:rPr lang="sv-SE" dirty="0" err="1"/>
              <a:t>minim</a:t>
            </a:r>
            <a:r>
              <a:rPr lang="sv-SE" dirty="0"/>
              <a:t> </a:t>
            </a:r>
            <a:r>
              <a:rPr lang="sv-SE" dirty="0" err="1"/>
              <a:t>veniam</a:t>
            </a:r>
            <a:r>
              <a:rPr lang="sv-SE" dirty="0"/>
              <a:t>,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nostrud</a:t>
            </a:r>
            <a:r>
              <a:rPr lang="sv-SE" dirty="0"/>
              <a:t> </a:t>
            </a:r>
            <a:r>
              <a:rPr lang="sv-SE" dirty="0" err="1"/>
              <a:t>exercitation</a:t>
            </a:r>
            <a:r>
              <a:rPr lang="sv-SE" dirty="0"/>
              <a:t> </a:t>
            </a:r>
            <a:r>
              <a:rPr lang="sv-SE" dirty="0" err="1"/>
              <a:t>ullamco</a:t>
            </a:r>
            <a:r>
              <a:rPr lang="sv-SE" dirty="0"/>
              <a:t> </a:t>
            </a:r>
            <a:r>
              <a:rPr lang="sv-SE" dirty="0" err="1"/>
              <a:t>laboris</a:t>
            </a:r>
            <a:r>
              <a:rPr lang="sv-SE" dirty="0"/>
              <a:t> </a:t>
            </a:r>
            <a:r>
              <a:rPr lang="sv-SE" dirty="0" err="1"/>
              <a:t>nisi</a:t>
            </a:r>
            <a:r>
              <a:rPr lang="sv-SE" dirty="0"/>
              <a:t> ut </a:t>
            </a:r>
            <a:r>
              <a:rPr lang="sv-SE" dirty="0" err="1"/>
              <a:t>aliquip</a:t>
            </a:r>
            <a:r>
              <a:rPr lang="sv-SE" dirty="0"/>
              <a:t> ex </a:t>
            </a:r>
            <a:r>
              <a:rPr lang="sv-SE" dirty="0" err="1"/>
              <a:t>ea</a:t>
            </a:r>
            <a:r>
              <a:rPr lang="sv-SE" dirty="0"/>
              <a:t> </a:t>
            </a:r>
            <a:r>
              <a:rPr lang="sv-SE" dirty="0" err="1"/>
              <a:t>commodo</a:t>
            </a:r>
            <a:r>
              <a:rPr lang="sv-SE" dirty="0"/>
              <a:t> </a:t>
            </a:r>
            <a:r>
              <a:rPr lang="sv-SE" dirty="0" err="1"/>
              <a:t>consequat</a:t>
            </a:r>
            <a:r>
              <a:rPr lang="sv-SE" dirty="0"/>
              <a:t>. </a:t>
            </a:r>
            <a:r>
              <a:rPr lang="sv-SE" dirty="0" err="1"/>
              <a:t>Duis</a:t>
            </a:r>
            <a:r>
              <a:rPr lang="sv-SE" dirty="0"/>
              <a:t> </a:t>
            </a:r>
            <a:r>
              <a:rPr lang="sv-SE" dirty="0" err="1"/>
              <a:t>aute</a:t>
            </a:r>
            <a:r>
              <a:rPr lang="sv-SE" dirty="0"/>
              <a:t> </a:t>
            </a:r>
            <a:r>
              <a:rPr lang="sv-SE" dirty="0" err="1"/>
              <a:t>irure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in </a:t>
            </a:r>
            <a:r>
              <a:rPr lang="sv-SE" dirty="0" err="1"/>
              <a:t>reprehenderit</a:t>
            </a:r>
            <a:r>
              <a:rPr lang="sv-SE" dirty="0"/>
              <a:t> in </a:t>
            </a:r>
            <a:r>
              <a:rPr lang="sv-SE" dirty="0" err="1"/>
              <a:t>voluptate</a:t>
            </a:r>
            <a:r>
              <a:rPr lang="sv-SE" dirty="0"/>
              <a:t> </a:t>
            </a:r>
            <a:r>
              <a:rPr lang="sv-SE" dirty="0" err="1"/>
              <a:t>velit</a:t>
            </a:r>
            <a:r>
              <a:rPr lang="sv-SE" dirty="0"/>
              <a:t> esse </a:t>
            </a:r>
            <a:r>
              <a:rPr lang="sv-SE" dirty="0" err="1"/>
              <a:t>cillum</a:t>
            </a:r>
            <a:r>
              <a:rPr lang="sv-SE" dirty="0"/>
              <a:t> </a:t>
            </a:r>
            <a:r>
              <a:rPr lang="sv-SE" dirty="0" err="1"/>
              <a:t>dolore</a:t>
            </a:r>
            <a:r>
              <a:rPr lang="sv-SE" dirty="0"/>
              <a:t> eu </a:t>
            </a:r>
            <a:r>
              <a:rPr lang="sv-SE" dirty="0" err="1"/>
              <a:t>fugiat</a:t>
            </a:r>
            <a:r>
              <a:rPr lang="sv-SE" dirty="0"/>
              <a:t> </a:t>
            </a:r>
            <a:r>
              <a:rPr lang="sv-SE" dirty="0" err="1"/>
              <a:t>nulla</a:t>
            </a:r>
            <a:r>
              <a:rPr lang="sv-SE" dirty="0"/>
              <a:t> pariatur. </a:t>
            </a:r>
            <a:r>
              <a:rPr lang="sv-SE" dirty="0" err="1"/>
              <a:t>Excepteur</a:t>
            </a:r>
            <a:r>
              <a:rPr lang="sv-SE" dirty="0"/>
              <a:t> sint </a:t>
            </a:r>
            <a:r>
              <a:rPr lang="sv-SE" dirty="0" err="1"/>
              <a:t>occaecat</a:t>
            </a:r>
            <a:r>
              <a:rPr lang="sv-SE" dirty="0"/>
              <a:t> </a:t>
            </a:r>
            <a:r>
              <a:rPr lang="sv-SE" dirty="0" err="1"/>
              <a:t>cupidatat</a:t>
            </a:r>
            <a:r>
              <a:rPr lang="sv-SE" dirty="0"/>
              <a:t> non </a:t>
            </a:r>
            <a:r>
              <a:rPr lang="sv-SE" dirty="0" err="1"/>
              <a:t>proident</a:t>
            </a:r>
            <a:r>
              <a:rPr lang="sv-SE" dirty="0"/>
              <a:t>, sunt in culpa </a:t>
            </a:r>
            <a:r>
              <a:rPr lang="sv-SE" dirty="0" err="1"/>
              <a:t>qui</a:t>
            </a:r>
            <a:r>
              <a:rPr lang="sv-SE" dirty="0"/>
              <a:t> </a:t>
            </a:r>
            <a:r>
              <a:rPr lang="sv-SE" dirty="0" err="1"/>
              <a:t>officia</a:t>
            </a:r>
            <a:r>
              <a:rPr lang="sv-SE" dirty="0"/>
              <a:t> </a:t>
            </a:r>
            <a:r>
              <a:rPr lang="sv-SE" dirty="0" err="1"/>
              <a:t>deserunt</a:t>
            </a:r>
            <a:r>
              <a:rPr lang="sv-SE" dirty="0"/>
              <a:t> </a:t>
            </a:r>
            <a:r>
              <a:rPr lang="sv-SE" dirty="0" err="1"/>
              <a:t>mollit</a:t>
            </a:r>
            <a:r>
              <a:rPr lang="sv-SE" dirty="0"/>
              <a:t> </a:t>
            </a:r>
            <a:r>
              <a:rPr lang="sv-SE" dirty="0" err="1"/>
              <a:t>anim</a:t>
            </a:r>
            <a:r>
              <a:rPr lang="sv-SE" dirty="0"/>
              <a:t> id est </a:t>
            </a:r>
            <a:r>
              <a:rPr lang="sv-SE" dirty="0" err="1"/>
              <a:t>laborum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CE8CFF24-D3D9-8705-E4DB-4D49A6DD78B2}"/>
              </a:ext>
            </a:extLst>
          </p:cNvPr>
          <p:cNvSpPr/>
          <p:nvPr/>
        </p:nvSpPr>
        <p:spPr>
          <a:xfrm>
            <a:off x="416687" y="1120676"/>
            <a:ext cx="2650603" cy="2308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9C3DF906-EFBD-5CCB-DC51-CCF802FB3EC1}"/>
              </a:ext>
            </a:extLst>
          </p:cNvPr>
          <p:cNvSpPr/>
          <p:nvPr/>
        </p:nvSpPr>
        <p:spPr>
          <a:xfrm>
            <a:off x="10394066" y="1120676"/>
            <a:ext cx="1215342" cy="4075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136ED42-9AD3-3435-BEAA-294A982CE4BC}"/>
              </a:ext>
            </a:extLst>
          </p:cNvPr>
          <p:cNvSpPr txBox="1"/>
          <p:nvPr/>
        </p:nvSpPr>
        <p:spPr>
          <a:xfrm>
            <a:off x="10394066" y="1139799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redigera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459E2AC0-48D3-CDB9-D7C8-AD9E18B31655}"/>
              </a:ext>
            </a:extLst>
          </p:cNvPr>
          <p:cNvSpPr txBox="1"/>
          <p:nvPr/>
        </p:nvSpPr>
        <p:spPr>
          <a:xfrm>
            <a:off x="416687" y="3798331"/>
            <a:ext cx="2650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Stad, Land</a:t>
            </a:r>
          </a:p>
          <a:p>
            <a:r>
              <a:rPr lang="sv-SE" dirty="0"/>
              <a:t>hållbarhetsmål, partners</a:t>
            </a:r>
          </a:p>
          <a:p>
            <a:r>
              <a:rPr lang="sv-SE" dirty="0" err="1"/>
              <a:t>Prio</a:t>
            </a:r>
            <a:endParaRPr lang="sv-SE" dirty="0"/>
          </a:p>
          <a:p>
            <a:r>
              <a:rPr lang="sv-SE" dirty="0"/>
              <a:t>Avdelningar</a:t>
            </a:r>
          </a:p>
          <a:p>
            <a:r>
              <a:rPr lang="sv-SE" dirty="0"/>
              <a:t>Projektledare</a:t>
            </a:r>
          </a:p>
          <a:p>
            <a:r>
              <a:rPr lang="sv-SE" dirty="0"/>
              <a:t>kostnad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928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8AF5F3C6-EABA-7DCA-EE4D-A01C5324918F}"/>
              </a:ext>
            </a:extLst>
          </p:cNvPr>
          <p:cNvSpPr txBox="1"/>
          <p:nvPr/>
        </p:nvSpPr>
        <p:spPr>
          <a:xfrm>
            <a:off x="3958540" y="1259175"/>
            <a:ext cx="72110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LAND</a:t>
            </a:r>
          </a:p>
          <a:p>
            <a:endParaRPr lang="sv-SE" dirty="0"/>
          </a:p>
          <a:p>
            <a:r>
              <a:rPr lang="sv-SE" dirty="0"/>
              <a:t>Beskrivning: </a:t>
            </a:r>
          </a:p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 Ut </a:t>
            </a:r>
            <a:r>
              <a:rPr lang="sv-SE" dirty="0" err="1"/>
              <a:t>enim</a:t>
            </a:r>
            <a:r>
              <a:rPr lang="sv-SE" dirty="0"/>
              <a:t> ad </a:t>
            </a:r>
            <a:r>
              <a:rPr lang="sv-SE" dirty="0" err="1"/>
              <a:t>minim</a:t>
            </a:r>
            <a:r>
              <a:rPr lang="sv-SE" dirty="0"/>
              <a:t> </a:t>
            </a:r>
            <a:r>
              <a:rPr lang="sv-SE" dirty="0" err="1"/>
              <a:t>veniam</a:t>
            </a:r>
            <a:r>
              <a:rPr lang="sv-SE" dirty="0"/>
              <a:t>,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nostrud</a:t>
            </a:r>
            <a:r>
              <a:rPr lang="sv-SE" dirty="0"/>
              <a:t> </a:t>
            </a:r>
            <a:r>
              <a:rPr lang="sv-SE" dirty="0" err="1"/>
              <a:t>exercitation</a:t>
            </a:r>
            <a:r>
              <a:rPr lang="sv-SE" dirty="0"/>
              <a:t> </a:t>
            </a:r>
            <a:r>
              <a:rPr lang="sv-SE" dirty="0" err="1"/>
              <a:t>ullamco</a:t>
            </a:r>
            <a:r>
              <a:rPr lang="sv-SE" dirty="0"/>
              <a:t> </a:t>
            </a:r>
            <a:r>
              <a:rPr lang="sv-SE" dirty="0" err="1"/>
              <a:t>laboris</a:t>
            </a:r>
            <a:r>
              <a:rPr lang="sv-SE" dirty="0"/>
              <a:t> </a:t>
            </a:r>
            <a:r>
              <a:rPr lang="sv-SE" dirty="0" err="1"/>
              <a:t>nisi</a:t>
            </a:r>
            <a:r>
              <a:rPr lang="sv-SE" dirty="0"/>
              <a:t> ut </a:t>
            </a:r>
            <a:r>
              <a:rPr lang="sv-SE" dirty="0" err="1"/>
              <a:t>aliquip</a:t>
            </a:r>
            <a:r>
              <a:rPr lang="sv-SE" dirty="0"/>
              <a:t> ex </a:t>
            </a:r>
            <a:r>
              <a:rPr lang="sv-SE" dirty="0" err="1"/>
              <a:t>ea</a:t>
            </a:r>
            <a:r>
              <a:rPr lang="sv-SE" dirty="0"/>
              <a:t> </a:t>
            </a:r>
            <a:r>
              <a:rPr lang="sv-SE" dirty="0" err="1"/>
              <a:t>commodo</a:t>
            </a:r>
            <a:r>
              <a:rPr lang="sv-SE" dirty="0"/>
              <a:t> </a:t>
            </a:r>
            <a:r>
              <a:rPr lang="sv-SE" dirty="0" err="1"/>
              <a:t>consequat</a:t>
            </a:r>
            <a:r>
              <a:rPr lang="sv-SE" dirty="0"/>
              <a:t>. </a:t>
            </a:r>
            <a:r>
              <a:rPr lang="sv-SE" dirty="0" err="1"/>
              <a:t>Duis</a:t>
            </a:r>
            <a:r>
              <a:rPr lang="sv-SE" dirty="0"/>
              <a:t> </a:t>
            </a:r>
            <a:r>
              <a:rPr lang="sv-SE" dirty="0" err="1"/>
              <a:t>aute</a:t>
            </a:r>
            <a:r>
              <a:rPr lang="sv-SE" dirty="0"/>
              <a:t> </a:t>
            </a:r>
            <a:r>
              <a:rPr lang="sv-SE" dirty="0" err="1"/>
              <a:t>irure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in </a:t>
            </a:r>
            <a:r>
              <a:rPr lang="sv-SE" dirty="0" err="1"/>
              <a:t>reprehenderit</a:t>
            </a:r>
            <a:r>
              <a:rPr lang="sv-SE" dirty="0"/>
              <a:t> in </a:t>
            </a:r>
            <a:r>
              <a:rPr lang="sv-SE" dirty="0" err="1"/>
              <a:t>voluptate</a:t>
            </a:r>
            <a:r>
              <a:rPr lang="sv-SE" dirty="0"/>
              <a:t> </a:t>
            </a:r>
            <a:r>
              <a:rPr lang="sv-SE" dirty="0" err="1"/>
              <a:t>velit</a:t>
            </a:r>
            <a:r>
              <a:rPr lang="sv-SE" dirty="0"/>
              <a:t> esse </a:t>
            </a:r>
            <a:r>
              <a:rPr lang="sv-SE" dirty="0" err="1"/>
              <a:t>cillum</a:t>
            </a:r>
            <a:r>
              <a:rPr lang="sv-SE" dirty="0"/>
              <a:t> </a:t>
            </a:r>
            <a:r>
              <a:rPr lang="sv-SE" dirty="0" err="1"/>
              <a:t>dolore</a:t>
            </a:r>
            <a:r>
              <a:rPr lang="sv-SE" dirty="0"/>
              <a:t> eu </a:t>
            </a:r>
            <a:r>
              <a:rPr lang="sv-SE" dirty="0" err="1"/>
              <a:t>fugiat</a:t>
            </a:r>
            <a:r>
              <a:rPr lang="sv-SE" dirty="0"/>
              <a:t> </a:t>
            </a:r>
            <a:r>
              <a:rPr lang="sv-SE" dirty="0" err="1"/>
              <a:t>nulla</a:t>
            </a:r>
            <a:r>
              <a:rPr lang="sv-SE" dirty="0"/>
              <a:t> pariatur. </a:t>
            </a:r>
            <a:r>
              <a:rPr lang="sv-SE" dirty="0" err="1"/>
              <a:t>Excepteur</a:t>
            </a:r>
            <a:r>
              <a:rPr lang="sv-SE" dirty="0"/>
              <a:t> sint </a:t>
            </a:r>
            <a:r>
              <a:rPr lang="sv-SE" dirty="0" err="1"/>
              <a:t>occaecat</a:t>
            </a:r>
            <a:r>
              <a:rPr lang="sv-SE" dirty="0"/>
              <a:t> </a:t>
            </a:r>
            <a:r>
              <a:rPr lang="sv-SE" dirty="0" err="1"/>
              <a:t>cupidatat</a:t>
            </a:r>
            <a:r>
              <a:rPr lang="sv-SE" dirty="0"/>
              <a:t> non </a:t>
            </a:r>
            <a:r>
              <a:rPr lang="sv-SE" dirty="0" err="1"/>
              <a:t>proident</a:t>
            </a:r>
            <a:r>
              <a:rPr lang="sv-SE" dirty="0"/>
              <a:t>, sunt in culpa </a:t>
            </a:r>
            <a:r>
              <a:rPr lang="sv-SE" dirty="0" err="1"/>
              <a:t>qui</a:t>
            </a:r>
            <a:r>
              <a:rPr lang="sv-SE" dirty="0"/>
              <a:t> </a:t>
            </a:r>
            <a:r>
              <a:rPr lang="sv-SE" dirty="0" err="1"/>
              <a:t>officia</a:t>
            </a:r>
            <a:r>
              <a:rPr lang="sv-SE" dirty="0"/>
              <a:t> </a:t>
            </a:r>
            <a:r>
              <a:rPr lang="sv-SE" dirty="0" err="1"/>
              <a:t>deserunt</a:t>
            </a:r>
            <a:r>
              <a:rPr lang="sv-SE" dirty="0"/>
              <a:t> </a:t>
            </a:r>
            <a:r>
              <a:rPr lang="sv-SE" dirty="0" err="1"/>
              <a:t>mollit</a:t>
            </a:r>
            <a:r>
              <a:rPr lang="sv-SE" dirty="0"/>
              <a:t> </a:t>
            </a:r>
            <a:r>
              <a:rPr lang="sv-SE" dirty="0" err="1"/>
              <a:t>anim</a:t>
            </a:r>
            <a:r>
              <a:rPr lang="sv-SE" dirty="0"/>
              <a:t> id est </a:t>
            </a:r>
            <a:r>
              <a:rPr lang="sv-SE" dirty="0" err="1"/>
              <a:t>laborum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39FB125-2019-0E9E-0D91-A24FC18BD213}"/>
              </a:ext>
            </a:extLst>
          </p:cNvPr>
          <p:cNvSpPr/>
          <p:nvPr/>
        </p:nvSpPr>
        <p:spPr>
          <a:xfrm>
            <a:off x="416687" y="1120676"/>
            <a:ext cx="2650603" cy="2308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7BA5877-E801-C68A-7435-E15B04CF5A26}"/>
              </a:ext>
            </a:extLst>
          </p:cNvPr>
          <p:cNvSpPr/>
          <p:nvPr/>
        </p:nvSpPr>
        <p:spPr>
          <a:xfrm>
            <a:off x="10394066" y="1120676"/>
            <a:ext cx="1215342" cy="4075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D068ADA-BDDC-1736-3DD9-E8DA3A272334}"/>
              </a:ext>
            </a:extLst>
          </p:cNvPr>
          <p:cNvSpPr txBox="1"/>
          <p:nvPr/>
        </p:nvSpPr>
        <p:spPr>
          <a:xfrm>
            <a:off x="10394066" y="1139799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redigera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6AA59AB-286B-7622-A8AA-E5D6E7C87AC4}"/>
              </a:ext>
            </a:extLst>
          </p:cNvPr>
          <p:cNvSpPr txBox="1"/>
          <p:nvPr/>
        </p:nvSpPr>
        <p:spPr>
          <a:xfrm>
            <a:off x="416687" y="3798331"/>
            <a:ext cx="265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Projekt:</a:t>
            </a:r>
          </a:p>
          <a:p>
            <a:r>
              <a:rPr lang="sv-SE" dirty="0"/>
              <a:t>x – status</a:t>
            </a:r>
          </a:p>
          <a:p>
            <a:r>
              <a:rPr lang="sv-SE" dirty="0"/>
              <a:t>x – status</a:t>
            </a:r>
          </a:p>
          <a:p>
            <a:r>
              <a:rPr lang="sv-SE" dirty="0"/>
              <a:t>x - status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4372B607-6923-9FCF-3BD1-337A79E83191}"/>
              </a:ext>
            </a:extLst>
          </p:cNvPr>
          <p:cNvSpPr/>
          <p:nvPr/>
        </p:nvSpPr>
        <p:spPr>
          <a:xfrm>
            <a:off x="-1" y="0"/>
            <a:ext cx="12192001" cy="81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50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F6CB-1392-B647-8706-80398FAC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3A49AA80-4B15-0B0C-1DC3-DF8369113FB3}"/>
              </a:ext>
            </a:extLst>
          </p:cNvPr>
          <p:cNvSpPr/>
          <p:nvPr/>
        </p:nvSpPr>
        <p:spPr>
          <a:xfrm>
            <a:off x="-1" y="0"/>
            <a:ext cx="12192001" cy="81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422ED34-5300-E760-6FED-A463F4F0B8CE}"/>
              </a:ext>
            </a:extLst>
          </p:cNvPr>
          <p:cNvSpPr txBox="1"/>
          <p:nvPr/>
        </p:nvSpPr>
        <p:spPr>
          <a:xfrm>
            <a:off x="582592" y="1139799"/>
            <a:ext cx="721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AVDELNING</a:t>
            </a:r>
          </a:p>
          <a:p>
            <a:endParaRPr lang="sv-SE" dirty="0"/>
          </a:p>
          <a:p>
            <a:r>
              <a:rPr lang="sv-SE" dirty="0"/>
              <a:t>Beskrivning: </a:t>
            </a:r>
          </a:p>
          <a:p>
            <a:r>
              <a:rPr lang="sv-SE" dirty="0" err="1"/>
              <a:t>Lorem</a:t>
            </a:r>
            <a:r>
              <a:rPr lang="sv-SE" dirty="0"/>
              <a:t> </a:t>
            </a:r>
            <a:r>
              <a:rPr lang="sv-SE" dirty="0" err="1"/>
              <a:t>ipsum</a:t>
            </a:r>
            <a:r>
              <a:rPr lang="sv-SE" dirty="0"/>
              <a:t> </a:t>
            </a:r>
            <a:r>
              <a:rPr lang="sv-SE" dirty="0" err="1"/>
              <a:t>dolor</a:t>
            </a:r>
            <a:r>
              <a:rPr lang="sv-SE" dirty="0"/>
              <a:t> </a:t>
            </a:r>
            <a:r>
              <a:rPr lang="sv-SE" dirty="0" err="1"/>
              <a:t>sit</a:t>
            </a:r>
            <a:r>
              <a:rPr lang="sv-SE" dirty="0"/>
              <a:t> </a:t>
            </a:r>
            <a:r>
              <a:rPr lang="sv-SE" dirty="0" err="1"/>
              <a:t>amet</a:t>
            </a:r>
            <a:r>
              <a:rPr lang="sv-SE" dirty="0"/>
              <a:t>, </a:t>
            </a:r>
            <a:r>
              <a:rPr lang="sv-SE" dirty="0" err="1"/>
              <a:t>consectetur</a:t>
            </a:r>
            <a:r>
              <a:rPr lang="sv-SE" dirty="0"/>
              <a:t> </a:t>
            </a:r>
            <a:r>
              <a:rPr lang="sv-SE" dirty="0" err="1"/>
              <a:t>adipiscing</a:t>
            </a:r>
            <a:r>
              <a:rPr lang="sv-SE" dirty="0"/>
              <a:t> elit, sed do </a:t>
            </a:r>
            <a:r>
              <a:rPr lang="sv-SE" dirty="0" err="1"/>
              <a:t>eiusmod</a:t>
            </a:r>
            <a:r>
              <a:rPr lang="sv-SE" dirty="0"/>
              <a:t> </a:t>
            </a:r>
            <a:r>
              <a:rPr lang="sv-SE" dirty="0" err="1"/>
              <a:t>tempor</a:t>
            </a:r>
            <a:r>
              <a:rPr lang="sv-SE" dirty="0"/>
              <a:t> </a:t>
            </a:r>
            <a:r>
              <a:rPr lang="sv-SE" dirty="0" err="1"/>
              <a:t>incididunt</a:t>
            </a:r>
            <a:r>
              <a:rPr lang="sv-SE" dirty="0"/>
              <a:t> ut </a:t>
            </a:r>
            <a:r>
              <a:rPr lang="sv-SE" dirty="0" err="1"/>
              <a:t>labore</a:t>
            </a:r>
            <a:r>
              <a:rPr lang="sv-SE" dirty="0"/>
              <a:t> et </a:t>
            </a:r>
            <a:r>
              <a:rPr lang="sv-SE" dirty="0" err="1"/>
              <a:t>dolore</a:t>
            </a:r>
            <a:r>
              <a:rPr lang="sv-SE" dirty="0"/>
              <a:t> </a:t>
            </a:r>
            <a:r>
              <a:rPr lang="sv-SE" dirty="0" err="1"/>
              <a:t>magna</a:t>
            </a:r>
            <a:r>
              <a:rPr lang="sv-SE" dirty="0"/>
              <a:t> </a:t>
            </a:r>
            <a:r>
              <a:rPr lang="sv-SE" dirty="0" err="1"/>
              <a:t>aliqua</a:t>
            </a:r>
            <a:r>
              <a:rPr lang="sv-SE" dirty="0"/>
              <a:t>. Ut </a:t>
            </a:r>
            <a:r>
              <a:rPr lang="sv-SE" dirty="0" err="1"/>
              <a:t>enim</a:t>
            </a:r>
            <a:r>
              <a:rPr lang="sv-SE" dirty="0"/>
              <a:t> ad </a:t>
            </a:r>
            <a:r>
              <a:rPr lang="sv-SE" dirty="0" err="1"/>
              <a:t>minim</a:t>
            </a:r>
            <a:r>
              <a:rPr lang="sv-SE" dirty="0"/>
              <a:t> </a:t>
            </a:r>
            <a:r>
              <a:rPr lang="sv-SE" dirty="0" err="1"/>
              <a:t>veniam</a:t>
            </a:r>
            <a:r>
              <a:rPr lang="sv-SE" dirty="0"/>
              <a:t>, </a:t>
            </a:r>
            <a:r>
              <a:rPr lang="sv-SE" dirty="0" err="1"/>
              <a:t>quis</a:t>
            </a:r>
            <a:r>
              <a:rPr lang="sv-SE" dirty="0"/>
              <a:t> </a:t>
            </a:r>
            <a:r>
              <a:rPr lang="sv-SE" dirty="0" err="1"/>
              <a:t>nostrud</a:t>
            </a:r>
            <a:r>
              <a:rPr lang="sv-SE" dirty="0"/>
              <a:t> </a:t>
            </a:r>
            <a:r>
              <a:rPr lang="sv-SE" dirty="0" err="1"/>
              <a:t>exercitation</a:t>
            </a:r>
            <a:r>
              <a:rPr lang="sv-SE" dirty="0"/>
              <a:t> </a:t>
            </a:r>
            <a:r>
              <a:rPr lang="sv-SE" dirty="0" err="1"/>
              <a:t>ullamco</a:t>
            </a:r>
            <a:r>
              <a:rPr lang="sv-SE" dirty="0"/>
              <a:t> </a:t>
            </a:r>
            <a:r>
              <a:rPr lang="sv-SE" dirty="0" err="1"/>
              <a:t>laboris</a:t>
            </a:r>
            <a:r>
              <a:rPr lang="sv-SE" dirty="0"/>
              <a:t> </a:t>
            </a:r>
            <a:r>
              <a:rPr lang="sv-SE" dirty="0" err="1"/>
              <a:t>nisi</a:t>
            </a:r>
            <a:r>
              <a:rPr lang="sv-SE" dirty="0"/>
              <a:t> ut </a:t>
            </a:r>
            <a:r>
              <a:rPr lang="sv-SE" dirty="0" err="1"/>
              <a:t>aliquip</a:t>
            </a:r>
            <a:r>
              <a:rPr lang="sv-SE" dirty="0"/>
              <a:t> ex </a:t>
            </a:r>
            <a:r>
              <a:rPr lang="sv-SE" dirty="0" err="1"/>
              <a:t>ea</a:t>
            </a:r>
            <a:r>
              <a:rPr lang="sv-SE" dirty="0"/>
              <a:t> </a:t>
            </a:r>
            <a:r>
              <a:rPr lang="sv-SE" dirty="0" err="1"/>
              <a:t>commodo</a:t>
            </a:r>
            <a:r>
              <a:rPr lang="sv-SE" dirty="0"/>
              <a:t> </a:t>
            </a:r>
            <a:r>
              <a:rPr lang="sv-SE" dirty="0" err="1"/>
              <a:t>consequat</a:t>
            </a:r>
            <a:r>
              <a:rPr lang="sv-SE" dirty="0"/>
              <a:t>. </a:t>
            </a:r>
          </a:p>
          <a:p>
            <a:endParaRPr lang="sv-SE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F5A79D0-02CC-2BFB-44EC-128D60BE2888}"/>
              </a:ext>
            </a:extLst>
          </p:cNvPr>
          <p:cNvSpPr/>
          <p:nvPr/>
        </p:nvSpPr>
        <p:spPr>
          <a:xfrm>
            <a:off x="10394066" y="1120676"/>
            <a:ext cx="1215342" cy="4075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56422CCF-A544-E0DE-FAAE-3867E4A45E5D}"/>
              </a:ext>
            </a:extLst>
          </p:cNvPr>
          <p:cNvSpPr txBox="1"/>
          <p:nvPr/>
        </p:nvSpPr>
        <p:spPr>
          <a:xfrm>
            <a:off x="10394066" y="1139799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redigera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BC31F893-52EF-03FD-624A-182A6175F045}"/>
              </a:ext>
            </a:extLst>
          </p:cNvPr>
          <p:cNvSpPr/>
          <p:nvPr/>
        </p:nvSpPr>
        <p:spPr>
          <a:xfrm>
            <a:off x="694481" y="3429000"/>
            <a:ext cx="4132162" cy="448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91705BE-184F-6775-85DD-98EB8C554DB6}"/>
              </a:ext>
            </a:extLst>
          </p:cNvPr>
          <p:cNvSpPr/>
          <p:nvPr/>
        </p:nvSpPr>
        <p:spPr>
          <a:xfrm>
            <a:off x="5144950" y="3448123"/>
            <a:ext cx="951050" cy="4485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81B76E2-AE18-1B20-3DB2-1CA2C9C4F288}"/>
              </a:ext>
            </a:extLst>
          </p:cNvPr>
          <p:cNvSpPr txBox="1"/>
          <p:nvPr/>
        </p:nvSpPr>
        <p:spPr>
          <a:xfrm>
            <a:off x="5286738" y="3487716"/>
            <a:ext cx="116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sök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08A99A7-D542-1D73-DE7E-9FAFD4C26EC3}"/>
              </a:ext>
            </a:extLst>
          </p:cNvPr>
          <p:cNvSpPr/>
          <p:nvPr/>
        </p:nvSpPr>
        <p:spPr>
          <a:xfrm>
            <a:off x="694481" y="4021238"/>
            <a:ext cx="4132162" cy="2549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08D0E25-03FC-BC3A-CF8E-0F67A43B2913}"/>
              </a:ext>
            </a:extLst>
          </p:cNvPr>
          <p:cNvSpPr/>
          <p:nvPr/>
        </p:nvSpPr>
        <p:spPr>
          <a:xfrm>
            <a:off x="694481" y="4365241"/>
            <a:ext cx="4132162" cy="4382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AB9D54F5-4720-BF88-9EE2-7588B26FA711}"/>
              </a:ext>
            </a:extLst>
          </p:cNvPr>
          <p:cNvSpPr/>
          <p:nvPr/>
        </p:nvSpPr>
        <p:spPr>
          <a:xfrm>
            <a:off x="694481" y="4803494"/>
            <a:ext cx="4132162" cy="4382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F82AF6BE-40E9-7588-C332-2E429102CB01}"/>
              </a:ext>
            </a:extLst>
          </p:cNvPr>
          <p:cNvSpPr/>
          <p:nvPr/>
        </p:nvSpPr>
        <p:spPr>
          <a:xfrm>
            <a:off x="694481" y="5241747"/>
            <a:ext cx="4132162" cy="4382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75950BB-9D72-7A2F-D969-548084101F8C}"/>
              </a:ext>
            </a:extLst>
          </p:cNvPr>
          <p:cNvSpPr/>
          <p:nvPr/>
        </p:nvSpPr>
        <p:spPr>
          <a:xfrm>
            <a:off x="694481" y="5680000"/>
            <a:ext cx="4132162" cy="4382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BD153437-8500-1D9A-AA86-BB001DDE39F1}"/>
              </a:ext>
            </a:extLst>
          </p:cNvPr>
          <p:cNvSpPr txBox="1"/>
          <p:nvPr/>
        </p:nvSpPr>
        <p:spPr>
          <a:xfrm>
            <a:off x="694481" y="3995908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1234</a:t>
            </a: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3CA2DDF-4240-1288-4C01-A3FC778C669D}"/>
              </a:ext>
            </a:extLst>
          </p:cNvPr>
          <p:cNvSpPr txBox="1"/>
          <p:nvPr/>
        </p:nvSpPr>
        <p:spPr>
          <a:xfrm>
            <a:off x="694481" y="4378983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1234</a:t>
            </a: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A04DFA2A-DE18-E1DC-19B5-43A9B04070AE}"/>
              </a:ext>
            </a:extLst>
          </p:cNvPr>
          <p:cNvSpPr txBox="1"/>
          <p:nvPr/>
        </p:nvSpPr>
        <p:spPr>
          <a:xfrm>
            <a:off x="694481" y="4820710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Bla</a:t>
            </a:r>
            <a:r>
              <a:rPr lang="sv-SE" dirty="0"/>
              <a:t> </a:t>
            </a:r>
            <a:r>
              <a:rPr lang="sv-SE" dirty="0" err="1"/>
              <a:t>bla</a:t>
            </a:r>
            <a:r>
              <a:rPr lang="sv-SE" dirty="0"/>
              <a:t> 1234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DBF2A32-4B88-AC77-4522-62DE0C378EFB}"/>
              </a:ext>
            </a:extLst>
          </p:cNvPr>
          <p:cNvSpPr/>
          <p:nvPr/>
        </p:nvSpPr>
        <p:spPr>
          <a:xfrm>
            <a:off x="3707757" y="4085283"/>
            <a:ext cx="960699" cy="217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CA10CCF-A96D-9D6D-FD5D-FAC52791FB5E}"/>
              </a:ext>
            </a:extLst>
          </p:cNvPr>
          <p:cNvSpPr/>
          <p:nvPr/>
        </p:nvSpPr>
        <p:spPr>
          <a:xfrm>
            <a:off x="3707756" y="4498517"/>
            <a:ext cx="960699" cy="217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8D854F04-5221-D392-A67D-BB30CD35E082}"/>
              </a:ext>
            </a:extLst>
          </p:cNvPr>
          <p:cNvSpPr/>
          <p:nvPr/>
        </p:nvSpPr>
        <p:spPr>
          <a:xfrm>
            <a:off x="3707756" y="4896626"/>
            <a:ext cx="960699" cy="217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0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305</Words>
  <Application>Microsoft Office PowerPoint</Application>
  <PresentationFormat>Bredbild</PresentationFormat>
  <Paragraphs>38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Arrebäck</dc:creator>
  <cp:lastModifiedBy>Joel Arrebäck</cp:lastModifiedBy>
  <cp:revision>1</cp:revision>
  <dcterms:created xsi:type="dcterms:W3CDTF">2025-01-02T14:10:13Z</dcterms:created>
  <dcterms:modified xsi:type="dcterms:W3CDTF">2025-01-02T14:50:29Z</dcterms:modified>
</cp:coreProperties>
</file>