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E8E3335-81B3-4F22-A417-D302A47C8B54}" type="datetimeFigureOut">
              <a:rPr lang="ro-RO" smtClean="0"/>
              <a:t>11.12.2024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CD632F5-65F8-4DC7-B098-3BF802FC8450}" type="slidenum">
              <a:rPr lang="ro-RO" smtClean="0"/>
              <a:t>‹#›</a:t>
            </a:fld>
            <a:endParaRPr lang="ro-RO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2856"/>
            <a:ext cx="7772400" cy="1584176"/>
          </a:xfrm>
        </p:spPr>
        <p:txBody>
          <a:bodyPr/>
          <a:lstStyle/>
          <a:p>
            <a:r>
              <a:rPr lang="en-GB" sz="7200" dirty="0" err="1" smtClean="0"/>
              <a:t>Proiect</a:t>
            </a:r>
            <a:r>
              <a:rPr lang="en-GB" sz="7200" dirty="0" smtClean="0"/>
              <a:t> Blog Web </a:t>
            </a:r>
            <a:endParaRPr lang="ro-RO" sz="72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3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GB" dirty="0" err="1" smtClean="0"/>
              <a:t>Idei</a:t>
            </a:r>
            <a:r>
              <a:rPr lang="en-GB" dirty="0" smtClean="0"/>
              <a:t> </a:t>
            </a:r>
            <a:r>
              <a:rPr lang="en-GB" dirty="0" err="1"/>
              <a:t>g</a:t>
            </a:r>
            <a:r>
              <a:rPr lang="en-GB" dirty="0" err="1" smtClean="0"/>
              <a:t>enerale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-</a:t>
            </a:r>
            <a:r>
              <a:rPr lang="en-GB" b="1" dirty="0" err="1" smtClean="0"/>
              <a:t>Ideea</a:t>
            </a:r>
            <a:r>
              <a:rPr lang="en-GB" b="1" dirty="0" smtClean="0"/>
              <a:t> </a:t>
            </a:r>
            <a:r>
              <a:rPr lang="en-GB" b="1" dirty="0" err="1" smtClean="0"/>
              <a:t>principala</a:t>
            </a:r>
            <a:r>
              <a:rPr lang="en-GB" b="1" dirty="0" smtClean="0"/>
              <a:t> a </a:t>
            </a:r>
            <a:r>
              <a:rPr lang="en-GB" b="1" dirty="0" err="1" smtClean="0"/>
              <a:t>proiectului</a:t>
            </a:r>
            <a:r>
              <a:rPr lang="en-GB" dirty="0" smtClean="0"/>
              <a:t>: Un blog web </a:t>
            </a:r>
            <a:r>
              <a:rPr lang="en-GB" dirty="0" err="1" smtClean="0"/>
              <a:t>despre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fitness, sport </a:t>
            </a:r>
            <a:r>
              <a:rPr lang="en-GB" dirty="0" err="1" smtClean="0"/>
              <a:t>si</a:t>
            </a:r>
            <a:r>
              <a:rPr lang="en-GB" dirty="0" smtClean="0"/>
              <a:t> o </a:t>
            </a:r>
            <a:r>
              <a:rPr lang="en-GB" dirty="0" err="1" smtClean="0"/>
              <a:t>viata</a:t>
            </a:r>
            <a:r>
              <a:rPr lang="en-GB" dirty="0" smtClean="0"/>
              <a:t> </a:t>
            </a:r>
            <a:r>
              <a:rPr lang="en-GB" dirty="0" err="1" smtClean="0"/>
              <a:t>sanatoasa</a:t>
            </a:r>
            <a:endParaRPr lang="en-GB" dirty="0" smtClean="0"/>
          </a:p>
          <a:p>
            <a:r>
              <a:rPr lang="en-GB" b="1" dirty="0" smtClean="0"/>
              <a:t>-</a:t>
            </a:r>
            <a:r>
              <a:rPr lang="en-GB" b="1" dirty="0" err="1" smtClean="0"/>
              <a:t>Pagina</a:t>
            </a:r>
            <a:r>
              <a:rPr lang="en-GB" b="1" dirty="0" smtClean="0"/>
              <a:t> </a:t>
            </a:r>
            <a:r>
              <a:rPr lang="en-GB" b="1" dirty="0" err="1" smtClean="0"/>
              <a:t>principala</a:t>
            </a:r>
            <a:r>
              <a:rPr lang="en-GB" b="1" dirty="0" smtClean="0"/>
              <a:t>: *</a:t>
            </a:r>
            <a:r>
              <a:rPr lang="en-GB" dirty="0" smtClean="0"/>
              <a:t>O </a:t>
            </a:r>
            <a:r>
              <a:rPr lang="en-GB" dirty="0" err="1" smtClean="0"/>
              <a:t>prezentare</a:t>
            </a:r>
            <a:r>
              <a:rPr lang="en-GB" dirty="0" smtClean="0"/>
              <a:t> </a:t>
            </a:r>
            <a:r>
              <a:rPr lang="en-GB" dirty="0" err="1" smtClean="0"/>
              <a:t>generala</a:t>
            </a:r>
            <a:endParaRPr lang="en-GB" dirty="0"/>
          </a:p>
          <a:p>
            <a:pPr marL="0" indent="0">
              <a:buNone/>
            </a:pPr>
            <a:r>
              <a:rPr lang="en-GB" dirty="0" err="1" smtClean="0"/>
              <a:t>blogului</a:t>
            </a:r>
            <a:r>
              <a:rPr lang="en-GB" dirty="0" smtClean="0"/>
              <a:t>, </a:t>
            </a:r>
            <a:r>
              <a:rPr lang="en-GB" dirty="0" err="1" smtClean="0"/>
              <a:t>urmata</a:t>
            </a:r>
            <a:r>
              <a:rPr lang="en-GB" dirty="0" smtClean="0"/>
              <a:t> de o </a:t>
            </a:r>
            <a:r>
              <a:rPr lang="en-GB" dirty="0" err="1" smtClean="0"/>
              <a:t>sectiune</a:t>
            </a:r>
            <a:r>
              <a:rPr lang="en-GB" dirty="0" smtClean="0"/>
              <a:t> cu </a:t>
            </a:r>
            <a:r>
              <a:rPr lang="en-GB" dirty="0" err="1" smtClean="0"/>
              <a:t>postari</a:t>
            </a:r>
            <a:r>
              <a:rPr lang="en-GB" dirty="0" smtClean="0"/>
              <a:t> </a:t>
            </a:r>
            <a:r>
              <a:rPr lang="en-GB" dirty="0" err="1" smtClean="0"/>
              <a:t>recente</a:t>
            </a:r>
            <a:endParaRPr lang="en-GB" dirty="0" smtClean="0"/>
          </a:p>
          <a:p>
            <a:r>
              <a:rPr lang="en-GB" b="1" dirty="0"/>
              <a:t>*</a:t>
            </a:r>
            <a:r>
              <a:rPr lang="en-GB" dirty="0" smtClean="0"/>
              <a:t>O </a:t>
            </a:r>
            <a:r>
              <a:rPr lang="en-GB" dirty="0" err="1" smtClean="0"/>
              <a:t>optiune</a:t>
            </a:r>
            <a:r>
              <a:rPr lang="en-GB" dirty="0" smtClean="0"/>
              <a:t> de </a:t>
            </a:r>
            <a:r>
              <a:rPr lang="en-GB" dirty="0" err="1" smtClean="0"/>
              <a:t>filtrare</a:t>
            </a:r>
            <a:r>
              <a:rPr lang="en-GB" dirty="0" smtClean="0"/>
              <a:t> a </a:t>
            </a:r>
            <a:r>
              <a:rPr lang="en-GB" dirty="0" err="1" smtClean="0"/>
              <a:t>postarilor</a:t>
            </a:r>
            <a:r>
              <a:rPr lang="en-GB" dirty="0" smtClean="0"/>
              <a:t> </a:t>
            </a:r>
            <a:r>
              <a:rPr lang="en-GB" dirty="0" err="1" smtClean="0"/>
              <a:t>dupa</a:t>
            </a:r>
            <a:r>
              <a:rPr lang="en-GB" dirty="0" smtClean="0"/>
              <a:t> </a:t>
            </a:r>
            <a:r>
              <a:rPr lang="en-GB" dirty="0" err="1" smtClean="0"/>
              <a:t>diferite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tag-</a:t>
            </a:r>
            <a:r>
              <a:rPr lang="en-GB" dirty="0" err="1" smtClean="0"/>
              <a:t>uri</a:t>
            </a:r>
            <a:r>
              <a:rPr lang="en-GB" dirty="0" smtClean="0"/>
              <a:t>/</a:t>
            </a:r>
            <a:r>
              <a:rPr lang="en-GB" dirty="0" err="1" smtClean="0"/>
              <a:t>categorii</a:t>
            </a:r>
            <a:endParaRPr lang="en-GB" dirty="0" smtClean="0"/>
          </a:p>
          <a:p>
            <a:r>
              <a:rPr lang="en-GB" b="1" dirty="0" smtClean="0"/>
              <a:t>-</a:t>
            </a:r>
            <a:r>
              <a:rPr lang="en-GB" b="1" dirty="0" err="1" smtClean="0"/>
              <a:t>Sectiune</a:t>
            </a:r>
            <a:r>
              <a:rPr lang="en-GB" b="1" dirty="0" smtClean="0"/>
              <a:t> de </a:t>
            </a:r>
            <a:r>
              <a:rPr lang="en-GB" b="1" dirty="0" err="1" smtClean="0"/>
              <a:t>comentarii</a:t>
            </a:r>
            <a:r>
              <a:rPr lang="en-GB" b="1" dirty="0" smtClean="0"/>
              <a:t> la </a:t>
            </a:r>
            <a:r>
              <a:rPr lang="en-GB" b="1" dirty="0" err="1" smtClean="0"/>
              <a:t>postari</a:t>
            </a:r>
            <a:endParaRPr lang="en-GB" b="1" dirty="0" smtClean="0"/>
          </a:p>
          <a:p>
            <a:r>
              <a:rPr lang="en-GB" b="1" dirty="0" smtClean="0"/>
              <a:t>-</a:t>
            </a:r>
            <a:r>
              <a:rPr lang="en-GB" b="1" dirty="0" err="1" smtClean="0"/>
              <a:t>Pagina</a:t>
            </a:r>
            <a:r>
              <a:rPr lang="en-GB" b="1" dirty="0" smtClean="0"/>
              <a:t> de contact</a:t>
            </a:r>
          </a:p>
          <a:p>
            <a:r>
              <a:rPr lang="en-GB" b="1" dirty="0" smtClean="0"/>
              <a:t>-</a:t>
            </a:r>
            <a:r>
              <a:rPr lang="en-GB" b="1" dirty="0" err="1" smtClean="0"/>
              <a:t>Galerie</a:t>
            </a:r>
            <a:r>
              <a:rPr lang="en-GB" b="1" dirty="0" smtClean="0"/>
              <a:t> de </a:t>
            </a:r>
            <a:r>
              <a:rPr lang="en-GB" b="1" dirty="0" err="1" smtClean="0"/>
              <a:t>imagini</a:t>
            </a:r>
            <a:endParaRPr lang="en-GB" b="1" dirty="0" smtClean="0"/>
          </a:p>
          <a:p>
            <a:r>
              <a:rPr lang="en-GB" b="1" dirty="0" smtClean="0"/>
              <a:t>-Search </a:t>
            </a:r>
            <a:r>
              <a:rPr lang="en-GB" b="1" dirty="0" smtClean="0"/>
              <a:t>bar</a:t>
            </a:r>
          </a:p>
          <a:p>
            <a:r>
              <a:rPr lang="en-GB" b="1" dirty="0" smtClean="0"/>
              <a:t>-</a:t>
            </a:r>
            <a:r>
              <a:rPr lang="en-GB" b="1" dirty="0" err="1" smtClean="0"/>
              <a:t>Monitorizare</a:t>
            </a:r>
            <a:r>
              <a:rPr lang="en-GB" b="1" dirty="0" smtClean="0"/>
              <a:t> </a:t>
            </a:r>
            <a:r>
              <a:rPr lang="en-GB" b="1" dirty="0" err="1" smtClean="0"/>
              <a:t>numar</a:t>
            </a:r>
            <a:r>
              <a:rPr lang="en-GB" b="1" dirty="0" smtClean="0"/>
              <a:t> de </a:t>
            </a:r>
            <a:r>
              <a:rPr lang="en-GB" b="1" dirty="0" err="1" smtClean="0"/>
              <a:t>accesari</a:t>
            </a:r>
            <a:endParaRPr lang="en-GB" b="1" dirty="0" smtClean="0"/>
          </a:p>
          <a:p>
            <a:r>
              <a:rPr lang="en-GB" b="1" smtClean="0"/>
              <a:t>Sign in/Log in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97651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/>
          <a:lstStyle/>
          <a:p>
            <a:r>
              <a:rPr lang="en-GB" dirty="0" smtClean="0"/>
              <a:t>Server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Tehnologii</a:t>
            </a:r>
            <a:r>
              <a:rPr lang="en-GB" b="1" dirty="0" smtClean="0"/>
              <a:t> de </a:t>
            </a:r>
            <a:r>
              <a:rPr lang="en-GB" b="1" dirty="0" err="1" smtClean="0"/>
              <a:t>utilizat</a:t>
            </a:r>
            <a:r>
              <a:rPr lang="en-GB" b="1" dirty="0" smtClean="0"/>
              <a:t> </a:t>
            </a:r>
            <a:r>
              <a:rPr lang="en-GB" b="1" dirty="0" err="1" smtClean="0"/>
              <a:t>pentru</a:t>
            </a:r>
            <a:r>
              <a:rPr lang="en-GB" b="1" dirty="0" smtClean="0"/>
              <a:t> a </a:t>
            </a:r>
            <a:r>
              <a:rPr lang="en-GB" b="1" dirty="0" err="1" smtClean="0"/>
              <a:t>realiza</a:t>
            </a:r>
            <a:r>
              <a:rPr lang="en-GB" b="1" dirty="0" smtClean="0"/>
              <a:t> </a:t>
            </a:r>
            <a:r>
              <a:rPr lang="en-GB" b="1" dirty="0" err="1" smtClean="0"/>
              <a:t>serverul</a:t>
            </a:r>
            <a:r>
              <a:rPr lang="en-GB" b="1" dirty="0" smtClean="0"/>
              <a:t>:</a:t>
            </a:r>
          </a:p>
          <a:p>
            <a:endParaRPr lang="en-GB" dirty="0" smtClean="0"/>
          </a:p>
          <a:p>
            <a:r>
              <a:rPr lang="en-GB" dirty="0" smtClean="0"/>
              <a:t>-</a:t>
            </a:r>
            <a:r>
              <a:rPr lang="ro-RO" dirty="0" err="1" smtClean="0"/>
              <a:t>Node.js</a:t>
            </a:r>
            <a:endParaRPr lang="en-GB" dirty="0" smtClean="0"/>
          </a:p>
          <a:p>
            <a:r>
              <a:rPr lang="en-GB" dirty="0" smtClean="0"/>
              <a:t>-RESTful API</a:t>
            </a:r>
          </a:p>
          <a:p>
            <a:r>
              <a:rPr lang="en-GB" dirty="0" smtClean="0"/>
              <a:t>-</a:t>
            </a:r>
            <a:r>
              <a:rPr lang="ro-RO" dirty="0"/>
              <a:t>JSON Web </a:t>
            </a:r>
            <a:r>
              <a:rPr lang="ro-RO" dirty="0" err="1" smtClean="0"/>
              <a:t>Tokens</a:t>
            </a:r>
            <a:r>
              <a:rPr lang="en-GB" dirty="0" smtClean="0"/>
              <a:t> – </a:t>
            </a:r>
            <a:r>
              <a:rPr lang="en-GB" dirty="0" err="1" smtClean="0"/>
              <a:t>Autentificare</a:t>
            </a:r>
            <a:endParaRPr lang="en-GB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963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dirty="0" smtClean="0"/>
              <a:t>Client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Tehnologii</a:t>
            </a:r>
            <a:r>
              <a:rPr lang="en-GB" b="1" dirty="0" smtClean="0"/>
              <a:t> de </a:t>
            </a:r>
            <a:r>
              <a:rPr lang="en-GB" b="1" dirty="0" err="1" smtClean="0"/>
              <a:t>utilizat</a:t>
            </a:r>
            <a:r>
              <a:rPr lang="en-GB" b="1" dirty="0" smtClean="0"/>
              <a:t> </a:t>
            </a:r>
            <a:r>
              <a:rPr lang="en-GB" b="1" dirty="0" err="1" smtClean="0"/>
              <a:t>pentru</a:t>
            </a:r>
            <a:r>
              <a:rPr lang="en-GB" b="1" dirty="0" smtClean="0"/>
              <a:t> a </a:t>
            </a:r>
            <a:r>
              <a:rPr lang="en-GB" b="1" dirty="0" err="1" smtClean="0"/>
              <a:t>realiza</a:t>
            </a:r>
            <a:r>
              <a:rPr lang="en-GB" b="1" dirty="0" smtClean="0"/>
              <a:t> </a:t>
            </a:r>
            <a:r>
              <a:rPr lang="en-GB" b="1" dirty="0" err="1" smtClean="0"/>
              <a:t>serverul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r>
              <a:rPr lang="en-GB" dirty="0" smtClean="0"/>
              <a:t>-Angular</a:t>
            </a:r>
          </a:p>
          <a:p>
            <a:r>
              <a:rPr lang="en-GB" dirty="0" smtClean="0"/>
              <a:t>-HTML</a:t>
            </a:r>
          </a:p>
          <a:p>
            <a:r>
              <a:rPr lang="en-GB" dirty="0" smtClean="0"/>
              <a:t>-CSS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932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GB" sz="3600" dirty="0" err="1" smtClean="0"/>
              <a:t>Implementarea</a:t>
            </a:r>
            <a:r>
              <a:rPr lang="en-GB" sz="3600" dirty="0" smtClean="0"/>
              <a:t> </a:t>
            </a:r>
            <a:r>
              <a:rPr lang="en-GB" sz="3600" dirty="0" err="1" smtClean="0"/>
              <a:t>elemetelor</a:t>
            </a:r>
            <a:r>
              <a:rPr lang="en-GB" sz="3600" dirty="0" smtClean="0"/>
              <a:t> de la </a:t>
            </a:r>
            <a:r>
              <a:rPr lang="en-GB" sz="3600" dirty="0" err="1" smtClean="0"/>
              <a:t>laboratoare</a:t>
            </a:r>
            <a:endParaRPr lang="ro-RO" sz="3600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Exemple</a:t>
            </a:r>
            <a:r>
              <a:rPr lang="en-GB" b="1" dirty="0" smtClean="0"/>
              <a:t> de </a:t>
            </a:r>
            <a:r>
              <a:rPr lang="en-GB" b="1" dirty="0" err="1" smtClean="0"/>
              <a:t>implementari</a:t>
            </a:r>
            <a:r>
              <a:rPr lang="en-GB" b="1" dirty="0" smtClean="0"/>
              <a:t> utile </a:t>
            </a:r>
            <a:r>
              <a:rPr lang="en-GB" b="1" dirty="0" err="1" smtClean="0"/>
              <a:t>pentru</a:t>
            </a:r>
            <a:r>
              <a:rPr lang="en-GB" b="1" dirty="0" smtClean="0"/>
              <a:t> blog </a:t>
            </a:r>
            <a:r>
              <a:rPr lang="en-GB" b="1" dirty="0" err="1" smtClean="0"/>
              <a:t>folosind</a:t>
            </a:r>
            <a:r>
              <a:rPr lang="en-GB" b="1" dirty="0" smtClean="0"/>
              <a:t> </a:t>
            </a:r>
            <a:r>
              <a:rPr lang="en-GB" b="1" dirty="0" err="1" smtClean="0"/>
              <a:t>elemente</a:t>
            </a:r>
            <a:r>
              <a:rPr lang="en-GB" b="1" dirty="0" smtClean="0"/>
              <a:t> din </a:t>
            </a:r>
            <a:r>
              <a:rPr lang="en-GB" b="1" dirty="0" err="1" smtClean="0"/>
              <a:t>laboratoare</a:t>
            </a:r>
            <a:r>
              <a:rPr lang="en-GB" b="1" dirty="0" smtClean="0"/>
              <a:t>:</a:t>
            </a:r>
          </a:p>
          <a:p>
            <a:endParaRPr lang="en-GB" b="1" dirty="0"/>
          </a:p>
          <a:p>
            <a:r>
              <a:rPr lang="en-GB" b="1" dirty="0" smtClean="0"/>
              <a:t>-</a:t>
            </a:r>
            <a:r>
              <a:rPr lang="ro-RO" b="1" dirty="0"/>
              <a:t>Utilizarea </a:t>
            </a:r>
            <a:r>
              <a:rPr lang="ro-RO" b="1" dirty="0" err="1"/>
              <a:t>addEventListener</a:t>
            </a:r>
            <a:r>
              <a:rPr lang="ro-RO" b="1" dirty="0"/>
              <a:t> pentru </a:t>
            </a:r>
            <a:r>
              <a:rPr lang="ro-RO" b="1" dirty="0" smtClean="0"/>
              <a:t>interactivitate</a:t>
            </a:r>
            <a:r>
              <a:rPr lang="en-GB" b="1" dirty="0" smtClean="0"/>
              <a:t>: </a:t>
            </a:r>
            <a:r>
              <a:rPr lang="en-GB" dirty="0" err="1" smtClean="0"/>
              <a:t>adaugarea</a:t>
            </a:r>
            <a:r>
              <a:rPr lang="en-GB" dirty="0" smtClean="0"/>
              <a:t> </a:t>
            </a:r>
            <a:r>
              <a:rPr lang="en-GB" dirty="0" err="1" smtClean="0"/>
              <a:t>unui</a:t>
            </a:r>
            <a:r>
              <a:rPr lang="en-GB" dirty="0" smtClean="0"/>
              <a:t> </a:t>
            </a:r>
            <a:r>
              <a:rPr lang="en-GB" dirty="0" err="1" smtClean="0"/>
              <a:t>buton</a:t>
            </a:r>
            <a:r>
              <a:rPr lang="en-GB" dirty="0" smtClean="0"/>
              <a:t> de like la </a:t>
            </a:r>
            <a:r>
              <a:rPr lang="en-GB" dirty="0" err="1" smtClean="0"/>
              <a:t>articole</a:t>
            </a:r>
            <a:endParaRPr lang="en-GB" dirty="0" smtClean="0"/>
          </a:p>
          <a:p>
            <a:r>
              <a:rPr lang="en-GB" b="1" dirty="0" smtClean="0"/>
              <a:t>-</a:t>
            </a:r>
            <a:r>
              <a:rPr lang="it-IT" b="1" dirty="0"/>
              <a:t>Parcurgerea DOM folosind un </a:t>
            </a:r>
            <a:r>
              <a:rPr lang="it-IT" b="1" dirty="0" smtClean="0"/>
              <a:t>graf: </a:t>
            </a:r>
            <a:r>
              <a:rPr lang="it-IT" dirty="0" smtClean="0"/>
              <a:t>sortarea articolelor dupa </a:t>
            </a:r>
            <a:r>
              <a:rPr lang="it-IT" dirty="0"/>
              <a:t>tag-uri</a:t>
            </a:r>
            <a:endParaRPr lang="it-IT" b="1" dirty="0" smtClean="0"/>
          </a:p>
          <a:p>
            <a:r>
              <a:rPr lang="it-IT" b="1" dirty="0" smtClean="0"/>
              <a:t>-</a:t>
            </a:r>
            <a:r>
              <a:rPr lang="vi-VN" b="1" dirty="0"/>
              <a:t>WebSockets pentru actualizări în timp </a:t>
            </a:r>
            <a:r>
              <a:rPr lang="vi-VN" b="1" dirty="0" smtClean="0"/>
              <a:t>real</a:t>
            </a:r>
            <a:r>
              <a:rPr lang="en-GB" b="1" dirty="0" smtClean="0"/>
              <a:t>: </a:t>
            </a:r>
            <a:r>
              <a:rPr lang="en-GB" dirty="0" err="1" smtClean="0"/>
              <a:t>afisarea</a:t>
            </a:r>
            <a:r>
              <a:rPr lang="en-GB" dirty="0" smtClean="0"/>
              <a:t> </a:t>
            </a:r>
            <a:r>
              <a:rPr lang="en-GB" dirty="0" err="1" smtClean="0"/>
              <a:t>comentariilor</a:t>
            </a:r>
            <a:r>
              <a:rPr lang="en-GB" dirty="0" smtClean="0"/>
              <a:t> in </a:t>
            </a:r>
            <a:r>
              <a:rPr lang="en-GB" dirty="0" err="1" smtClean="0"/>
              <a:t>timp</a:t>
            </a:r>
            <a:r>
              <a:rPr lang="en-GB" dirty="0" smtClean="0"/>
              <a:t> </a:t>
            </a:r>
            <a:r>
              <a:rPr lang="en-GB" dirty="0" smtClean="0"/>
              <a:t>real</a:t>
            </a:r>
          </a:p>
          <a:p>
            <a:r>
              <a:rPr lang="en-GB" b="1" dirty="0" smtClean="0"/>
              <a:t>-Counter-</a:t>
            </a:r>
            <a:r>
              <a:rPr lang="en-GB" b="1" dirty="0" err="1" smtClean="0"/>
              <a:t>ul</a:t>
            </a:r>
            <a:r>
              <a:rPr lang="en-GB" b="1" dirty="0" smtClean="0"/>
              <a:t> din Lab 5 </a:t>
            </a:r>
            <a:r>
              <a:rPr lang="en-GB" b="1" dirty="0" err="1" smtClean="0"/>
              <a:t>pentru</a:t>
            </a:r>
            <a:r>
              <a:rPr lang="en-GB" b="1" dirty="0" smtClean="0"/>
              <a:t> a </a:t>
            </a:r>
            <a:r>
              <a:rPr lang="en-GB" b="1" dirty="0" err="1" smtClean="0"/>
              <a:t>retine</a:t>
            </a:r>
            <a:r>
              <a:rPr lang="en-GB" b="1" dirty="0" smtClean="0"/>
              <a:t> </a:t>
            </a:r>
            <a:r>
              <a:rPr lang="en-GB" b="1" dirty="0" err="1" smtClean="0"/>
              <a:t>numarul</a:t>
            </a:r>
            <a:r>
              <a:rPr lang="en-GB" b="1" dirty="0" smtClean="0"/>
              <a:t> de </a:t>
            </a:r>
            <a:r>
              <a:rPr lang="en-GB" b="1" dirty="0" err="1" smtClean="0"/>
              <a:t>accesari</a:t>
            </a:r>
            <a:r>
              <a:rPr lang="en-GB" b="1" dirty="0" smtClean="0"/>
              <a:t> ale site-</a:t>
            </a:r>
            <a:r>
              <a:rPr lang="en-GB" b="1" dirty="0" err="1" smtClean="0"/>
              <a:t>ului</a:t>
            </a:r>
            <a:endParaRPr lang="en-GB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8819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">
  <a:themeElements>
    <a:clrScheme name="Executiv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</TotalTime>
  <Words>175</Words>
  <Application>Microsoft Office PowerPoint</Application>
  <PresentationFormat>Expunere pe ecran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6" baseType="lpstr">
      <vt:lpstr>Executiv</vt:lpstr>
      <vt:lpstr>Proiect Blog Web </vt:lpstr>
      <vt:lpstr>Idei generale</vt:lpstr>
      <vt:lpstr>Server</vt:lpstr>
      <vt:lpstr>Client</vt:lpstr>
      <vt:lpstr>Implementarea elemetelor de la laboratoare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Blog Web</dc:title>
  <dc:creator>Leonard</dc:creator>
  <cp:lastModifiedBy>Leonard</cp:lastModifiedBy>
  <cp:revision>10</cp:revision>
  <dcterms:created xsi:type="dcterms:W3CDTF">2024-12-10T18:41:50Z</dcterms:created>
  <dcterms:modified xsi:type="dcterms:W3CDTF">2024-12-11T12:44:35Z</dcterms:modified>
</cp:coreProperties>
</file>