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Tenor Sans"/>
      <p:regular r:id="rId14"/>
    </p:embeddedFont>
    <p:embeddedFont>
      <p:font typeface="Quicksan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Quicksand-regular.fntdata"/><Relationship Id="rId14" Type="http://schemas.openxmlformats.org/officeDocument/2006/relationships/font" Target="fonts/TenorSans-regular.fntdata"/><Relationship Id="rId16" Type="http://schemas.openxmlformats.org/officeDocument/2006/relationships/font" Target="fonts/Quicksan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e81f707b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e81f707b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6de2e077c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6de2e077c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6de2e077c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6de2e077c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6de2e077cf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6de2e077cf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be81f707bc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be81f707b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6de2e077cf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6de2e077cf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6de2e077cf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6de2e077cf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6de2e077cf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6de2e077cf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6de2e077cf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36de2e077cf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20000" y="1007275"/>
            <a:ext cx="7704000" cy="1585500"/>
          </a:xfrm>
          <a:prstGeom prst="rect">
            <a:avLst/>
          </a:prstGeom>
        </p:spPr>
        <p:txBody>
          <a:bodyPr anchorCtr="0" anchor="t" bIns="91425" lIns="91425" spcFirstLastPara="1" rIns="91425" wrap="square" tIns="91425">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20000" y="3121200"/>
            <a:ext cx="22587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8" name="Shape 38"/>
        <p:cNvGrpSpPr/>
        <p:nvPr/>
      </p:nvGrpSpPr>
      <p:grpSpPr>
        <a:xfrm>
          <a:off x="0" y="0"/>
          <a:ext cx="0" cy="0"/>
          <a:chOff x="0" y="0"/>
          <a:chExt cx="0" cy="0"/>
        </a:xfrm>
      </p:grpSpPr>
      <p:sp>
        <p:nvSpPr>
          <p:cNvPr id="39" name="Google Shape;39;p11"/>
          <p:cNvSpPr txBox="1"/>
          <p:nvPr>
            <p:ph hasCustomPrompt="1" type="title"/>
          </p:nvPr>
        </p:nvSpPr>
        <p:spPr>
          <a:xfrm>
            <a:off x="720000" y="2245850"/>
            <a:ext cx="7704000" cy="10980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0" name="Google Shape;40;p11"/>
          <p:cNvSpPr txBox="1"/>
          <p:nvPr>
            <p:ph idx="1" type="subTitle"/>
          </p:nvPr>
        </p:nvSpPr>
        <p:spPr>
          <a:xfrm>
            <a:off x="2212650" y="3654125"/>
            <a:ext cx="4718700" cy="391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41" name="Shape 4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42" name="Shape 42"/>
        <p:cNvGrpSpPr/>
        <p:nvPr/>
      </p:nvGrpSpPr>
      <p:grpSpPr>
        <a:xfrm>
          <a:off x="0" y="0"/>
          <a:ext cx="0" cy="0"/>
          <a:chOff x="0" y="0"/>
          <a:chExt cx="0" cy="0"/>
        </a:xfrm>
      </p:grpSpPr>
      <p:sp>
        <p:nvSpPr>
          <p:cNvPr id="43" name="Google Shape;43;p13"/>
          <p:cNvSpPr txBox="1"/>
          <p:nvPr>
            <p:ph type="title"/>
          </p:nvPr>
        </p:nvSpPr>
        <p:spPr>
          <a:xfrm>
            <a:off x="720000" y="540000"/>
            <a:ext cx="67389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atin typeface="Quicksand"/>
                <a:ea typeface="Quicksand"/>
                <a:cs typeface="Quicksand"/>
                <a:sym typeface="Quicksand"/>
              </a:defRPr>
            </a:lvl2pPr>
            <a:lvl3pPr lvl="2">
              <a:spcBef>
                <a:spcPts val="0"/>
              </a:spcBef>
              <a:spcAft>
                <a:spcPts val="0"/>
              </a:spcAft>
              <a:buSzPts val="2800"/>
              <a:buNone/>
              <a:defRPr>
                <a:latin typeface="Quicksand"/>
                <a:ea typeface="Quicksand"/>
                <a:cs typeface="Quicksand"/>
                <a:sym typeface="Quicksand"/>
              </a:defRPr>
            </a:lvl3pPr>
            <a:lvl4pPr lvl="3">
              <a:spcBef>
                <a:spcPts val="0"/>
              </a:spcBef>
              <a:spcAft>
                <a:spcPts val="0"/>
              </a:spcAft>
              <a:buSzPts val="2800"/>
              <a:buNone/>
              <a:defRPr>
                <a:latin typeface="Quicksand"/>
                <a:ea typeface="Quicksand"/>
                <a:cs typeface="Quicksand"/>
                <a:sym typeface="Quicksand"/>
              </a:defRPr>
            </a:lvl4pPr>
            <a:lvl5pPr lvl="4">
              <a:spcBef>
                <a:spcPts val="0"/>
              </a:spcBef>
              <a:spcAft>
                <a:spcPts val="0"/>
              </a:spcAft>
              <a:buSzPts val="2800"/>
              <a:buNone/>
              <a:defRPr>
                <a:latin typeface="Quicksand"/>
                <a:ea typeface="Quicksand"/>
                <a:cs typeface="Quicksand"/>
                <a:sym typeface="Quicksand"/>
              </a:defRPr>
            </a:lvl5pPr>
            <a:lvl6pPr lvl="5">
              <a:spcBef>
                <a:spcPts val="0"/>
              </a:spcBef>
              <a:spcAft>
                <a:spcPts val="0"/>
              </a:spcAft>
              <a:buSzPts val="2800"/>
              <a:buNone/>
              <a:defRPr>
                <a:latin typeface="Quicksand"/>
                <a:ea typeface="Quicksand"/>
                <a:cs typeface="Quicksand"/>
                <a:sym typeface="Quicksand"/>
              </a:defRPr>
            </a:lvl6pPr>
            <a:lvl7pPr lvl="6">
              <a:spcBef>
                <a:spcPts val="0"/>
              </a:spcBef>
              <a:spcAft>
                <a:spcPts val="0"/>
              </a:spcAft>
              <a:buSzPts val="2800"/>
              <a:buNone/>
              <a:defRPr>
                <a:latin typeface="Quicksand"/>
                <a:ea typeface="Quicksand"/>
                <a:cs typeface="Quicksand"/>
                <a:sym typeface="Quicksand"/>
              </a:defRPr>
            </a:lvl7pPr>
            <a:lvl8pPr lvl="7">
              <a:spcBef>
                <a:spcPts val="0"/>
              </a:spcBef>
              <a:spcAft>
                <a:spcPts val="0"/>
              </a:spcAft>
              <a:buSzPts val="2800"/>
              <a:buNone/>
              <a:defRPr>
                <a:latin typeface="Quicksand"/>
                <a:ea typeface="Quicksand"/>
                <a:cs typeface="Quicksand"/>
                <a:sym typeface="Quicksand"/>
              </a:defRPr>
            </a:lvl8pPr>
            <a:lvl9pPr lvl="8">
              <a:spcBef>
                <a:spcPts val="0"/>
              </a:spcBef>
              <a:spcAft>
                <a:spcPts val="0"/>
              </a:spcAft>
              <a:buSzPts val="2800"/>
              <a:buNone/>
              <a:defRPr>
                <a:latin typeface="Quicksand"/>
                <a:ea typeface="Quicksand"/>
                <a:cs typeface="Quicksand"/>
                <a:sym typeface="Quicksand"/>
              </a:defRPr>
            </a:lvl9pPr>
          </a:lstStyle>
          <a:p/>
        </p:txBody>
      </p:sp>
      <p:sp>
        <p:nvSpPr>
          <p:cNvPr id="44" name="Google Shape;44;p13"/>
          <p:cNvSpPr txBox="1"/>
          <p:nvPr>
            <p:ph idx="1" type="subTitle"/>
          </p:nvPr>
        </p:nvSpPr>
        <p:spPr>
          <a:xfrm>
            <a:off x="1425664" y="1921950"/>
            <a:ext cx="1811100" cy="4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200"/>
              <a:buFont typeface="Tenor Sans"/>
              <a:buNone/>
              <a:defRPr b="1" sz="2200">
                <a:latin typeface="Tenor Sans"/>
                <a:ea typeface="Tenor Sans"/>
                <a:cs typeface="Tenor Sans"/>
                <a:sym typeface="Tenor Sans"/>
              </a:defRPr>
            </a:lvl1pPr>
            <a:lvl2pPr lvl="1" rtl="0" algn="ctr">
              <a:lnSpc>
                <a:spcPct val="100000"/>
              </a:lnSpc>
              <a:spcBef>
                <a:spcPts val="0"/>
              </a:spcBef>
              <a:spcAft>
                <a:spcPts val="0"/>
              </a:spcAft>
              <a:buSzPts val="1400"/>
              <a:buFont typeface="Tenor Sans"/>
              <a:buNone/>
              <a:defRPr>
                <a:latin typeface="Tenor Sans"/>
                <a:ea typeface="Tenor Sans"/>
                <a:cs typeface="Tenor Sans"/>
                <a:sym typeface="Tenor Sans"/>
              </a:defRPr>
            </a:lvl2pPr>
            <a:lvl3pPr lvl="2" rtl="0" algn="ctr">
              <a:lnSpc>
                <a:spcPct val="100000"/>
              </a:lnSpc>
              <a:spcBef>
                <a:spcPts val="0"/>
              </a:spcBef>
              <a:spcAft>
                <a:spcPts val="0"/>
              </a:spcAft>
              <a:buSzPts val="1400"/>
              <a:buFont typeface="Tenor Sans"/>
              <a:buNone/>
              <a:defRPr>
                <a:latin typeface="Tenor Sans"/>
                <a:ea typeface="Tenor Sans"/>
                <a:cs typeface="Tenor Sans"/>
                <a:sym typeface="Tenor Sans"/>
              </a:defRPr>
            </a:lvl3pPr>
            <a:lvl4pPr lvl="3" rtl="0" algn="ctr">
              <a:lnSpc>
                <a:spcPct val="100000"/>
              </a:lnSpc>
              <a:spcBef>
                <a:spcPts val="0"/>
              </a:spcBef>
              <a:spcAft>
                <a:spcPts val="0"/>
              </a:spcAft>
              <a:buSzPts val="1400"/>
              <a:buFont typeface="Tenor Sans"/>
              <a:buNone/>
              <a:defRPr>
                <a:latin typeface="Tenor Sans"/>
                <a:ea typeface="Tenor Sans"/>
                <a:cs typeface="Tenor Sans"/>
                <a:sym typeface="Tenor Sans"/>
              </a:defRPr>
            </a:lvl4pPr>
            <a:lvl5pPr lvl="4" rtl="0" algn="ctr">
              <a:lnSpc>
                <a:spcPct val="100000"/>
              </a:lnSpc>
              <a:spcBef>
                <a:spcPts val="0"/>
              </a:spcBef>
              <a:spcAft>
                <a:spcPts val="0"/>
              </a:spcAft>
              <a:buSzPts val="1400"/>
              <a:buFont typeface="Tenor Sans"/>
              <a:buNone/>
              <a:defRPr>
                <a:latin typeface="Tenor Sans"/>
                <a:ea typeface="Tenor Sans"/>
                <a:cs typeface="Tenor Sans"/>
                <a:sym typeface="Tenor Sans"/>
              </a:defRPr>
            </a:lvl5pPr>
            <a:lvl6pPr lvl="5" rtl="0" algn="ctr">
              <a:lnSpc>
                <a:spcPct val="100000"/>
              </a:lnSpc>
              <a:spcBef>
                <a:spcPts val="0"/>
              </a:spcBef>
              <a:spcAft>
                <a:spcPts val="0"/>
              </a:spcAft>
              <a:buSzPts val="1400"/>
              <a:buFont typeface="Tenor Sans"/>
              <a:buNone/>
              <a:defRPr>
                <a:latin typeface="Tenor Sans"/>
                <a:ea typeface="Tenor Sans"/>
                <a:cs typeface="Tenor Sans"/>
                <a:sym typeface="Tenor Sans"/>
              </a:defRPr>
            </a:lvl6pPr>
            <a:lvl7pPr lvl="6" rtl="0" algn="ctr">
              <a:lnSpc>
                <a:spcPct val="100000"/>
              </a:lnSpc>
              <a:spcBef>
                <a:spcPts val="0"/>
              </a:spcBef>
              <a:spcAft>
                <a:spcPts val="0"/>
              </a:spcAft>
              <a:buSzPts val="1400"/>
              <a:buFont typeface="Tenor Sans"/>
              <a:buNone/>
              <a:defRPr>
                <a:latin typeface="Tenor Sans"/>
                <a:ea typeface="Tenor Sans"/>
                <a:cs typeface="Tenor Sans"/>
                <a:sym typeface="Tenor Sans"/>
              </a:defRPr>
            </a:lvl7pPr>
            <a:lvl8pPr lvl="7" rtl="0" algn="ctr">
              <a:lnSpc>
                <a:spcPct val="100000"/>
              </a:lnSpc>
              <a:spcBef>
                <a:spcPts val="0"/>
              </a:spcBef>
              <a:spcAft>
                <a:spcPts val="0"/>
              </a:spcAft>
              <a:buSzPts val="1400"/>
              <a:buFont typeface="Tenor Sans"/>
              <a:buNone/>
              <a:defRPr>
                <a:latin typeface="Tenor Sans"/>
                <a:ea typeface="Tenor Sans"/>
                <a:cs typeface="Tenor Sans"/>
                <a:sym typeface="Tenor Sans"/>
              </a:defRPr>
            </a:lvl8pPr>
            <a:lvl9pPr lvl="8" rtl="0" algn="ctr">
              <a:lnSpc>
                <a:spcPct val="100000"/>
              </a:lnSpc>
              <a:spcBef>
                <a:spcPts val="0"/>
              </a:spcBef>
              <a:spcAft>
                <a:spcPts val="0"/>
              </a:spcAft>
              <a:buSzPts val="1400"/>
              <a:buFont typeface="Tenor Sans"/>
              <a:buNone/>
              <a:defRPr>
                <a:latin typeface="Tenor Sans"/>
                <a:ea typeface="Tenor Sans"/>
                <a:cs typeface="Tenor Sans"/>
                <a:sym typeface="Tenor Sans"/>
              </a:defRPr>
            </a:lvl9pPr>
          </a:lstStyle>
          <a:p/>
        </p:txBody>
      </p:sp>
      <p:sp>
        <p:nvSpPr>
          <p:cNvPr id="45" name="Google Shape;45;p13"/>
          <p:cNvSpPr txBox="1"/>
          <p:nvPr>
            <p:ph idx="2" type="subTitle"/>
          </p:nvPr>
        </p:nvSpPr>
        <p:spPr>
          <a:xfrm>
            <a:off x="1425664" y="2951853"/>
            <a:ext cx="18111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Tenor Sans"/>
              <a:buNone/>
              <a:defRPr b="1">
                <a:latin typeface="Tenor Sans"/>
                <a:ea typeface="Tenor Sans"/>
                <a:cs typeface="Tenor Sans"/>
                <a:sym typeface="Tenor Sans"/>
              </a:defRPr>
            </a:lvl1pPr>
            <a:lvl2pPr lvl="1" rtl="0" algn="ctr">
              <a:lnSpc>
                <a:spcPct val="100000"/>
              </a:lnSpc>
              <a:spcBef>
                <a:spcPts val="0"/>
              </a:spcBef>
              <a:spcAft>
                <a:spcPts val="0"/>
              </a:spcAft>
              <a:buSzPts val="1400"/>
              <a:buFont typeface="Tenor Sans"/>
              <a:buNone/>
              <a:defRPr>
                <a:latin typeface="Tenor Sans"/>
                <a:ea typeface="Tenor Sans"/>
                <a:cs typeface="Tenor Sans"/>
                <a:sym typeface="Tenor Sans"/>
              </a:defRPr>
            </a:lvl2pPr>
            <a:lvl3pPr lvl="2" rtl="0" algn="ctr">
              <a:lnSpc>
                <a:spcPct val="100000"/>
              </a:lnSpc>
              <a:spcBef>
                <a:spcPts val="0"/>
              </a:spcBef>
              <a:spcAft>
                <a:spcPts val="0"/>
              </a:spcAft>
              <a:buSzPts val="1400"/>
              <a:buFont typeface="Tenor Sans"/>
              <a:buNone/>
              <a:defRPr>
                <a:latin typeface="Tenor Sans"/>
                <a:ea typeface="Tenor Sans"/>
                <a:cs typeface="Tenor Sans"/>
                <a:sym typeface="Tenor Sans"/>
              </a:defRPr>
            </a:lvl3pPr>
            <a:lvl4pPr lvl="3" rtl="0" algn="ctr">
              <a:lnSpc>
                <a:spcPct val="100000"/>
              </a:lnSpc>
              <a:spcBef>
                <a:spcPts val="0"/>
              </a:spcBef>
              <a:spcAft>
                <a:spcPts val="0"/>
              </a:spcAft>
              <a:buSzPts val="1400"/>
              <a:buFont typeface="Tenor Sans"/>
              <a:buNone/>
              <a:defRPr>
                <a:latin typeface="Tenor Sans"/>
                <a:ea typeface="Tenor Sans"/>
                <a:cs typeface="Tenor Sans"/>
                <a:sym typeface="Tenor Sans"/>
              </a:defRPr>
            </a:lvl4pPr>
            <a:lvl5pPr lvl="4" rtl="0" algn="ctr">
              <a:lnSpc>
                <a:spcPct val="100000"/>
              </a:lnSpc>
              <a:spcBef>
                <a:spcPts val="0"/>
              </a:spcBef>
              <a:spcAft>
                <a:spcPts val="0"/>
              </a:spcAft>
              <a:buSzPts val="1400"/>
              <a:buFont typeface="Tenor Sans"/>
              <a:buNone/>
              <a:defRPr>
                <a:latin typeface="Tenor Sans"/>
                <a:ea typeface="Tenor Sans"/>
                <a:cs typeface="Tenor Sans"/>
                <a:sym typeface="Tenor Sans"/>
              </a:defRPr>
            </a:lvl5pPr>
            <a:lvl6pPr lvl="5" rtl="0" algn="ctr">
              <a:lnSpc>
                <a:spcPct val="100000"/>
              </a:lnSpc>
              <a:spcBef>
                <a:spcPts val="0"/>
              </a:spcBef>
              <a:spcAft>
                <a:spcPts val="0"/>
              </a:spcAft>
              <a:buSzPts val="1400"/>
              <a:buFont typeface="Tenor Sans"/>
              <a:buNone/>
              <a:defRPr>
                <a:latin typeface="Tenor Sans"/>
                <a:ea typeface="Tenor Sans"/>
                <a:cs typeface="Tenor Sans"/>
                <a:sym typeface="Tenor Sans"/>
              </a:defRPr>
            </a:lvl6pPr>
            <a:lvl7pPr lvl="6" rtl="0" algn="ctr">
              <a:lnSpc>
                <a:spcPct val="100000"/>
              </a:lnSpc>
              <a:spcBef>
                <a:spcPts val="0"/>
              </a:spcBef>
              <a:spcAft>
                <a:spcPts val="0"/>
              </a:spcAft>
              <a:buSzPts val="1400"/>
              <a:buFont typeface="Tenor Sans"/>
              <a:buNone/>
              <a:defRPr>
                <a:latin typeface="Tenor Sans"/>
                <a:ea typeface="Tenor Sans"/>
                <a:cs typeface="Tenor Sans"/>
                <a:sym typeface="Tenor Sans"/>
              </a:defRPr>
            </a:lvl7pPr>
            <a:lvl8pPr lvl="7" rtl="0" algn="ctr">
              <a:lnSpc>
                <a:spcPct val="100000"/>
              </a:lnSpc>
              <a:spcBef>
                <a:spcPts val="0"/>
              </a:spcBef>
              <a:spcAft>
                <a:spcPts val="0"/>
              </a:spcAft>
              <a:buSzPts val="1400"/>
              <a:buFont typeface="Tenor Sans"/>
              <a:buNone/>
              <a:defRPr>
                <a:latin typeface="Tenor Sans"/>
                <a:ea typeface="Tenor Sans"/>
                <a:cs typeface="Tenor Sans"/>
                <a:sym typeface="Tenor Sans"/>
              </a:defRPr>
            </a:lvl8pPr>
            <a:lvl9pPr lvl="8" rtl="0" algn="ctr">
              <a:lnSpc>
                <a:spcPct val="100000"/>
              </a:lnSpc>
              <a:spcBef>
                <a:spcPts val="0"/>
              </a:spcBef>
              <a:spcAft>
                <a:spcPts val="0"/>
              </a:spcAft>
              <a:buSzPts val="1400"/>
              <a:buFont typeface="Tenor Sans"/>
              <a:buNone/>
              <a:defRPr>
                <a:latin typeface="Tenor Sans"/>
                <a:ea typeface="Tenor Sans"/>
                <a:cs typeface="Tenor Sans"/>
                <a:sym typeface="Tenor Sans"/>
              </a:defRPr>
            </a:lvl9pPr>
          </a:lstStyle>
          <a:p/>
        </p:txBody>
      </p:sp>
      <p:sp>
        <p:nvSpPr>
          <p:cNvPr id="46" name="Google Shape;46;p13"/>
          <p:cNvSpPr txBox="1"/>
          <p:nvPr>
            <p:ph idx="3" type="subTitle"/>
          </p:nvPr>
        </p:nvSpPr>
        <p:spPr>
          <a:xfrm>
            <a:off x="3666458" y="1921950"/>
            <a:ext cx="1811100" cy="4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200"/>
              <a:buFont typeface="Tenor Sans"/>
              <a:buNone/>
              <a:defRPr b="1" sz="2200">
                <a:latin typeface="Tenor Sans"/>
                <a:ea typeface="Tenor Sans"/>
                <a:cs typeface="Tenor Sans"/>
                <a:sym typeface="Tenor Sans"/>
              </a:defRPr>
            </a:lvl1pPr>
            <a:lvl2pPr lvl="1" rtl="0" algn="ctr">
              <a:lnSpc>
                <a:spcPct val="100000"/>
              </a:lnSpc>
              <a:spcBef>
                <a:spcPts val="0"/>
              </a:spcBef>
              <a:spcAft>
                <a:spcPts val="0"/>
              </a:spcAft>
              <a:buSzPts val="1400"/>
              <a:buFont typeface="Tenor Sans"/>
              <a:buNone/>
              <a:defRPr>
                <a:latin typeface="Tenor Sans"/>
                <a:ea typeface="Tenor Sans"/>
                <a:cs typeface="Tenor Sans"/>
                <a:sym typeface="Tenor Sans"/>
              </a:defRPr>
            </a:lvl2pPr>
            <a:lvl3pPr lvl="2" rtl="0" algn="ctr">
              <a:lnSpc>
                <a:spcPct val="100000"/>
              </a:lnSpc>
              <a:spcBef>
                <a:spcPts val="0"/>
              </a:spcBef>
              <a:spcAft>
                <a:spcPts val="0"/>
              </a:spcAft>
              <a:buSzPts val="1400"/>
              <a:buFont typeface="Tenor Sans"/>
              <a:buNone/>
              <a:defRPr>
                <a:latin typeface="Tenor Sans"/>
                <a:ea typeface="Tenor Sans"/>
                <a:cs typeface="Tenor Sans"/>
                <a:sym typeface="Tenor Sans"/>
              </a:defRPr>
            </a:lvl3pPr>
            <a:lvl4pPr lvl="3" rtl="0" algn="ctr">
              <a:lnSpc>
                <a:spcPct val="100000"/>
              </a:lnSpc>
              <a:spcBef>
                <a:spcPts val="0"/>
              </a:spcBef>
              <a:spcAft>
                <a:spcPts val="0"/>
              </a:spcAft>
              <a:buSzPts val="1400"/>
              <a:buFont typeface="Tenor Sans"/>
              <a:buNone/>
              <a:defRPr>
                <a:latin typeface="Tenor Sans"/>
                <a:ea typeface="Tenor Sans"/>
                <a:cs typeface="Tenor Sans"/>
                <a:sym typeface="Tenor Sans"/>
              </a:defRPr>
            </a:lvl4pPr>
            <a:lvl5pPr lvl="4" rtl="0" algn="ctr">
              <a:lnSpc>
                <a:spcPct val="100000"/>
              </a:lnSpc>
              <a:spcBef>
                <a:spcPts val="0"/>
              </a:spcBef>
              <a:spcAft>
                <a:spcPts val="0"/>
              </a:spcAft>
              <a:buSzPts val="1400"/>
              <a:buFont typeface="Tenor Sans"/>
              <a:buNone/>
              <a:defRPr>
                <a:latin typeface="Tenor Sans"/>
                <a:ea typeface="Tenor Sans"/>
                <a:cs typeface="Tenor Sans"/>
                <a:sym typeface="Tenor Sans"/>
              </a:defRPr>
            </a:lvl5pPr>
            <a:lvl6pPr lvl="5" rtl="0" algn="ctr">
              <a:lnSpc>
                <a:spcPct val="100000"/>
              </a:lnSpc>
              <a:spcBef>
                <a:spcPts val="0"/>
              </a:spcBef>
              <a:spcAft>
                <a:spcPts val="0"/>
              </a:spcAft>
              <a:buSzPts val="1400"/>
              <a:buFont typeface="Tenor Sans"/>
              <a:buNone/>
              <a:defRPr>
                <a:latin typeface="Tenor Sans"/>
                <a:ea typeface="Tenor Sans"/>
                <a:cs typeface="Tenor Sans"/>
                <a:sym typeface="Tenor Sans"/>
              </a:defRPr>
            </a:lvl6pPr>
            <a:lvl7pPr lvl="6" rtl="0" algn="ctr">
              <a:lnSpc>
                <a:spcPct val="100000"/>
              </a:lnSpc>
              <a:spcBef>
                <a:spcPts val="0"/>
              </a:spcBef>
              <a:spcAft>
                <a:spcPts val="0"/>
              </a:spcAft>
              <a:buSzPts val="1400"/>
              <a:buFont typeface="Tenor Sans"/>
              <a:buNone/>
              <a:defRPr>
                <a:latin typeface="Tenor Sans"/>
                <a:ea typeface="Tenor Sans"/>
                <a:cs typeface="Tenor Sans"/>
                <a:sym typeface="Tenor Sans"/>
              </a:defRPr>
            </a:lvl7pPr>
            <a:lvl8pPr lvl="7" rtl="0" algn="ctr">
              <a:lnSpc>
                <a:spcPct val="100000"/>
              </a:lnSpc>
              <a:spcBef>
                <a:spcPts val="0"/>
              </a:spcBef>
              <a:spcAft>
                <a:spcPts val="0"/>
              </a:spcAft>
              <a:buSzPts val="1400"/>
              <a:buFont typeface="Tenor Sans"/>
              <a:buNone/>
              <a:defRPr>
                <a:latin typeface="Tenor Sans"/>
                <a:ea typeface="Tenor Sans"/>
                <a:cs typeface="Tenor Sans"/>
                <a:sym typeface="Tenor Sans"/>
              </a:defRPr>
            </a:lvl8pPr>
            <a:lvl9pPr lvl="8" rtl="0" algn="ctr">
              <a:lnSpc>
                <a:spcPct val="100000"/>
              </a:lnSpc>
              <a:spcBef>
                <a:spcPts val="0"/>
              </a:spcBef>
              <a:spcAft>
                <a:spcPts val="0"/>
              </a:spcAft>
              <a:buSzPts val="1400"/>
              <a:buFont typeface="Tenor Sans"/>
              <a:buNone/>
              <a:defRPr>
                <a:latin typeface="Tenor Sans"/>
                <a:ea typeface="Tenor Sans"/>
                <a:cs typeface="Tenor Sans"/>
                <a:sym typeface="Tenor Sans"/>
              </a:defRPr>
            </a:lvl9pPr>
          </a:lstStyle>
          <a:p/>
        </p:txBody>
      </p:sp>
      <p:sp>
        <p:nvSpPr>
          <p:cNvPr id="47" name="Google Shape;47;p13"/>
          <p:cNvSpPr txBox="1"/>
          <p:nvPr>
            <p:ph idx="4" type="subTitle"/>
          </p:nvPr>
        </p:nvSpPr>
        <p:spPr>
          <a:xfrm>
            <a:off x="3666458" y="2951853"/>
            <a:ext cx="18111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Tenor Sans"/>
              <a:buNone/>
              <a:defRPr b="1">
                <a:latin typeface="Tenor Sans"/>
                <a:ea typeface="Tenor Sans"/>
                <a:cs typeface="Tenor Sans"/>
                <a:sym typeface="Tenor Sans"/>
              </a:defRPr>
            </a:lvl1pPr>
            <a:lvl2pPr lvl="1" rtl="0" algn="ctr">
              <a:lnSpc>
                <a:spcPct val="100000"/>
              </a:lnSpc>
              <a:spcBef>
                <a:spcPts val="0"/>
              </a:spcBef>
              <a:spcAft>
                <a:spcPts val="0"/>
              </a:spcAft>
              <a:buSzPts val="1400"/>
              <a:buFont typeface="Tenor Sans"/>
              <a:buNone/>
              <a:defRPr>
                <a:latin typeface="Tenor Sans"/>
                <a:ea typeface="Tenor Sans"/>
                <a:cs typeface="Tenor Sans"/>
                <a:sym typeface="Tenor Sans"/>
              </a:defRPr>
            </a:lvl2pPr>
            <a:lvl3pPr lvl="2" rtl="0" algn="ctr">
              <a:lnSpc>
                <a:spcPct val="100000"/>
              </a:lnSpc>
              <a:spcBef>
                <a:spcPts val="0"/>
              </a:spcBef>
              <a:spcAft>
                <a:spcPts val="0"/>
              </a:spcAft>
              <a:buSzPts val="1400"/>
              <a:buFont typeface="Tenor Sans"/>
              <a:buNone/>
              <a:defRPr>
                <a:latin typeface="Tenor Sans"/>
                <a:ea typeface="Tenor Sans"/>
                <a:cs typeface="Tenor Sans"/>
                <a:sym typeface="Tenor Sans"/>
              </a:defRPr>
            </a:lvl3pPr>
            <a:lvl4pPr lvl="3" rtl="0" algn="ctr">
              <a:lnSpc>
                <a:spcPct val="100000"/>
              </a:lnSpc>
              <a:spcBef>
                <a:spcPts val="0"/>
              </a:spcBef>
              <a:spcAft>
                <a:spcPts val="0"/>
              </a:spcAft>
              <a:buSzPts val="1400"/>
              <a:buFont typeface="Tenor Sans"/>
              <a:buNone/>
              <a:defRPr>
                <a:latin typeface="Tenor Sans"/>
                <a:ea typeface="Tenor Sans"/>
                <a:cs typeface="Tenor Sans"/>
                <a:sym typeface="Tenor Sans"/>
              </a:defRPr>
            </a:lvl4pPr>
            <a:lvl5pPr lvl="4" rtl="0" algn="ctr">
              <a:lnSpc>
                <a:spcPct val="100000"/>
              </a:lnSpc>
              <a:spcBef>
                <a:spcPts val="0"/>
              </a:spcBef>
              <a:spcAft>
                <a:spcPts val="0"/>
              </a:spcAft>
              <a:buSzPts val="1400"/>
              <a:buFont typeface="Tenor Sans"/>
              <a:buNone/>
              <a:defRPr>
                <a:latin typeface="Tenor Sans"/>
                <a:ea typeface="Tenor Sans"/>
                <a:cs typeface="Tenor Sans"/>
                <a:sym typeface="Tenor Sans"/>
              </a:defRPr>
            </a:lvl5pPr>
            <a:lvl6pPr lvl="5" rtl="0" algn="ctr">
              <a:lnSpc>
                <a:spcPct val="100000"/>
              </a:lnSpc>
              <a:spcBef>
                <a:spcPts val="0"/>
              </a:spcBef>
              <a:spcAft>
                <a:spcPts val="0"/>
              </a:spcAft>
              <a:buSzPts val="1400"/>
              <a:buFont typeface="Tenor Sans"/>
              <a:buNone/>
              <a:defRPr>
                <a:latin typeface="Tenor Sans"/>
                <a:ea typeface="Tenor Sans"/>
                <a:cs typeface="Tenor Sans"/>
                <a:sym typeface="Tenor Sans"/>
              </a:defRPr>
            </a:lvl6pPr>
            <a:lvl7pPr lvl="6" rtl="0" algn="ctr">
              <a:lnSpc>
                <a:spcPct val="100000"/>
              </a:lnSpc>
              <a:spcBef>
                <a:spcPts val="0"/>
              </a:spcBef>
              <a:spcAft>
                <a:spcPts val="0"/>
              </a:spcAft>
              <a:buSzPts val="1400"/>
              <a:buFont typeface="Tenor Sans"/>
              <a:buNone/>
              <a:defRPr>
                <a:latin typeface="Tenor Sans"/>
                <a:ea typeface="Tenor Sans"/>
                <a:cs typeface="Tenor Sans"/>
                <a:sym typeface="Tenor Sans"/>
              </a:defRPr>
            </a:lvl7pPr>
            <a:lvl8pPr lvl="7" rtl="0" algn="ctr">
              <a:lnSpc>
                <a:spcPct val="100000"/>
              </a:lnSpc>
              <a:spcBef>
                <a:spcPts val="0"/>
              </a:spcBef>
              <a:spcAft>
                <a:spcPts val="0"/>
              </a:spcAft>
              <a:buSzPts val="1400"/>
              <a:buFont typeface="Tenor Sans"/>
              <a:buNone/>
              <a:defRPr>
                <a:latin typeface="Tenor Sans"/>
                <a:ea typeface="Tenor Sans"/>
                <a:cs typeface="Tenor Sans"/>
                <a:sym typeface="Tenor Sans"/>
              </a:defRPr>
            </a:lvl8pPr>
            <a:lvl9pPr lvl="8" rtl="0" algn="ctr">
              <a:lnSpc>
                <a:spcPct val="100000"/>
              </a:lnSpc>
              <a:spcBef>
                <a:spcPts val="0"/>
              </a:spcBef>
              <a:spcAft>
                <a:spcPts val="0"/>
              </a:spcAft>
              <a:buSzPts val="1400"/>
              <a:buFont typeface="Tenor Sans"/>
              <a:buNone/>
              <a:defRPr>
                <a:latin typeface="Tenor Sans"/>
                <a:ea typeface="Tenor Sans"/>
                <a:cs typeface="Tenor Sans"/>
                <a:sym typeface="Tenor Sans"/>
              </a:defRPr>
            </a:lvl9pPr>
          </a:lstStyle>
          <a:p/>
        </p:txBody>
      </p:sp>
      <p:sp>
        <p:nvSpPr>
          <p:cNvPr id="48" name="Google Shape;48;p13"/>
          <p:cNvSpPr txBox="1"/>
          <p:nvPr>
            <p:ph idx="5" type="subTitle"/>
          </p:nvPr>
        </p:nvSpPr>
        <p:spPr>
          <a:xfrm>
            <a:off x="1425651" y="3324346"/>
            <a:ext cx="18111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 name="Google Shape;49;p13"/>
          <p:cNvSpPr txBox="1"/>
          <p:nvPr>
            <p:ph idx="6" type="subTitle"/>
          </p:nvPr>
        </p:nvSpPr>
        <p:spPr>
          <a:xfrm>
            <a:off x="3666450" y="3324346"/>
            <a:ext cx="18111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0" name="Google Shape;50;p13"/>
          <p:cNvSpPr txBox="1"/>
          <p:nvPr>
            <p:ph idx="7" type="subTitle"/>
          </p:nvPr>
        </p:nvSpPr>
        <p:spPr>
          <a:xfrm>
            <a:off x="5907254" y="1921950"/>
            <a:ext cx="1811100" cy="4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200"/>
              <a:buFont typeface="Tenor Sans"/>
              <a:buNone/>
              <a:defRPr b="1" sz="2200">
                <a:latin typeface="Tenor Sans"/>
                <a:ea typeface="Tenor Sans"/>
                <a:cs typeface="Tenor Sans"/>
                <a:sym typeface="Tenor Sans"/>
              </a:defRPr>
            </a:lvl1pPr>
            <a:lvl2pPr lvl="1" rtl="0" algn="ctr">
              <a:lnSpc>
                <a:spcPct val="100000"/>
              </a:lnSpc>
              <a:spcBef>
                <a:spcPts val="0"/>
              </a:spcBef>
              <a:spcAft>
                <a:spcPts val="0"/>
              </a:spcAft>
              <a:buSzPts val="1400"/>
              <a:buFont typeface="Tenor Sans"/>
              <a:buNone/>
              <a:defRPr>
                <a:latin typeface="Tenor Sans"/>
                <a:ea typeface="Tenor Sans"/>
                <a:cs typeface="Tenor Sans"/>
                <a:sym typeface="Tenor Sans"/>
              </a:defRPr>
            </a:lvl2pPr>
            <a:lvl3pPr lvl="2" rtl="0" algn="ctr">
              <a:lnSpc>
                <a:spcPct val="100000"/>
              </a:lnSpc>
              <a:spcBef>
                <a:spcPts val="0"/>
              </a:spcBef>
              <a:spcAft>
                <a:spcPts val="0"/>
              </a:spcAft>
              <a:buSzPts val="1400"/>
              <a:buFont typeface="Tenor Sans"/>
              <a:buNone/>
              <a:defRPr>
                <a:latin typeface="Tenor Sans"/>
                <a:ea typeface="Tenor Sans"/>
                <a:cs typeface="Tenor Sans"/>
                <a:sym typeface="Tenor Sans"/>
              </a:defRPr>
            </a:lvl3pPr>
            <a:lvl4pPr lvl="3" rtl="0" algn="ctr">
              <a:lnSpc>
                <a:spcPct val="100000"/>
              </a:lnSpc>
              <a:spcBef>
                <a:spcPts val="0"/>
              </a:spcBef>
              <a:spcAft>
                <a:spcPts val="0"/>
              </a:spcAft>
              <a:buSzPts val="1400"/>
              <a:buFont typeface="Tenor Sans"/>
              <a:buNone/>
              <a:defRPr>
                <a:latin typeface="Tenor Sans"/>
                <a:ea typeface="Tenor Sans"/>
                <a:cs typeface="Tenor Sans"/>
                <a:sym typeface="Tenor Sans"/>
              </a:defRPr>
            </a:lvl4pPr>
            <a:lvl5pPr lvl="4" rtl="0" algn="ctr">
              <a:lnSpc>
                <a:spcPct val="100000"/>
              </a:lnSpc>
              <a:spcBef>
                <a:spcPts val="0"/>
              </a:spcBef>
              <a:spcAft>
                <a:spcPts val="0"/>
              </a:spcAft>
              <a:buSzPts val="1400"/>
              <a:buFont typeface="Tenor Sans"/>
              <a:buNone/>
              <a:defRPr>
                <a:latin typeface="Tenor Sans"/>
                <a:ea typeface="Tenor Sans"/>
                <a:cs typeface="Tenor Sans"/>
                <a:sym typeface="Tenor Sans"/>
              </a:defRPr>
            </a:lvl5pPr>
            <a:lvl6pPr lvl="5" rtl="0" algn="ctr">
              <a:lnSpc>
                <a:spcPct val="100000"/>
              </a:lnSpc>
              <a:spcBef>
                <a:spcPts val="0"/>
              </a:spcBef>
              <a:spcAft>
                <a:spcPts val="0"/>
              </a:spcAft>
              <a:buSzPts val="1400"/>
              <a:buFont typeface="Tenor Sans"/>
              <a:buNone/>
              <a:defRPr>
                <a:latin typeface="Tenor Sans"/>
                <a:ea typeface="Tenor Sans"/>
                <a:cs typeface="Tenor Sans"/>
                <a:sym typeface="Tenor Sans"/>
              </a:defRPr>
            </a:lvl6pPr>
            <a:lvl7pPr lvl="6" rtl="0" algn="ctr">
              <a:lnSpc>
                <a:spcPct val="100000"/>
              </a:lnSpc>
              <a:spcBef>
                <a:spcPts val="0"/>
              </a:spcBef>
              <a:spcAft>
                <a:spcPts val="0"/>
              </a:spcAft>
              <a:buSzPts val="1400"/>
              <a:buFont typeface="Tenor Sans"/>
              <a:buNone/>
              <a:defRPr>
                <a:latin typeface="Tenor Sans"/>
                <a:ea typeface="Tenor Sans"/>
                <a:cs typeface="Tenor Sans"/>
                <a:sym typeface="Tenor Sans"/>
              </a:defRPr>
            </a:lvl7pPr>
            <a:lvl8pPr lvl="7" rtl="0" algn="ctr">
              <a:lnSpc>
                <a:spcPct val="100000"/>
              </a:lnSpc>
              <a:spcBef>
                <a:spcPts val="0"/>
              </a:spcBef>
              <a:spcAft>
                <a:spcPts val="0"/>
              </a:spcAft>
              <a:buSzPts val="1400"/>
              <a:buFont typeface="Tenor Sans"/>
              <a:buNone/>
              <a:defRPr>
                <a:latin typeface="Tenor Sans"/>
                <a:ea typeface="Tenor Sans"/>
                <a:cs typeface="Tenor Sans"/>
                <a:sym typeface="Tenor Sans"/>
              </a:defRPr>
            </a:lvl8pPr>
            <a:lvl9pPr lvl="8" rtl="0" algn="ctr">
              <a:lnSpc>
                <a:spcPct val="100000"/>
              </a:lnSpc>
              <a:spcBef>
                <a:spcPts val="0"/>
              </a:spcBef>
              <a:spcAft>
                <a:spcPts val="0"/>
              </a:spcAft>
              <a:buSzPts val="1400"/>
              <a:buFont typeface="Tenor Sans"/>
              <a:buNone/>
              <a:defRPr>
                <a:latin typeface="Tenor Sans"/>
                <a:ea typeface="Tenor Sans"/>
                <a:cs typeface="Tenor Sans"/>
                <a:sym typeface="Tenor Sans"/>
              </a:defRPr>
            </a:lvl9pPr>
          </a:lstStyle>
          <a:p/>
        </p:txBody>
      </p:sp>
      <p:sp>
        <p:nvSpPr>
          <p:cNvPr id="51" name="Google Shape;51;p13"/>
          <p:cNvSpPr txBox="1"/>
          <p:nvPr>
            <p:ph idx="8" type="subTitle"/>
          </p:nvPr>
        </p:nvSpPr>
        <p:spPr>
          <a:xfrm>
            <a:off x="5907254" y="2951853"/>
            <a:ext cx="18111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Tenor Sans"/>
              <a:buNone/>
              <a:defRPr b="1">
                <a:latin typeface="Tenor Sans"/>
                <a:ea typeface="Tenor Sans"/>
                <a:cs typeface="Tenor Sans"/>
                <a:sym typeface="Tenor Sans"/>
              </a:defRPr>
            </a:lvl1pPr>
            <a:lvl2pPr lvl="1" rtl="0" algn="ctr">
              <a:lnSpc>
                <a:spcPct val="100000"/>
              </a:lnSpc>
              <a:spcBef>
                <a:spcPts val="0"/>
              </a:spcBef>
              <a:spcAft>
                <a:spcPts val="0"/>
              </a:spcAft>
              <a:buSzPts val="1400"/>
              <a:buFont typeface="Tenor Sans"/>
              <a:buNone/>
              <a:defRPr>
                <a:latin typeface="Tenor Sans"/>
                <a:ea typeface="Tenor Sans"/>
                <a:cs typeface="Tenor Sans"/>
                <a:sym typeface="Tenor Sans"/>
              </a:defRPr>
            </a:lvl2pPr>
            <a:lvl3pPr lvl="2" rtl="0" algn="ctr">
              <a:lnSpc>
                <a:spcPct val="100000"/>
              </a:lnSpc>
              <a:spcBef>
                <a:spcPts val="0"/>
              </a:spcBef>
              <a:spcAft>
                <a:spcPts val="0"/>
              </a:spcAft>
              <a:buSzPts val="1400"/>
              <a:buFont typeface="Tenor Sans"/>
              <a:buNone/>
              <a:defRPr>
                <a:latin typeface="Tenor Sans"/>
                <a:ea typeface="Tenor Sans"/>
                <a:cs typeface="Tenor Sans"/>
                <a:sym typeface="Tenor Sans"/>
              </a:defRPr>
            </a:lvl3pPr>
            <a:lvl4pPr lvl="3" rtl="0" algn="ctr">
              <a:lnSpc>
                <a:spcPct val="100000"/>
              </a:lnSpc>
              <a:spcBef>
                <a:spcPts val="0"/>
              </a:spcBef>
              <a:spcAft>
                <a:spcPts val="0"/>
              </a:spcAft>
              <a:buSzPts val="1400"/>
              <a:buFont typeface="Tenor Sans"/>
              <a:buNone/>
              <a:defRPr>
                <a:latin typeface="Tenor Sans"/>
                <a:ea typeface="Tenor Sans"/>
                <a:cs typeface="Tenor Sans"/>
                <a:sym typeface="Tenor Sans"/>
              </a:defRPr>
            </a:lvl4pPr>
            <a:lvl5pPr lvl="4" rtl="0" algn="ctr">
              <a:lnSpc>
                <a:spcPct val="100000"/>
              </a:lnSpc>
              <a:spcBef>
                <a:spcPts val="0"/>
              </a:spcBef>
              <a:spcAft>
                <a:spcPts val="0"/>
              </a:spcAft>
              <a:buSzPts val="1400"/>
              <a:buFont typeface="Tenor Sans"/>
              <a:buNone/>
              <a:defRPr>
                <a:latin typeface="Tenor Sans"/>
                <a:ea typeface="Tenor Sans"/>
                <a:cs typeface="Tenor Sans"/>
                <a:sym typeface="Tenor Sans"/>
              </a:defRPr>
            </a:lvl5pPr>
            <a:lvl6pPr lvl="5" rtl="0" algn="ctr">
              <a:lnSpc>
                <a:spcPct val="100000"/>
              </a:lnSpc>
              <a:spcBef>
                <a:spcPts val="0"/>
              </a:spcBef>
              <a:spcAft>
                <a:spcPts val="0"/>
              </a:spcAft>
              <a:buSzPts val="1400"/>
              <a:buFont typeface="Tenor Sans"/>
              <a:buNone/>
              <a:defRPr>
                <a:latin typeface="Tenor Sans"/>
                <a:ea typeface="Tenor Sans"/>
                <a:cs typeface="Tenor Sans"/>
                <a:sym typeface="Tenor Sans"/>
              </a:defRPr>
            </a:lvl6pPr>
            <a:lvl7pPr lvl="6" rtl="0" algn="ctr">
              <a:lnSpc>
                <a:spcPct val="100000"/>
              </a:lnSpc>
              <a:spcBef>
                <a:spcPts val="0"/>
              </a:spcBef>
              <a:spcAft>
                <a:spcPts val="0"/>
              </a:spcAft>
              <a:buSzPts val="1400"/>
              <a:buFont typeface="Tenor Sans"/>
              <a:buNone/>
              <a:defRPr>
                <a:latin typeface="Tenor Sans"/>
                <a:ea typeface="Tenor Sans"/>
                <a:cs typeface="Tenor Sans"/>
                <a:sym typeface="Tenor Sans"/>
              </a:defRPr>
            </a:lvl7pPr>
            <a:lvl8pPr lvl="7" rtl="0" algn="ctr">
              <a:lnSpc>
                <a:spcPct val="100000"/>
              </a:lnSpc>
              <a:spcBef>
                <a:spcPts val="0"/>
              </a:spcBef>
              <a:spcAft>
                <a:spcPts val="0"/>
              </a:spcAft>
              <a:buSzPts val="1400"/>
              <a:buFont typeface="Tenor Sans"/>
              <a:buNone/>
              <a:defRPr>
                <a:latin typeface="Tenor Sans"/>
                <a:ea typeface="Tenor Sans"/>
                <a:cs typeface="Tenor Sans"/>
                <a:sym typeface="Tenor Sans"/>
              </a:defRPr>
            </a:lvl8pPr>
            <a:lvl9pPr lvl="8" rtl="0" algn="ctr">
              <a:lnSpc>
                <a:spcPct val="100000"/>
              </a:lnSpc>
              <a:spcBef>
                <a:spcPts val="0"/>
              </a:spcBef>
              <a:spcAft>
                <a:spcPts val="0"/>
              </a:spcAft>
              <a:buSzPts val="1400"/>
              <a:buFont typeface="Tenor Sans"/>
              <a:buNone/>
              <a:defRPr>
                <a:latin typeface="Tenor Sans"/>
                <a:ea typeface="Tenor Sans"/>
                <a:cs typeface="Tenor Sans"/>
                <a:sym typeface="Tenor Sans"/>
              </a:defRPr>
            </a:lvl9pPr>
          </a:lstStyle>
          <a:p/>
        </p:txBody>
      </p:sp>
      <p:sp>
        <p:nvSpPr>
          <p:cNvPr id="52" name="Google Shape;52;p13"/>
          <p:cNvSpPr txBox="1"/>
          <p:nvPr>
            <p:ph idx="9" type="subTitle"/>
          </p:nvPr>
        </p:nvSpPr>
        <p:spPr>
          <a:xfrm>
            <a:off x="5907250" y="3324346"/>
            <a:ext cx="18111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53" name="Shape 53"/>
        <p:cNvGrpSpPr/>
        <p:nvPr/>
      </p:nvGrpSpPr>
      <p:grpSpPr>
        <a:xfrm>
          <a:off x="0" y="0"/>
          <a:ext cx="0" cy="0"/>
          <a:chOff x="0" y="0"/>
          <a:chExt cx="0" cy="0"/>
        </a:xfrm>
      </p:grpSpPr>
      <p:sp>
        <p:nvSpPr>
          <p:cNvPr id="54" name="Google Shape;54;p14"/>
          <p:cNvSpPr txBox="1"/>
          <p:nvPr>
            <p:ph type="title"/>
          </p:nvPr>
        </p:nvSpPr>
        <p:spPr>
          <a:xfrm>
            <a:off x="720000" y="540000"/>
            <a:ext cx="6738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atin typeface="Quicksand"/>
                <a:ea typeface="Quicksand"/>
                <a:cs typeface="Quicksand"/>
                <a:sym typeface="Quicksand"/>
              </a:defRPr>
            </a:lvl2pPr>
            <a:lvl3pPr lvl="2" rtl="0">
              <a:spcBef>
                <a:spcPts val="0"/>
              </a:spcBef>
              <a:spcAft>
                <a:spcPts val="0"/>
              </a:spcAft>
              <a:buSzPts val="2800"/>
              <a:buNone/>
              <a:defRPr>
                <a:latin typeface="Quicksand"/>
                <a:ea typeface="Quicksand"/>
                <a:cs typeface="Quicksand"/>
                <a:sym typeface="Quicksand"/>
              </a:defRPr>
            </a:lvl3pPr>
            <a:lvl4pPr lvl="3" rtl="0">
              <a:spcBef>
                <a:spcPts val="0"/>
              </a:spcBef>
              <a:spcAft>
                <a:spcPts val="0"/>
              </a:spcAft>
              <a:buSzPts val="2800"/>
              <a:buNone/>
              <a:defRPr>
                <a:latin typeface="Quicksand"/>
                <a:ea typeface="Quicksand"/>
                <a:cs typeface="Quicksand"/>
                <a:sym typeface="Quicksand"/>
              </a:defRPr>
            </a:lvl4pPr>
            <a:lvl5pPr lvl="4" rtl="0">
              <a:spcBef>
                <a:spcPts val="0"/>
              </a:spcBef>
              <a:spcAft>
                <a:spcPts val="0"/>
              </a:spcAft>
              <a:buSzPts val="2800"/>
              <a:buNone/>
              <a:defRPr>
                <a:latin typeface="Quicksand"/>
                <a:ea typeface="Quicksand"/>
                <a:cs typeface="Quicksand"/>
                <a:sym typeface="Quicksand"/>
              </a:defRPr>
            </a:lvl5pPr>
            <a:lvl6pPr lvl="5" rtl="0">
              <a:spcBef>
                <a:spcPts val="0"/>
              </a:spcBef>
              <a:spcAft>
                <a:spcPts val="0"/>
              </a:spcAft>
              <a:buSzPts val="2800"/>
              <a:buNone/>
              <a:defRPr>
                <a:latin typeface="Quicksand"/>
                <a:ea typeface="Quicksand"/>
                <a:cs typeface="Quicksand"/>
                <a:sym typeface="Quicksand"/>
              </a:defRPr>
            </a:lvl6pPr>
            <a:lvl7pPr lvl="6" rtl="0">
              <a:spcBef>
                <a:spcPts val="0"/>
              </a:spcBef>
              <a:spcAft>
                <a:spcPts val="0"/>
              </a:spcAft>
              <a:buSzPts val="2800"/>
              <a:buNone/>
              <a:defRPr>
                <a:latin typeface="Quicksand"/>
                <a:ea typeface="Quicksand"/>
                <a:cs typeface="Quicksand"/>
                <a:sym typeface="Quicksand"/>
              </a:defRPr>
            </a:lvl7pPr>
            <a:lvl8pPr lvl="7" rtl="0">
              <a:spcBef>
                <a:spcPts val="0"/>
              </a:spcBef>
              <a:spcAft>
                <a:spcPts val="0"/>
              </a:spcAft>
              <a:buSzPts val="2800"/>
              <a:buNone/>
              <a:defRPr>
                <a:latin typeface="Quicksand"/>
                <a:ea typeface="Quicksand"/>
                <a:cs typeface="Quicksand"/>
                <a:sym typeface="Quicksand"/>
              </a:defRPr>
            </a:lvl8pPr>
            <a:lvl9pPr lvl="8" rtl="0">
              <a:spcBef>
                <a:spcPts val="0"/>
              </a:spcBef>
              <a:spcAft>
                <a:spcPts val="0"/>
              </a:spcAft>
              <a:buSzPts val="2800"/>
              <a:buNone/>
              <a:defRPr>
                <a:latin typeface="Quicksand"/>
                <a:ea typeface="Quicksand"/>
                <a:cs typeface="Quicksand"/>
                <a:sym typeface="Quicksand"/>
              </a:defRPr>
            </a:lvl9pPr>
          </a:lstStyle>
          <a:p/>
        </p:txBody>
      </p:sp>
      <p:sp>
        <p:nvSpPr>
          <p:cNvPr id="55" name="Google Shape;55;p14"/>
          <p:cNvSpPr txBox="1"/>
          <p:nvPr>
            <p:ph idx="1" type="subTitle"/>
          </p:nvPr>
        </p:nvSpPr>
        <p:spPr>
          <a:xfrm>
            <a:off x="720000" y="2260875"/>
            <a:ext cx="3909300" cy="2307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56" name="Shape 56"/>
        <p:cNvGrpSpPr/>
        <p:nvPr/>
      </p:nvGrpSpPr>
      <p:grpSpPr>
        <a:xfrm>
          <a:off x="0" y="0"/>
          <a:ext cx="0" cy="0"/>
          <a:chOff x="0" y="0"/>
          <a:chExt cx="0" cy="0"/>
        </a:xfrm>
      </p:grpSpPr>
      <p:sp>
        <p:nvSpPr>
          <p:cNvPr id="57" name="Google Shape;57;p15"/>
          <p:cNvSpPr txBox="1"/>
          <p:nvPr>
            <p:ph type="title"/>
          </p:nvPr>
        </p:nvSpPr>
        <p:spPr>
          <a:xfrm>
            <a:off x="720000" y="1870575"/>
            <a:ext cx="4095900" cy="1385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atin typeface="Quicksand"/>
                <a:ea typeface="Quicksand"/>
                <a:cs typeface="Quicksand"/>
                <a:sym typeface="Quicksand"/>
              </a:defRPr>
            </a:lvl2pPr>
            <a:lvl3pPr lvl="2" rtl="0">
              <a:spcBef>
                <a:spcPts val="0"/>
              </a:spcBef>
              <a:spcAft>
                <a:spcPts val="0"/>
              </a:spcAft>
              <a:buSzPts val="2800"/>
              <a:buNone/>
              <a:defRPr>
                <a:latin typeface="Quicksand"/>
                <a:ea typeface="Quicksand"/>
                <a:cs typeface="Quicksand"/>
                <a:sym typeface="Quicksand"/>
              </a:defRPr>
            </a:lvl3pPr>
            <a:lvl4pPr lvl="3" rtl="0">
              <a:spcBef>
                <a:spcPts val="0"/>
              </a:spcBef>
              <a:spcAft>
                <a:spcPts val="0"/>
              </a:spcAft>
              <a:buSzPts val="2800"/>
              <a:buNone/>
              <a:defRPr>
                <a:latin typeface="Quicksand"/>
                <a:ea typeface="Quicksand"/>
                <a:cs typeface="Quicksand"/>
                <a:sym typeface="Quicksand"/>
              </a:defRPr>
            </a:lvl4pPr>
            <a:lvl5pPr lvl="4" rtl="0">
              <a:spcBef>
                <a:spcPts val="0"/>
              </a:spcBef>
              <a:spcAft>
                <a:spcPts val="0"/>
              </a:spcAft>
              <a:buSzPts val="2800"/>
              <a:buNone/>
              <a:defRPr>
                <a:latin typeface="Quicksand"/>
                <a:ea typeface="Quicksand"/>
                <a:cs typeface="Quicksand"/>
                <a:sym typeface="Quicksand"/>
              </a:defRPr>
            </a:lvl5pPr>
            <a:lvl6pPr lvl="5" rtl="0">
              <a:spcBef>
                <a:spcPts val="0"/>
              </a:spcBef>
              <a:spcAft>
                <a:spcPts val="0"/>
              </a:spcAft>
              <a:buSzPts val="2800"/>
              <a:buNone/>
              <a:defRPr>
                <a:latin typeface="Quicksand"/>
                <a:ea typeface="Quicksand"/>
                <a:cs typeface="Quicksand"/>
                <a:sym typeface="Quicksand"/>
              </a:defRPr>
            </a:lvl6pPr>
            <a:lvl7pPr lvl="6" rtl="0">
              <a:spcBef>
                <a:spcPts val="0"/>
              </a:spcBef>
              <a:spcAft>
                <a:spcPts val="0"/>
              </a:spcAft>
              <a:buSzPts val="2800"/>
              <a:buNone/>
              <a:defRPr>
                <a:latin typeface="Quicksand"/>
                <a:ea typeface="Quicksand"/>
                <a:cs typeface="Quicksand"/>
                <a:sym typeface="Quicksand"/>
              </a:defRPr>
            </a:lvl7pPr>
            <a:lvl8pPr lvl="7" rtl="0">
              <a:spcBef>
                <a:spcPts val="0"/>
              </a:spcBef>
              <a:spcAft>
                <a:spcPts val="0"/>
              </a:spcAft>
              <a:buSzPts val="2800"/>
              <a:buNone/>
              <a:defRPr>
                <a:latin typeface="Quicksand"/>
                <a:ea typeface="Quicksand"/>
                <a:cs typeface="Quicksand"/>
                <a:sym typeface="Quicksand"/>
              </a:defRPr>
            </a:lvl8pPr>
            <a:lvl9pPr lvl="8" rtl="0">
              <a:spcBef>
                <a:spcPts val="0"/>
              </a:spcBef>
              <a:spcAft>
                <a:spcPts val="0"/>
              </a:spcAft>
              <a:buSzPts val="2800"/>
              <a:buNone/>
              <a:defRPr>
                <a:latin typeface="Quicksand"/>
                <a:ea typeface="Quicksand"/>
                <a:cs typeface="Quicksand"/>
                <a:sym typeface="Quicksand"/>
              </a:defRPr>
            </a:lvl9pPr>
          </a:lstStyle>
          <a:p/>
        </p:txBody>
      </p:sp>
      <p:sp>
        <p:nvSpPr>
          <p:cNvPr id="58" name="Google Shape;58;p15"/>
          <p:cNvSpPr txBox="1"/>
          <p:nvPr>
            <p:ph idx="1" type="subTitle"/>
          </p:nvPr>
        </p:nvSpPr>
        <p:spPr>
          <a:xfrm>
            <a:off x="720000" y="3488225"/>
            <a:ext cx="2969100" cy="108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3">
    <p:spTree>
      <p:nvGrpSpPr>
        <p:cNvPr id="59" name="Shape 59"/>
        <p:cNvGrpSpPr/>
        <p:nvPr/>
      </p:nvGrpSpPr>
      <p:grpSpPr>
        <a:xfrm>
          <a:off x="0" y="0"/>
          <a:ext cx="0" cy="0"/>
          <a:chOff x="0" y="0"/>
          <a:chExt cx="0" cy="0"/>
        </a:xfrm>
      </p:grpSpPr>
      <p:sp>
        <p:nvSpPr>
          <p:cNvPr id="60" name="Google Shape;60;p16"/>
          <p:cNvSpPr txBox="1"/>
          <p:nvPr>
            <p:ph type="title"/>
          </p:nvPr>
        </p:nvSpPr>
        <p:spPr>
          <a:xfrm>
            <a:off x="5483750" y="1729500"/>
            <a:ext cx="2940300" cy="755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61" name="Google Shape;61;p16"/>
          <p:cNvSpPr txBox="1"/>
          <p:nvPr>
            <p:ph idx="1" type="subTitle"/>
          </p:nvPr>
        </p:nvSpPr>
        <p:spPr>
          <a:xfrm>
            <a:off x="5264100" y="2520475"/>
            <a:ext cx="3159900" cy="2048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62" name="Shape 62"/>
        <p:cNvGrpSpPr/>
        <p:nvPr/>
      </p:nvGrpSpPr>
      <p:grpSpPr>
        <a:xfrm>
          <a:off x="0" y="0"/>
          <a:ext cx="0" cy="0"/>
          <a:chOff x="0" y="0"/>
          <a:chExt cx="0" cy="0"/>
        </a:xfrm>
      </p:grpSpPr>
      <p:sp>
        <p:nvSpPr>
          <p:cNvPr id="63" name="Google Shape;63;p17"/>
          <p:cNvSpPr txBox="1"/>
          <p:nvPr>
            <p:ph type="title"/>
          </p:nvPr>
        </p:nvSpPr>
        <p:spPr>
          <a:xfrm>
            <a:off x="720000" y="540000"/>
            <a:ext cx="67062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atin typeface="Quicksand"/>
                <a:ea typeface="Quicksand"/>
                <a:cs typeface="Quicksand"/>
                <a:sym typeface="Quicksand"/>
              </a:defRPr>
            </a:lvl2pPr>
            <a:lvl3pPr lvl="2">
              <a:spcBef>
                <a:spcPts val="0"/>
              </a:spcBef>
              <a:spcAft>
                <a:spcPts val="0"/>
              </a:spcAft>
              <a:buSzPts val="2800"/>
              <a:buNone/>
              <a:defRPr>
                <a:latin typeface="Quicksand"/>
                <a:ea typeface="Quicksand"/>
                <a:cs typeface="Quicksand"/>
                <a:sym typeface="Quicksand"/>
              </a:defRPr>
            </a:lvl3pPr>
            <a:lvl4pPr lvl="3">
              <a:spcBef>
                <a:spcPts val="0"/>
              </a:spcBef>
              <a:spcAft>
                <a:spcPts val="0"/>
              </a:spcAft>
              <a:buSzPts val="2800"/>
              <a:buNone/>
              <a:defRPr>
                <a:latin typeface="Quicksand"/>
                <a:ea typeface="Quicksand"/>
                <a:cs typeface="Quicksand"/>
                <a:sym typeface="Quicksand"/>
              </a:defRPr>
            </a:lvl4pPr>
            <a:lvl5pPr lvl="4">
              <a:spcBef>
                <a:spcPts val="0"/>
              </a:spcBef>
              <a:spcAft>
                <a:spcPts val="0"/>
              </a:spcAft>
              <a:buSzPts val="2800"/>
              <a:buNone/>
              <a:defRPr>
                <a:latin typeface="Quicksand"/>
                <a:ea typeface="Quicksand"/>
                <a:cs typeface="Quicksand"/>
                <a:sym typeface="Quicksand"/>
              </a:defRPr>
            </a:lvl5pPr>
            <a:lvl6pPr lvl="5">
              <a:spcBef>
                <a:spcPts val="0"/>
              </a:spcBef>
              <a:spcAft>
                <a:spcPts val="0"/>
              </a:spcAft>
              <a:buSzPts val="2800"/>
              <a:buNone/>
              <a:defRPr>
                <a:latin typeface="Quicksand"/>
                <a:ea typeface="Quicksand"/>
                <a:cs typeface="Quicksand"/>
                <a:sym typeface="Quicksand"/>
              </a:defRPr>
            </a:lvl6pPr>
            <a:lvl7pPr lvl="6">
              <a:spcBef>
                <a:spcPts val="0"/>
              </a:spcBef>
              <a:spcAft>
                <a:spcPts val="0"/>
              </a:spcAft>
              <a:buSzPts val="2800"/>
              <a:buNone/>
              <a:defRPr>
                <a:latin typeface="Quicksand"/>
                <a:ea typeface="Quicksand"/>
                <a:cs typeface="Quicksand"/>
                <a:sym typeface="Quicksand"/>
              </a:defRPr>
            </a:lvl7pPr>
            <a:lvl8pPr lvl="7">
              <a:spcBef>
                <a:spcPts val="0"/>
              </a:spcBef>
              <a:spcAft>
                <a:spcPts val="0"/>
              </a:spcAft>
              <a:buSzPts val="2800"/>
              <a:buNone/>
              <a:defRPr>
                <a:latin typeface="Quicksand"/>
                <a:ea typeface="Quicksand"/>
                <a:cs typeface="Quicksand"/>
                <a:sym typeface="Quicksand"/>
              </a:defRPr>
            </a:lvl8pPr>
            <a:lvl9pPr lvl="8">
              <a:spcBef>
                <a:spcPts val="0"/>
              </a:spcBef>
              <a:spcAft>
                <a:spcPts val="0"/>
              </a:spcAft>
              <a:buSzPts val="2800"/>
              <a:buNone/>
              <a:defRPr>
                <a:latin typeface="Quicksand"/>
                <a:ea typeface="Quicksand"/>
                <a:cs typeface="Quicksand"/>
                <a:sym typeface="Quicksand"/>
              </a:defRPr>
            </a:lvl9pPr>
          </a:lstStyle>
          <a:p/>
        </p:txBody>
      </p:sp>
      <p:sp>
        <p:nvSpPr>
          <p:cNvPr id="64" name="Google Shape;64;p17"/>
          <p:cNvSpPr txBox="1"/>
          <p:nvPr>
            <p:ph idx="1" type="subTitle"/>
          </p:nvPr>
        </p:nvSpPr>
        <p:spPr>
          <a:xfrm>
            <a:off x="724925" y="2677775"/>
            <a:ext cx="2281200" cy="358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Font typeface="Tenor Sans"/>
              <a:buNone/>
              <a:defRPr>
                <a:latin typeface="Tenor Sans"/>
                <a:ea typeface="Tenor Sans"/>
                <a:cs typeface="Tenor Sans"/>
                <a:sym typeface="Tenor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7"/>
          <p:cNvSpPr txBox="1"/>
          <p:nvPr>
            <p:ph idx="2" type="subTitle"/>
          </p:nvPr>
        </p:nvSpPr>
        <p:spPr>
          <a:xfrm>
            <a:off x="3433849" y="2677775"/>
            <a:ext cx="2281200" cy="35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Tenor Sans"/>
              <a:buNone/>
              <a:defRPr>
                <a:latin typeface="Tenor Sans"/>
                <a:ea typeface="Tenor Sans"/>
                <a:cs typeface="Tenor Sans"/>
                <a:sym typeface="Tenor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6" name="Google Shape;66;p17"/>
          <p:cNvSpPr txBox="1"/>
          <p:nvPr>
            <p:ph idx="3" type="subTitle"/>
          </p:nvPr>
        </p:nvSpPr>
        <p:spPr>
          <a:xfrm>
            <a:off x="6142801" y="2677775"/>
            <a:ext cx="2281200" cy="35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Tenor Sans"/>
              <a:buNone/>
              <a:defRPr>
                <a:latin typeface="Tenor Sans"/>
                <a:ea typeface="Tenor Sans"/>
                <a:cs typeface="Tenor Sans"/>
                <a:sym typeface="Tenor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7" name="Google Shape;67;p17"/>
          <p:cNvSpPr txBox="1"/>
          <p:nvPr>
            <p:ph idx="4" type="subTitle"/>
          </p:nvPr>
        </p:nvSpPr>
        <p:spPr>
          <a:xfrm>
            <a:off x="724925" y="3036575"/>
            <a:ext cx="2281200" cy="154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8" name="Google Shape;68;p17"/>
          <p:cNvSpPr txBox="1"/>
          <p:nvPr>
            <p:ph idx="5" type="subTitle"/>
          </p:nvPr>
        </p:nvSpPr>
        <p:spPr>
          <a:xfrm>
            <a:off x="3433859" y="3036575"/>
            <a:ext cx="2281200" cy="154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9" name="Google Shape;69;p17"/>
          <p:cNvSpPr txBox="1"/>
          <p:nvPr>
            <p:ph idx="6" type="subTitle"/>
          </p:nvPr>
        </p:nvSpPr>
        <p:spPr>
          <a:xfrm>
            <a:off x="6142793" y="3036575"/>
            <a:ext cx="2281200" cy="154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4">
    <p:spTree>
      <p:nvGrpSpPr>
        <p:cNvPr id="70" name="Shape 70"/>
        <p:cNvGrpSpPr/>
        <p:nvPr/>
      </p:nvGrpSpPr>
      <p:grpSpPr>
        <a:xfrm>
          <a:off x="0" y="0"/>
          <a:ext cx="0" cy="0"/>
          <a:chOff x="0" y="0"/>
          <a:chExt cx="0" cy="0"/>
        </a:xfrm>
      </p:grpSpPr>
      <p:sp>
        <p:nvSpPr>
          <p:cNvPr id="71" name="Google Shape;71;p18"/>
          <p:cNvSpPr txBox="1"/>
          <p:nvPr>
            <p:ph type="title"/>
          </p:nvPr>
        </p:nvSpPr>
        <p:spPr>
          <a:xfrm>
            <a:off x="3224250" y="3804875"/>
            <a:ext cx="2695500" cy="7641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spcBef>
                <a:spcPts val="0"/>
              </a:spcBef>
              <a:spcAft>
                <a:spcPts val="0"/>
              </a:spcAft>
              <a:buSzPts val="2800"/>
              <a:buNone/>
              <a:defRPr>
                <a:latin typeface="Quicksand"/>
                <a:ea typeface="Quicksand"/>
                <a:cs typeface="Quicksand"/>
                <a:sym typeface="Quicksand"/>
              </a:defRPr>
            </a:lvl2pPr>
            <a:lvl3pPr lvl="2">
              <a:spcBef>
                <a:spcPts val="0"/>
              </a:spcBef>
              <a:spcAft>
                <a:spcPts val="0"/>
              </a:spcAft>
              <a:buSzPts val="2800"/>
              <a:buNone/>
              <a:defRPr>
                <a:latin typeface="Quicksand"/>
                <a:ea typeface="Quicksand"/>
                <a:cs typeface="Quicksand"/>
                <a:sym typeface="Quicksand"/>
              </a:defRPr>
            </a:lvl3pPr>
            <a:lvl4pPr lvl="3">
              <a:spcBef>
                <a:spcPts val="0"/>
              </a:spcBef>
              <a:spcAft>
                <a:spcPts val="0"/>
              </a:spcAft>
              <a:buSzPts val="2800"/>
              <a:buNone/>
              <a:defRPr>
                <a:latin typeface="Quicksand"/>
                <a:ea typeface="Quicksand"/>
                <a:cs typeface="Quicksand"/>
                <a:sym typeface="Quicksand"/>
              </a:defRPr>
            </a:lvl4pPr>
            <a:lvl5pPr lvl="4">
              <a:spcBef>
                <a:spcPts val="0"/>
              </a:spcBef>
              <a:spcAft>
                <a:spcPts val="0"/>
              </a:spcAft>
              <a:buSzPts val="2800"/>
              <a:buNone/>
              <a:defRPr>
                <a:latin typeface="Quicksand"/>
                <a:ea typeface="Quicksand"/>
                <a:cs typeface="Quicksand"/>
                <a:sym typeface="Quicksand"/>
              </a:defRPr>
            </a:lvl5pPr>
            <a:lvl6pPr lvl="5">
              <a:spcBef>
                <a:spcPts val="0"/>
              </a:spcBef>
              <a:spcAft>
                <a:spcPts val="0"/>
              </a:spcAft>
              <a:buSzPts val="2800"/>
              <a:buNone/>
              <a:defRPr>
                <a:latin typeface="Quicksand"/>
                <a:ea typeface="Quicksand"/>
                <a:cs typeface="Quicksand"/>
                <a:sym typeface="Quicksand"/>
              </a:defRPr>
            </a:lvl6pPr>
            <a:lvl7pPr lvl="6">
              <a:spcBef>
                <a:spcPts val="0"/>
              </a:spcBef>
              <a:spcAft>
                <a:spcPts val="0"/>
              </a:spcAft>
              <a:buSzPts val="2800"/>
              <a:buNone/>
              <a:defRPr>
                <a:latin typeface="Quicksand"/>
                <a:ea typeface="Quicksand"/>
                <a:cs typeface="Quicksand"/>
                <a:sym typeface="Quicksand"/>
              </a:defRPr>
            </a:lvl7pPr>
            <a:lvl8pPr lvl="7">
              <a:spcBef>
                <a:spcPts val="0"/>
              </a:spcBef>
              <a:spcAft>
                <a:spcPts val="0"/>
              </a:spcAft>
              <a:buSzPts val="2800"/>
              <a:buNone/>
              <a:defRPr>
                <a:latin typeface="Quicksand"/>
                <a:ea typeface="Quicksand"/>
                <a:cs typeface="Quicksand"/>
                <a:sym typeface="Quicksand"/>
              </a:defRPr>
            </a:lvl8pPr>
            <a:lvl9pPr lvl="8">
              <a:spcBef>
                <a:spcPts val="0"/>
              </a:spcBef>
              <a:spcAft>
                <a:spcPts val="0"/>
              </a:spcAft>
              <a:buSzPts val="2800"/>
              <a:buNone/>
              <a:defRPr>
                <a:latin typeface="Quicksand"/>
                <a:ea typeface="Quicksand"/>
                <a:cs typeface="Quicksand"/>
                <a:sym typeface="Quicksand"/>
              </a:defRPr>
            </a:lvl9pPr>
          </a:lstStyle>
          <a:p/>
        </p:txBody>
      </p:sp>
      <p:sp>
        <p:nvSpPr>
          <p:cNvPr id="72" name="Google Shape;72;p18"/>
          <p:cNvSpPr txBox="1"/>
          <p:nvPr>
            <p:ph idx="1" type="subTitle"/>
          </p:nvPr>
        </p:nvSpPr>
        <p:spPr>
          <a:xfrm>
            <a:off x="1915500" y="2034300"/>
            <a:ext cx="5313000" cy="107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500"/>
              <a:buFont typeface="Cormorant"/>
              <a:buNone/>
              <a:defRPr sz="2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73" name="Shape 73"/>
        <p:cNvGrpSpPr/>
        <p:nvPr/>
      </p:nvGrpSpPr>
      <p:grpSpPr>
        <a:xfrm>
          <a:off x="0" y="0"/>
          <a:ext cx="0" cy="0"/>
          <a:chOff x="0" y="0"/>
          <a:chExt cx="0" cy="0"/>
        </a:xfrm>
      </p:grpSpPr>
      <p:sp>
        <p:nvSpPr>
          <p:cNvPr id="74" name="Google Shape;74;p19"/>
          <p:cNvSpPr txBox="1"/>
          <p:nvPr>
            <p:ph type="title"/>
          </p:nvPr>
        </p:nvSpPr>
        <p:spPr>
          <a:xfrm>
            <a:off x="720000" y="540000"/>
            <a:ext cx="67389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atin typeface="Quicksand"/>
                <a:ea typeface="Quicksand"/>
                <a:cs typeface="Quicksand"/>
                <a:sym typeface="Quicksand"/>
              </a:defRPr>
            </a:lvl2pPr>
            <a:lvl3pPr lvl="2">
              <a:spcBef>
                <a:spcPts val="0"/>
              </a:spcBef>
              <a:spcAft>
                <a:spcPts val="0"/>
              </a:spcAft>
              <a:buSzPts val="2800"/>
              <a:buNone/>
              <a:defRPr>
                <a:latin typeface="Quicksand"/>
                <a:ea typeface="Quicksand"/>
                <a:cs typeface="Quicksand"/>
                <a:sym typeface="Quicksand"/>
              </a:defRPr>
            </a:lvl3pPr>
            <a:lvl4pPr lvl="3">
              <a:spcBef>
                <a:spcPts val="0"/>
              </a:spcBef>
              <a:spcAft>
                <a:spcPts val="0"/>
              </a:spcAft>
              <a:buSzPts val="2800"/>
              <a:buNone/>
              <a:defRPr>
                <a:latin typeface="Quicksand"/>
                <a:ea typeface="Quicksand"/>
                <a:cs typeface="Quicksand"/>
                <a:sym typeface="Quicksand"/>
              </a:defRPr>
            </a:lvl4pPr>
            <a:lvl5pPr lvl="4">
              <a:spcBef>
                <a:spcPts val="0"/>
              </a:spcBef>
              <a:spcAft>
                <a:spcPts val="0"/>
              </a:spcAft>
              <a:buSzPts val="2800"/>
              <a:buNone/>
              <a:defRPr>
                <a:latin typeface="Quicksand"/>
                <a:ea typeface="Quicksand"/>
                <a:cs typeface="Quicksand"/>
                <a:sym typeface="Quicksand"/>
              </a:defRPr>
            </a:lvl5pPr>
            <a:lvl6pPr lvl="5">
              <a:spcBef>
                <a:spcPts val="0"/>
              </a:spcBef>
              <a:spcAft>
                <a:spcPts val="0"/>
              </a:spcAft>
              <a:buSzPts val="2800"/>
              <a:buNone/>
              <a:defRPr>
                <a:latin typeface="Quicksand"/>
                <a:ea typeface="Quicksand"/>
                <a:cs typeface="Quicksand"/>
                <a:sym typeface="Quicksand"/>
              </a:defRPr>
            </a:lvl6pPr>
            <a:lvl7pPr lvl="6">
              <a:spcBef>
                <a:spcPts val="0"/>
              </a:spcBef>
              <a:spcAft>
                <a:spcPts val="0"/>
              </a:spcAft>
              <a:buSzPts val="2800"/>
              <a:buNone/>
              <a:defRPr>
                <a:latin typeface="Quicksand"/>
                <a:ea typeface="Quicksand"/>
                <a:cs typeface="Quicksand"/>
                <a:sym typeface="Quicksand"/>
              </a:defRPr>
            </a:lvl7pPr>
            <a:lvl8pPr lvl="7">
              <a:spcBef>
                <a:spcPts val="0"/>
              </a:spcBef>
              <a:spcAft>
                <a:spcPts val="0"/>
              </a:spcAft>
              <a:buSzPts val="2800"/>
              <a:buNone/>
              <a:defRPr>
                <a:latin typeface="Quicksand"/>
                <a:ea typeface="Quicksand"/>
                <a:cs typeface="Quicksand"/>
                <a:sym typeface="Quicksand"/>
              </a:defRPr>
            </a:lvl8pPr>
            <a:lvl9pPr lvl="8">
              <a:spcBef>
                <a:spcPts val="0"/>
              </a:spcBef>
              <a:spcAft>
                <a:spcPts val="0"/>
              </a:spcAft>
              <a:buSzPts val="2800"/>
              <a:buNone/>
              <a:defRPr>
                <a:latin typeface="Quicksand"/>
                <a:ea typeface="Quicksand"/>
                <a:cs typeface="Quicksand"/>
                <a:sym typeface="Quicksand"/>
              </a:defRPr>
            </a:lvl9pPr>
          </a:lstStyle>
          <a:p/>
        </p:txBody>
      </p:sp>
      <p:sp>
        <p:nvSpPr>
          <p:cNvPr id="75" name="Google Shape;75;p19"/>
          <p:cNvSpPr txBox="1"/>
          <p:nvPr>
            <p:ph idx="1" type="subTitle"/>
          </p:nvPr>
        </p:nvSpPr>
        <p:spPr>
          <a:xfrm>
            <a:off x="720000" y="1999150"/>
            <a:ext cx="2211300" cy="38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Tenor Sans"/>
              <a:buNone/>
              <a:defRPr b="1">
                <a:latin typeface="Tenor Sans"/>
                <a:ea typeface="Tenor Sans"/>
                <a:cs typeface="Tenor Sans"/>
                <a:sym typeface="Tenor Sans"/>
              </a:defRPr>
            </a:lvl1pPr>
            <a:lvl2pPr lvl="1" rtl="0">
              <a:spcBef>
                <a:spcPts val="0"/>
              </a:spcBef>
              <a:spcAft>
                <a:spcPts val="0"/>
              </a:spcAft>
              <a:buSzPts val="1800"/>
              <a:buFont typeface="Tenor Sans"/>
              <a:buNone/>
              <a:defRPr sz="1800">
                <a:latin typeface="Tenor Sans"/>
                <a:ea typeface="Tenor Sans"/>
                <a:cs typeface="Tenor Sans"/>
                <a:sym typeface="Tenor Sans"/>
              </a:defRPr>
            </a:lvl2pPr>
            <a:lvl3pPr lvl="2" rtl="0">
              <a:spcBef>
                <a:spcPts val="0"/>
              </a:spcBef>
              <a:spcAft>
                <a:spcPts val="0"/>
              </a:spcAft>
              <a:buSzPts val="1800"/>
              <a:buFont typeface="Tenor Sans"/>
              <a:buNone/>
              <a:defRPr sz="1800">
                <a:latin typeface="Tenor Sans"/>
                <a:ea typeface="Tenor Sans"/>
                <a:cs typeface="Tenor Sans"/>
                <a:sym typeface="Tenor Sans"/>
              </a:defRPr>
            </a:lvl3pPr>
            <a:lvl4pPr lvl="3" rtl="0">
              <a:spcBef>
                <a:spcPts val="0"/>
              </a:spcBef>
              <a:spcAft>
                <a:spcPts val="0"/>
              </a:spcAft>
              <a:buSzPts val="1800"/>
              <a:buFont typeface="Tenor Sans"/>
              <a:buNone/>
              <a:defRPr sz="1800">
                <a:latin typeface="Tenor Sans"/>
                <a:ea typeface="Tenor Sans"/>
                <a:cs typeface="Tenor Sans"/>
                <a:sym typeface="Tenor Sans"/>
              </a:defRPr>
            </a:lvl4pPr>
            <a:lvl5pPr lvl="4" rtl="0">
              <a:spcBef>
                <a:spcPts val="0"/>
              </a:spcBef>
              <a:spcAft>
                <a:spcPts val="0"/>
              </a:spcAft>
              <a:buSzPts val="1800"/>
              <a:buFont typeface="Tenor Sans"/>
              <a:buNone/>
              <a:defRPr sz="1800">
                <a:latin typeface="Tenor Sans"/>
                <a:ea typeface="Tenor Sans"/>
                <a:cs typeface="Tenor Sans"/>
                <a:sym typeface="Tenor Sans"/>
              </a:defRPr>
            </a:lvl5pPr>
            <a:lvl6pPr lvl="5" rtl="0">
              <a:spcBef>
                <a:spcPts val="0"/>
              </a:spcBef>
              <a:spcAft>
                <a:spcPts val="0"/>
              </a:spcAft>
              <a:buSzPts val="1800"/>
              <a:buFont typeface="Tenor Sans"/>
              <a:buNone/>
              <a:defRPr sz="1800">
                <a:latin typeface="Tenor Sans"/>
                <a:ea typeface="Tenor Sans"/>
                <a:cs typeface="Tenor Sans"/>
                <a:sym typeface="Tenor Sans"/>
              </a:defRPr>
            </a:lvl6pPr>
            <a:lvl7pPr lvl="6" rtl="0">
              <a:spcBef>
                <a:spcPts val="0"/>
              </a:spcBef>
              <a:spcAft>
                <a:spcPts val="0"/>
              </a:spcAft>
              <a:buSzPts val="1800"/>
              <a:buFont typeface="Tenor Sans"/>
              <a:buNone/>
              <a:defRPr sz="1800">
                <a:latin typeface="Tenor Sans"/>
                <a:ea typeface="Tenor Sans"/>
                <a:cs typeface="Tenor Sans"/>
                <a:sym typeface="Tenor Sans"/>
              </a:defRPr>
            </a:lvl7pPr>
            <a:lvl8pPr lvl="7" rtl="0">
              <a:spcBef>
                <a:spcPts val="0"/>
              </a:spcBef>
              <a:spcAft>
                <a:spcPts val="0"/>
              </a:spcAft>
              <a:buSzPts val="1800"/>
              <a:buFont typeface="Tenor Sans"/>
              <a:buNone/>
              <a:defRPr sz="1800">
                <a:latin typeface="Tenor Sans"/>
                <a:ea typeface="Tenor Sans"/>
                <a:cs typeface="Tenor Sans"/>
                <a:sym typeface="Tenor Sans"/>
              </a:defRPr>
            </a:lvl8pPr>
            <a:lvl9pPr lvl="8" rtl="0">
              <a:spcBef>
                <a:spcPts val="0"/>
              </a:spcBef>
              <a:spcAft>
                <a:spcPts val="0"/>
              </a:spcAft>
              <a:buSzPts val="1800"/>
              <a:buFont typeface="Tenor Sans"/>
              <a:buNone/>
              <a:defRPr sz="1800">
                <a:latin typeface="Tenor Sans"/>
                <a:ea typeface="Tenor Sans"/>
                <a:cs typeface="Tenor Sans"/>
                <a:sym typeface="Tenor Sans"/>
              </a:defRPr>
            </a:lvl9pPr>
          </a:lstStyle>
          <a:p/>
        </p:txBody>
      </p:sp>
      <p:sp>
        <p:nvSpPr>
          <p:cNvPr id="76" name="Google Shape;76;p19"/>
          <p:cNvSpPr txBox="1"/>
          <p:nvPr>
            <p:ph idx="2" type="subTitle"/>
          </p:nvPr>
        </p:nvSpPr>
        <p:spPr>
          <a:xfrm>
            <a:off x="720000" y="2383650"/>
            <a:ext cx="2211300" cy="74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7" name="Google Shape;77;p19"/>
          <p:cNvSpPr txBox="1"/>
          <p:nvPr>
            <p:ph idx="3" type="subTitle"/>
          </p:nvPr>
        </p:nvSpPr>
        <p:spPr>
          <a:xfrm>
            <a:off x="720000" y="3399550"/>
            <a:ext cx="2211300" cy="38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Tenor Sans"/>
              <a:buNone/>
              <a:defRPr b="1">
                <a:latin typeface="Tenor Sans"/>
                <a:ea typeface="Tenor Sans"/>
                <a:cs typeface="Tenor Sans"/>
                <a:sym typeface="Tenor Sans"/>
              </a:defRPr>
            </a:lvl1pPr>
            <a:lvl2pPr lvl="1" rtl="0">
              <a:spcBef>
                <a:spcPts val="0"/>
              </a:spcBef>
              <a:spcAft>
                <a:spcPts val="0"/>
              </a:spcAft>
              <a:buSzPts val="1800"/>
              <a:buFont typeface="Tenor Sans"/>
              <a:buNone/>
              <a:defRPr sz="1800">
                <a:latin typeface="Tenor Sans"/>
                <a:ea typeface="Tenor Sans"/>
                <a:cs typeface="Tenor Sans"/>
                <a:sym typeface="Tenor Sans"/>
              </a:defRPr>
            </a:lvl2pPr>
            <a:lvl3pPr lvl="2" rtl="0">
              <a:spcBef>
                <a:spcPts val="0"/>
              </a:spcBef>
              <a:spcAft>
                <a:spcPts val="0"/>
              </a:spcAft>
              <a:buSzPts val="1800"/>
              <a:buFont typeface="Tenor Sans"/>
              <a:buNone/>
              <a:defRPr sz="1800">
                <a:latin typeface="Tenor Sans"/>
                <a:ea typeface="Tenor Sans"/>
                <a:cs typeface="Tenor Sans"/>
                <a:sym typeface="Tenor Sans"/>
              </a:defRPr>
            </a:lvl3pPr>
            <a:lvl4pPr lvl="3" rtl="0">
              <a:spcBef>
                <a:spcPts val="0"/>
              </a:spcBef>
              <a:spcAft>
                <a:spcPts val="0"/>
              </a:spcAft>
              <a:buSzPts val="1800"/>
              <a:buFont typeface="Tenor Sans"/>
              <a:buNone/>
              <a:defRPr sz="1800">
                <a:latin typeface="Tenor Sans"/>
                <a:ea typeface="Tenor Sans"/>
                <a:cs typeface="Tenor Sans"/>
                <a:sym typeface="Tenor Sans"/>
              </a:defRPr>
            </a:lvl4pPr>
            <a:lvl5pPr lvl="4" rtl="0">
              <a:spcBef>
                <a:spcPts val="0"/>
              </a:spcBef>
              <a:spcAft>
                <a:spcPts val="0"/>
              </a:spcAft>
              <a:buSzPts val="1800"/>
              <a:buFont typeface="Tenor Sans"/>
              <a:buNone/>
              <a:defRPr sz="1800">
                <a:latin typeface="Tenor Sans"/>
                <a:ea typeface="Tenor Sans"/>
                <a:cs typeface="Tenor Sans"/>
                <a:sym typeface="Tenor Sans"/>
              </a:defRPr>
            </a:lvl5pPr>
            <a:lvl6pPr lvl="5" rtl="0">
              <a:spcBef>
                <a:spcPts val="0"/>
              </a:spcBef>
              <a:spcAft>
                <a:spcPts val="0"/>
              </a:spcAft>
              <a:buSzPts val="1800"/>
              <a:buFont typeface="Tenor Sans"/>
              <a:buNone/>
              <a:defRPr sz="1800">
                <a:latin typeface="Tenor Sans"/>
                <a:ea typeface="Tenor Sans"/>
                <a:cs typeface="Tenor Sans"/>
                <a:sym typeface="Tenor Sans"/>
              </a:defRPr>
            </a:lvl6pPr>
            <a:lvl7pPr lvl="6" rtl="0">
              <a:spcBef>
                <a:spcPts val="0"/>
              </a:spcBef>
              <a:spcAft>
                <a:spcPts val="0"/>
              </a:spcAft>
              <a:buSzPts val="1800"/>
              <a:buFont typeface="Tenor Sans"/>
              <a:buNone/>
              <a:defRPr sz="1800">
                <a:latin typeface="Tenor Sans"/>
                <a:ea typeface="Tenor Sans"/>
                <a:cs typeface="Tenor Sans"/>
                <a:sym typeface="Tenor Sans"/>
              </a:defRPr>
            </a:lvl7pPr>
            <a:lvl8pPr lvl="7" rtl="0">
              <a:spcBef>
                <a:spcPts val="0"/>
              </a:spcBef>
              <a:spcAft>
                <a:spcPts val="0"/>
              </a:spcAft>
              <a:buSzPts val="1800"/>
              <a:buFont typeface="Tenor Sans"/>
              <a:buNone/>
              <a:defRPr sz="1800">
                <a:latin typeface="Tenor Sans"/>
                <a:ea typeface="Tenor Sans"/>
                <a:cs typeface="Tenor Sans"/>
                <a:sym typeface="Tenor Sans"/>
              </a:defRPr>
            </a:lvl8pPr>
            <a:lvl9pPr lvl="8" rtl="0">
              <a:spcBef>
                <a:spcPts val="0"/>
              </a:spcBef>
              <a:spcAft>
                <a:spcPts val="0"/>
              </a:spcAft>
              <a:buSzPts val="1800"/>
              <a:buFont typeface="Tenor Sans"/>
              <a:buNone/>
              <a:defRPr sz="1800">
                <a:latin typeface="Tenor Sans"/>
                <a:ea typeface="Tenor Sans"/>
                <a:cs typeface="Tenor Sans"/>
                <a:sym typeface="Tenor Sans"/>
              </a:defRPr>
            </a:lvl9pPr>
          </a:lstStyle>
          <a:p/>
        </p:txBody>
      </p:sp>
      <p:sp>
        <p:nvSpPr>
          <p:cNvPr id="78" name="Google Shape;78;p19"/>
          <p:cNvSpPr txBox="1"/>
          <p:nvPr>
            <p:ph idx="4" type="subTitle"/>
          </p:nvPr>
        </p:nvSpPr>
        <p:spPr>
          <a:xfrm>
            <a:off x="720000" y="3784150"/>
            <a:ext cx="2211300" cy="74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9" name="Google Shape;79;p19"/>
          <p:cNvSpPr txBox="1"/>
          <p:nvPr>
            <p:ph idx="5" type="subTitle"/>
          </p:nvPr>
        </p:nvSpPr>
        <p:spPr>
          <a:xfrm>
            <a:off x="3483214" y="1999150"/>
            <a:ext cx="2194500" cy="38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Tenor Sans"/>
              <a:buNone/>
              <a:defRPr b="1">
                <a:latin typeface="Tenor Sans"/>
                <a:ea typeface="Tenor Sans"/>
                <a:cs typeface="Tenor Sans"/>
                <a:sym typeface="Tenor Sans"/>
              </a:defRPr>
            </a:lvl1pPr>
            <a:lvl2pPr lvl="1" rtl="0">
              <a:spcBef>
                <a:spcPts val="0"/>
              </a:spcBef>
              <a:spcAft>
                <a:spcPts val="0"/>
              </a:spcAft>
              <a:buSzPts val="1800"/>
              <a:buFont typeface="Tenor Sans"/>
              <a:buNone/>
              <a:defRPr sz="1800">
                <a:latin typeface="Tenor Sans"/>
                <a:ea typeface="Tenor Sans"/>
                <a:cs typeface="Tenor Sans"/>
                <a:sym typeface="Tenor Sans"/>
              </a:defRPr>
            </a:lvl2pPr>
            <a:lvl3pPr lvl="2" rtl="0">
              <a:spcBef>
                <a:spcPts val="0"/>
              </a:spcBef>
              <a:spcAft>
                <a:spcPts val="0"/>
              </a:spcAft>
              <a:buSzPts val="1800"/>
              <a:buFont typeface="Tenor Sans"/>
              <a:buNone/>
              <a:defRPr sz="1800">
                <a:latin typeface="Tenor Sans"/>
                <a:ea typeface="Tenor Sans"/>
                <a:cs typeface="Tenor Sans"/>
                <a:sym typeface="Tenor Sans"/>
              </a:defRPr>
            </a:lvl3pPr>
            <a:lvl4pPr lvl="3" rtl="0">
              <a:spcBef>
                <a:spcPts val="0"/>
              </a:spcBef>
              <a:spcAft>
                <a:spcPts val="0"/>
              </a:spcAft>
              <a:buSzPts val="1800"/>
              <a:buFont typeface="Tenor Sans"/>
              <a:buNone/>
              <a:defRPr sz="1800">
                <a:latin typeface="Tenor Sans"/>
                <a:ea typeface="Tenor Sans"/>
                <a:cs typeface="Tenor Sans"/>
                <a:sym typeface="Tenor Sans"/>
              </a:defRPr>
            </a:lvl4pPr>
            <a:lvl5pPr lvl="4" rtl="0">
              <a:spcBef>
                <a:spcPts val="0"/>
              </a:spcBef>
              <a:spcAft>
                <a:spcPts val="0"/>
              </a:spcAft>
              <a:buSzPts val="1800"/>
              <a:buFont typeface="Tenor Sans"/>
              <a:buNone/>
              <a:defRPr sz="1800">
                <a:latin typeface="Tenor Sans"/>
                <a:ea typeface="Tenor Sans"/>
                <a:cs typeface="Tenor Sans"/>
                <a:sym typeface="Tenor Sans"/>
              </a:defRPr>
            </a:lvl5pPr>
            <a:lvl6pPr lvl="5" rtl="0">
              <a:spcBef>
                <a:spcPts val="0"/>
              </a:spcBef>
              <a:spcAft>
                <a:spcPts val="0"/>
              </a:spcAft>
              <a:buSzPts val="1800"/>
              <a:buFont typeface="Tenor Sans"/>
              <a:buNone/>
              <a:defRPr sz="1800">
                <a:latin typeface="Tenor Sans"/>
                <a:ea typeface="Tenor Sans"/>
                <a:cs typeface="Tenor Sans"/>
                <a:sym typeface="Tenor Sans"/>
              </a:defRPr>
            </a:lvl6pPr>
            <a:lvl7pPr lvl="6" rtl="0">
              <a:spcBef>
                <a:spcPts val="0"/>
              </a:spcBef>
              <a:spcAft>
                <a:spcPts val="0"/>
              </a:spcAft>
              <a:buSzPts val="1800"/>
              <a:buFont typeface="Tenor Sans"/>
              <a:buNone/>
              <a:defRPr sz="1800">
                <a:latin typeface="Tenor Sans"/>
                <a:ea typeface="Tenor Sans"/>
                <a:cs typeface="Tenor Sans"/>
                <a:sym typeface="Tenor Sans"/>
              </a:defRPr>
            </a:lvl7pPr>
            <a:lvl8pPr lvl="7" rtl="0">
              <a:spcBef>
                <a:spcPts val="0"/>
              </a:spcBef>
              <a:spcAft>
                <a:spcPts val="0"/>
              </a:spcAft>
              <a:buSzPts val="1800"/>
              <a:buFont typeface="Tenor Sans"/>
              <a:buNone/>
              <a:defRPr sz="1800">
                <a:latin typeface="Tenor Sans"/>
                <a:ea typeface="Tenor Sans"/>
                <a:cs typeface="Tenor Sans"/>
                <a:sym typeface="Tenor Sans"/>
              </a:defRPr>
            </a:lvl8pPr>
            <a:lvl9pPr lvl="8" rtl="0">
              <a:spcBef>
                <a:spcPts val="0"/>
              </a:spcBef>
              <a:spcAft>
                <a:spcPts val="0"/>
              </a:spcAft>
              <a:buSzPts val="1800"/>
              <a:buFont typeface="Tenor Sans"/>
              <a:buNone/>
              <a:defRPr sz="1800">
                <a:latin typeface="Tenor Sans"/>
                <a:ea typeface="Tenor Sans"/>
                <a:cs typeface="Tenor Sans"/>
                <a:sym typeface="Tenor Sans"/>
              </a:defRPr>
            </a:lvl9pPr>
          </a:lstStyle>
          <a:p/>
        </p:txBody>
      </p:sp>
      <p:sp>
        <p:nvSpPr>
          <p:cNvPr id="80" name="Google Shape;80;p19"/>
          <p:cNvSpPr txBox="1"/>
          <p:nvPr>
            <p:ph idx="6" type="subTitle"/>
          </p:nvPr>
        </p:nvSpPr>
        <p:spPr>
          <a:xfrm>
            <a:off x="3483214" y="2383650"/>
            <a:ext cx="2194500" cy="74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1" name="Google Shape;81;p19"/>
          <p:cNvSpPr txBox="1"/>
          <p:nvPr>
            <p:ph idx="7" type="subTitle"/>
          </p:nvPr>
        </p:nvSpPr>
        <p:spPr>
          <a:xfrm>
            <a:off x="3483214" y="3399550"/>
            <a:ext cx="2194500" cy="38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Tenor Sans"/>
              <a:buNone/>
              <a:defRPr b="1">
                <a:latin typeface="Tenor Sans"/>
                <a:ea typeface="Tenor Sans"/>
                <a:cs typeface="Tenor Sans"/>
                <a:sym typeface="Tenor Sans"/>
              </a:defRPr>
            </a:lvl1pPr>
            <a:lvl2pPr lvl="1" rtl="0">
              <a:spcBef>
                <a:spcPts val="0"/>
              </a:spcBef>
              <a:spcAft>
                <a:spcPts val="0"/>
              </a:spcAft>
              <a:buSzPts val="1800"/>
              <a:buFont typeface="Tenor Sans"/>
              <a:buNone/>
              <a:defRPr sz="1800">
                <a:latin typeface="Tenor Sans"/>
                <a:ea typeface="Tenor Sans"/>
                <a:cs typeface="Tenor Sans"/>
                <a:sym typeface="Tenor Sans"/>
              </a:defRPr>
            </a:lvl2pPr>
            <a:lvl3pPr lvl="2" rtl="0">
              <a:spcBef>
                <a:spcPts val="0"/>
              </a:spcBef>
              <a:spcAft>
                <a:spcPts val="0"/>
              </a:spcAft>
              <a:buSzPts val="1800"/>
              <a:buFont typeface="Tenor Sans"/>
              <a:buNone/>
              <a:defRPr sz="1800">
                <a:latin typeface="Tenor Sans"/>
                <a:ea typeface="Tenor Sans"/>
                <a:cs typeface="Tenor Sans"/>
                <a:sym typeface="Tenor Sans"/>
              </a:defRPr>
            </a:lvl3pPr>
            <a:lvl4pPr lvl="3" rtl="0">
              <a:spcBef>
                <a:spcPts val="0"/>
              </a:spcBef>
              <a:spcAft>
                <a:spcPts val="0"/>
              </a:spcAft>
              <a:buSzPts val="1800"/>
              <a:buFont typeface="Tenor Sans"/>
              <a:buNone/>
              <a:defRPr sz="1800">
                <a:latin typeface="Tenor Sans"/>
                <a:ea typeface="Tenor Sans"/>
                <a:cs typeface="Tenor Sans"/>
                <a:sym typeface="Tenor Sans"/>
              </a:defRPr>
            </a:lvl4pPr>
            <a:lvl5pPr lvl="4" rtl="0">
              <a:spcBef>
                <a:spcPts val="0"/>
              </a:spcBef>
              <a:spcAft>
                <a:spcPts val="0"/>
              </a:spcAft>
              <a:buSzPts val="1800"/>
              <a:buFont typeface="Tenor Sans"/>
              <a:buNone/>
              <a:defRPr sz="1800">
                <a:latin typeface="Tenor Sans"/>
                <a:ea typeface="Tenor Sans"/>
                <a:cs typeface="Tenor Sans"/>
                <a:sym typeface="Tenor Sans"/>
              </a:defRPr>
            </a:lvl5pPr>
            <a:lvl6pPr lvl="5" rtl="0">
              <a:spcBef>
                <a:spcPts val="0"/>
              </a:spcBef>
              <a:spcAft>
                <a:spcPts val="0"/>
              </a:spcAft>
              <a:buSzPts val="1800"/>
              <a:buFont typeface="Tenor Sans"/>
              <a:buNone/>
              <a:defRPr sz="1800">
                <a:latin typeface="Tenor Sans"/>
                <a:ea typeface="Tenor Sans"/>
                <a:cs typeface="Tenor Sans"/>
                <a:sym typeface="Tenor Sans"/>
              </a:defRPr>
            </a:lvl6pPr>
            <a:lvl7pPr lvl="6" rtl="0">
              <a:spcBef>
                <a:spcPts val="0"/>
              </a:spcBef>
              <a:spcAft>
                <a:spcPts val="0"/>
              </a:spcAft>
              <a:buSzPts val="1800"/>
              <a:buFont typeface="Tenor Sans"/>
              <a:buNone/>
              <a:defRPr sz="1800">
                <a:latin typeface="Tenor Sans"/>
                <a:ea typeface="Tenor Sans"/>
                <a:cs typeface="Tenor Sans"/>
                <a:sym typeface="Tenor Sans"/>
              </a:defRPr>
            </a:lvl7pPr>
            <a:lvl8pPr lvl="7" rtl="0">
              <a:spcBef>
                <a:spcPts val="0"/>
              </a:spcBef>
              <a:spcAft>
                <a:spcPts val="0"/>
              </a:spcAft>
              <a:buSzPts val="1800"/>
              <a:buFont typeface="Tenor Sans"/>
              <a:buNone/>
              <a:defRPr sz="1800">
                <a:latin typeface="Tenor Sans"/>
                <a:ea typeface="Tenor Sans"/>
                <a:cs typeface="Tenor Sans"/>
                <a:sym typeface="Tenor Sans"/>
              </a:defRPr>
            </a:lvl8pPr>
            <a:lvl9pPr lvl="8" rtl="0">
              <a:spcBef>
                <a:spcPts val="0"/>
              </a:spcBef>
              <a:spcAft>
                <a:spcPts val="0"/>
              </a:spcAft>
              <a:buSzPts val="1800"/>
              <a:buFont typeface="Tenor Sans"/>
              <a:buNone/>
              <a:defRPr sz="1800">
                <a:latin typeface="Tenor Sans"/>
                <a:ea typeface="Tenor Sans"/>
                <a:cs typeface="Tenor Sans"/>
                <a:sym typeface="Tenor Sans"/>
              </a:defRPr>
            </a:lvl9pPr>
          </a:lstStyle>
          <a:p/>
        </p:txBody>
      </p:sp>
      <p:sp>
        <p:nvSpPr>
          <p:cNvPr id="82" name="Google Shape;82;p19"/>
          <p:cNvSpPr txBox="1"/>
          <p:nvPr>
            <p:ph idx="8" type="subTitle"/>
          </p:nvPr>
        </p:nvSpPr>
        <p:spPr>
          <a:xfrm>
            <a:off x="3483214" y="3784150"/>
            <a:ext cx="2194500" cy="74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3" name="Google Shape;83;p19"/>
          <p:cNvSpPr txBox="1"/>
          <p:nvPr>
            <p:ph idx="9" type="subTitle"/>
          </p:nvPr>
        </p:nvSpPr>
        <p:spPr>
          <a:xfrm>
            <a:off x="6229625" y="1999150"/>
            <a:ext cx="2194500" cy="38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Tenor Sans"/>
              <a:buNone/>
              <a:defRPr b="1">
                <a:latin typeface="Tenor Sans"/>
                <a:ea typeface="Tenor Sans"/>
                <a:cs typeface="Tenor Sans"/>
                <a:sym typeface="Tenor Sans"/>
              </a:defRPr>
            </a:lvl1pPr>
            <a:lvl2pPr lvl="1" rtl="0">
              <a:spcBef>
                <a:spcPts val="0"/>
              </a:spcBef>
              <a:spcAft>
                <a:spcPts val="0"/>
              </a:spcAft>
              <a:buSzPts val="1800"/>
              <a:buFont typeface="Tenor Sans"/>
              <a:buNone/>
              <a:defRPr sz="1800">
                <a:latin typeface="Tenor Sans"/>
                <a:ea typeface="Tenor Sans"/>
                <a:cs typeface="Tenor Sans"/>
                <a:sym typeface="Tenor Sans"/>
              </a:defRPr>
            </a:lvl2pPr>
            <a:lvl3pPr lvl="2" rtl="0">
              <a:spcBef>
                <a:spcPts val="0"/>
              </a:spcBef>
              <a:spcAft>
                <a:spcPts val="0"/>
              </a:spcAft>
              <a:buSzPts val="1800"/>
              <a:buFont typeface="Tenor Sans"/>
              <a:buNone/>
              <a:defRPr sz="1800">
                <a:latin typeface="Tenor Sans"/>
                <a:ea typeface="Tenor Sans"/>
                <a:cs typeface="Tenor Sans"/>
                <a:sym typeface="Tenor Sans"/>
              </a:defRPr>
            </a:lvl3pPr>
            <a:lvl4pPr lvl="3" rtl="0">
              <a:spcBef>
                <a:spcPts val="0"/>
              </a:spcBef>
              <a:spcAft>
                <a:spcPts val="0"/>
              </a:spcAft>
              <a:buSzPts val="1800"/>
              <a:buFont typeface="Tenor Sans"/>
              <a:buNone/>
              <a:defRPr sz="1800">
                <a:latin typeface="Tenor Sans"/>
                <a:ea typeface="Tenor Sans"/>
                <a:cs typeface="Tenor Sans"/>
                <a:sym typeface="Tenor Sans"/>
              </a:defRPr>
            </a:lvl4pPr>
            <a:lvl5pPr lvl="4" rtl="0">
              <a:spcBef>
                <a:spcPts val="0"/>
              </a:spcBef>
              <a:spcAft>
                <a:spcPts val="0"/>
              </a:spcAft>
              <a:buSzPts val="1800"/>
              <a:buFont typeface="Tenor Sans"/>
              <a:buNone/>
              <a:defRPr sz="1800">
                <a:latin typeface="Tenor Sans"/>
                <a:ea typeface="Tenor Sans"/>
                <a:cs typeface="Tenor Sans"/>
                <a:sym typeface="Tenor Sans"/>
              </a:defRPr>
            </a:lvl5pPr>
            <a:lvl6pPr lvl="5" rtl="0">
              <a:spcBef>
                <a:spcPts val="0"/>
              </a:spcBef>
              <a:spcAft>
                <a:spcPts val="0"/>
              </a:spcAft>
              <a:buSzPts val="1800"/>
              <a:buFont typeface="Tenor Sans"/>
              <a:buNone/>
              <a:defRPr sz="1800">
                <a:latin typeface="Tenor Sans"/>
                <a:ea typeface="Tenor Sans"/>
                <a:cs typeface="Tenor Sans"/>
                <a:sym typeface="Tenor Sans"/>
              </a:defRPr>
            </a:lvl6pPr>
            <a:lvl7pPr lvl="6" rtl="0">
              <a:spcBef>
                <a:spcPts val="0"/>
              </a:spcBef>
              <a:spcAft>
                <a:spcPts val="0"/>
              </a:spcAft>
              <a:buSzPts val="1800"/>
              <a:buFont typeface="Tenor Sans"/>
              <a:buNone/>
              <a:defRPr sz="1800">
                <a:latin typeface="Tenor Sans"/>
                <a:ea typeface="Tenor Sans"/>
                <a:cs typeface="Tenor Sans"/>
                <a:sym typeface="Tenor Sans"/>
              </a:defRPr>
            </a:lvl7pPr>
            <a:lvl8pPr lvl="7" rtl="0">
              <a:spcBef>
                <a:spcPts val="0"/>
              </a:spcBef>
              <a:spcAft>
                <a:spcPts val="0"/>
              </a:spcAft>
              <a:buSzPts val="1800"/>
              <a:buFont typeface="Tenor Sans"/>
              <a:buNone/>
              <a:defRPr sz="1800">
                <a:latin typeface="Tenor Sans"/>
                <a:ea typeface="Tenor Sans"/>
                <a:cs typeface="Tenor Sans"/>
                <a:sym typeface="Tenor Sans"/>
              </a:defRPr>
            </a:lvl8pPr>
            <a:lvl9pPr lvl="8" rtl="0">
              <a:spcBef>
                <a:spcPts val="0"/>
              </a:spcBef>
              <a:spcAft>
                <a:spcPts val="0"/>
              </a:spcAft>
              <a:buSzPts val="1800"/>
              <a:buFont typeface="Tenor Sans"/>
              <a:buNone/>
              <a:defRPr sz="1800">
                <a:latin typeface="Tenor Sans"/>
                <a:ea typeface="Tenor Sans"/>
                <a:cs typeface="Tenor Sans"/>
                <a:sym typeface="Tenor Sans"/>
              </a:defRPr>
            </a:lvl9pPr>
          </a:lstStyle>
          <a:p/>
        </p:txBody>
      </p:sp>
      <p:sp>
        <p:nvSpPr>
          <p:cNvPr id="84" name="Google Shape;84;p19"/>
          <p:cNvSpPr txBox="1"/>
          <p:nvPr>
            <p:ph idx="13" type="subTitle"/>
          </p:nvPr>
        </p:nvSpPr>
        <p:spPr>
          <a:xfrm>
            <a:off x="6229625" y="2383650"/>
            <a:ext cx="2194500" cy="74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5" name="Google Shape;85;p19"/>
          <p:cNvSpPr txBox="1"/>
          <p:nvPr>
            <p:ph idx="14" type="subTitle"/>
          </p:nvPr>
        </p:nvSpPr>
        <p:spPr>
          <a:xfrm>
            <a:off x="6229625" y="3399550"/>
            <a:ext cx="2194500" cy="38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Tenor Sans"/>
              <a:buNone/>
              <a:defRPr b="1">
                <a:latin typeface="Tenor Sans"/>
                <a:ea typeface="Tenor Sans"/>
                <a:cs typeface="Tenor Sans"/>
                <a:sym typeface="Tenor Sans"/>
              </a:defRPr>
            </a:lvl1pPr>
            <a:lvl2pPr lvl="1" rtl="0">
              <a:spcBef>
                <a:spcPts val="0"/>
              </a:spcBef>
              <a:spcAft>
                <a:spcPts val="0"/>
              </a:spcAft>
              <a:buSzPts val="1800"/>
              <a:buFont typeface="Tenor Sans"/>
              <a:buNone/>
              <a:defRPr sz="1800">
                <a:latin typeface="Tenor Sans"/>
                <a:ea typeface="Tenor Sans"/>
                <a:cs typeface="Tenor Sans"/>
                <a:sym typeface="Tenor Sans"/>
              </a:defRPr>
            </a:lvl2pPr>
            <a:lvl3pPr lvl="2" rtl="0">
              <a:spcBef>
                <a:spcPts val="0"/>
              </a:spcBef>
              <a:spcAft>
                <a:spcPts val="0"/>
              </a:spcAft>
              <a:buSzPts val="1800"/>
              <a:buFont typeface="Tenor Sans"/>
              <a:buNone/>
              <a:defRPr sz="1800">
                <a:latin typeface="Tenor Sans"/>
                <a:ea typeface="Tenor Sans"/>
                <a:cs typeface="Tenor Sans"/>
                <a:sym typeface="Tenor Sans"/>
              </a:defRPr>
            </a:lvl3pPr>
            <a:lvl4pPr lvl="3" rtl="0">
              <a:spcBef>
                <a:spcPts val="0"/>
              </a:spcBef>
              <a:spcAft>
                <a:spcPts val="0"/>
              </a:spcAft>
              <a:buSzPts val="1800"/>
              <a:buFont typeface="Tenor Sans"/>
              <a:buNone/>
              <a:defRPr sz="1800">
                <a:latin typeface="Tenor Sans"/>
                <a:ea typeface="Tenor Sans"/>
                <a:cs typeface="Tenor Sans"/>
                <a:sym typeface="Tenor Sans"/>
              </a:defRPr>
            </a:lvl4pPr>
            <a:lvl5pPr lvl="4" rtl="0">
              <a:spcBef>
                <a:spcPts val="0"/>
              </a:spcBef>
              <a:spcAft>
                <a:spcPts val="0"/>
              </a:spcAft>
              <a:buSzPts val="1800"/>
              <a:buFont typeface="Tenor Sans"/>
              <a:buNone/>
              <a:defRPr sz="1800">
                <a:latin typeface="Tenor Sans"/>
                <a:ea typeface="Tenor Sans"/>
                <a:cs typeface="Tenor Sans"/>
                <a:sym typeface="Tenor Sans"/>
              </a:defRPr>
            </a:lvl5pPr>
            <a:lvl6pPr lvl="5" rtl="0">
              <a:spcBef>
                <a:spcPts val="0"/>
              </a:spcBef>
              <a:spcAft>
                <a:spcPts val="0"/>
              </a:spcAft>
              <a:buSzPts val="1800"/>
              <a:buFont typeface="Tenor Sans"/>
              <a:buNone/>
              <a:defRPr sz="1800">
                <a:latin typeface="Tenor Sans"/>
                <a:ea typeface="Tenor Sans"/>
                <a:cs typeface="Tenor Sans"/>
                <a:sym typeface="Tenor Sans"/>
              </a:defRPr>
            </a:lvl6pPr>
            <a:lvl7pPr lvl="6" rtl="0">
              <a:spcBef>
                <a:spcPts val="0"/>
              </a:spcBef>
              <a:spcAft>
                <a:spcPts val="0"/>
              </a:spcAft>
              <a:buSzPts val="1800"/>
              <a:buFont typeface="Tenor Sans"/>
              <a:buNone/>
              <a:defRPr sz="1800">
                <a:latin typeface="Tenor Sans"/>
                <a:ea typeface="Tenor Sans"/>
                <a:cs typeface="Tenor Sans"/>
                <a:sym typeface="Tenor Sans"/>
              </a:defRPr>
            </a:lvl7pPr>
            <a:lvl8pPr lvl="7" rtl="0">
              <a:spcBef>
                <a:spcPts val="0"/>
              </a:spcBef>
              <a:spcAft>
                <a:spcPts val="0"/>
              </a:spcAft>
              <a:buSzPts val="1800"/>
              <a:buFont typeface="Tenor Sans"/>
              <a:buNone/>
              <a:defRPr sz="1800">
                <a:latin typeface="Tenor Sans"/>
                <a:ea typeface="Tenor Sans"/>
                <a:cs typeface="Tenor Sans"/>
                <a:sym typeface="Tenor Sans"/>
              </a:defRPr>
            </a:lvl8pPr>
            <a:lvl9pPr lvl="8" rtl="0">
              <a:spcBef>
                <a:spcPts val="0"/>
              </a:spcBef>
              <a:spcAft>
                <a:spcPts val="0"/>
              </a:spcAft>
              <a:buSzPts val="1800"/>
              <a:buFont typeface="Tenor Sans"/>
              <a:buNone/>
              <a:defRPr sz="1800">
                <a:latin typeface="Tenor Sans"/>
                <a:ea typeface="Tenor Sans"/>
                <a:cs typeface="Tenor Sans"/>
                <a:sym typeface="Tenor Sans"/>
              </a:defRPr>
            </a:lvl9pPr>
          </a:lstStyle>
          <a:p/>
        </p:txBody>
      </p:sp>
      <p:sp>
        <p:nvSpPr>
          <p:cNvPr id="86" name="Google Shape;86;p19"/>
          <p:cNvSpPr txBox="1"/>
          <p:nvPr>
            <p:ph idx="15" type="subTitle"/>
          </p:nvPr>
        </p:nvSpPr>
        <p:spPr>
          <a:xfrm>
            <a:off x="6229625" y="3784150"/>
            <a:ext cx="2194500" cy="74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6">
    <p:spTree>
      <p:nvGrpSpPr>
        <p:cNvPr id="87" name="Shape 87"/>
        <p:cNvGrpSpPr/>
        <p:nvPr/>
      </p:nvGrpSpPr>
      <p:grpSpPr>
        <a:xfrm>
          <a:off x="0" y="0"/>
          <a:ext cx="0" cy="0"/>
          <a:chOff x="0" y="0"/>
          <a:chExt cx="0" cy="0"/>
        </a:xfrm>
      </p:grpSpPr>
      <p:sp>
        <p:nvSpPr>
          <p:cNvPr id="88" name="Google Shape;88;p20"/>
          <p:cNvSpPr txBox="1"/>
          <p:nvPr>
            <p:ph hasCustomPrompt="1" type="title"/>
          </p:nvPr>
        </p:nvSpPr>
        <p:spPr>
          <a:xfrm>
            <a:off x="1566050" y="2196650"/>
            <a:ext cx="1928400" cy="1195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9" name="Google Shape;89;p20"/>
          <p:cNvSpPr txBox="1"/>
          <p:nvPr>
            <p:ph idx="2" type="title"/>
          </p:nvPr>
        </p:nvSpPr>
        <p:spPr>
          <a:xfrm>
            <a:off x="4663800" y="2455650"/>
            <a:ext cx="37602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0" name="Google Shape;90;p20"/>
          <p:cNvSpPr txBox="1"/>
          <p:nvPr>
            <p:ph idx="1" type="subTitle"/>
          </p:nvPr>
        </p:nvSpPr>
        <p:spPr>
          <a:xfrm>
            <a:off x="5049150" y="3696325"/>
            <a:ext cx="2989500" cy="45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hasCustomPrompt="1" type="title"/>
          </p:nvPr>
        </p:nvSpPr>
        <p:spPr>
          <a:xfrm>
            <a:off x="5634250" y="2196650"/>
            <a:ext cx="1928400" cy="1195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3" name="Google Shape;13;p3"/>
          <p:cNvSpPr txBox="1"/>
          <p:nvPr>
            <p:ph idx="2" type="title"/>
          </p:nvPr>
        </p:nvSpPr>
        <p:spPr>
          <a:xfrm>
            <a:off x="720000" y="2455650"/>
            <a:ext cx="3760200" cy="1195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idx="1" type="subTitle"/>
          </p:nvPr>
        </p:nvSpPr>
        <p:spPr>
          <a:xfrm>
            <a:off x="1105350" y="3696325"/>
            <a:ext cx="2989500" cy="452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
    <p:spTree>
      <p:nvGrpSpPr>
        <p:cNvPr id="91" name="Shape 91"/>
        <p:cNvGrpSpPr/>
        <p:nvPr/>
      </p:nvGrpSpPr>
      <p:grpSpPr>
        <a:xfrm>
          <a:off x="0" y="0"/>
          <a:ext cx="0" cy="0"/>
          <a:chOff x="0" y="0"/>
          <a:chExt cx="0" cy="0"/>
        </a:xfrm>
      </p:grpSpPr>
      <p:sp>
        <p:nvSpPr>
          <p:cNvPr id="92" name="Google Shape;92;p21"/>
          <p:cNvSpPr txBox="1"/>
          <p:nvPr>
            <p:ph type="title"/>
          </p:nvPr>
        </p:nvSpPr>
        <p:spPr>
          <a:xfrm>
            <a:off x="720000" y="540000"/>
            <a:ext cx="67389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atin typeface="Quicksand"/>
                <a:ea typeface="Quicksand"/>
                <a:cs typeface="Quicksand"/>
                <a:sym typeface="Quicksand"/>
              </a:defRPr>
            </a:lvl1pPr>
            <a:lvl2pPr lvl="1">
              <a:spcBef>
                <a:spcPts val="0"/>
              </a:spcBef>
              <a:spcAft>
                <a:spcPts val="0"/>
              </a:spcAft>
              <a:buSzPts val="2800"/>
              <a:buNone/>
              <a:defRPr>
                <a:latin typeface="Quicksand"/>
                <a:ea typeface="Quicksand"/>
                <a:cs typeface="Quicksand"/>
                <a:sym typeface="Quicksand"/>
              </a:defRPr>
            </a:lvl2pPr>
            <a:lvl3pPr lvl="2">
              <a:spcBef>
                <a:spcPts val="0"/>
              </a:spcBef>
              <a:spcAft>
                <a:spcPts val="0"/>
              </a:spcAft>
              <a:buSzPts val="2800"/>
              <a:buNone/>
              <a:defRPr>
                <a:latin typeface="Quicksand"/>
                <a:ea typeface="Quicksand"/>
                <a:cs typeface="Quicksand"/>
                <a:sym typeface="Quicksand"/>
              </a:defRPr>
            </a:lvl3pPr>
            <a:lvl4pPr lvl="3">
              <a:spcBef>
                <a:spcPts val="0"/>
              </a:spcBef>
              <a:spcAft>
                <a:spcPts val="0"/>
              </a:spcAft>
              <a:buSzPts val="2800"/>
              <a:buNone/>
              <a:defRPr>
                <a:latin typeface="Quicksand"/>
                <a:ea typeface="Quicksand"/>
                <a:cs typeface="Quicksand"/>
                <a:sym typeface="Quicksand"/>
              </a:defRPr>
            </a:lvl4pPr>
            <a:lvl5pPr lvl="4">
              <a:spcBef>
                <a:spcPts val="0"/>
              </a:spcBef>
              <a:spcAft>
                <a:spcPts val="0"/>
              </a:spcAft>
              <a:buSzPts val="2800"/>
              <a:buNone/>
              <a:defRPr>
                <a:latin typeface="Quicksand"/>
                <a:ea typeface="Quicksand"/>
                <a:cs typeface="Quicksand"/>
                <a:sym typeface="Quicksand"/>
              </a:defRPr>
            </a:lvl5pPr>
            <a:lvl6pPr lvl="5">
              <a:spcBef>
                <a:spcPts val="0"/>
              </a:spcBef>
              <a:spcAft>
                <a:spcPts val="0"/>
              </a:spcAft>
              <a:buSzPts val="2800"/>
              <a:buNone/>
              <a:defRPr>
                <a:latin typeface="Quicksand"/>
                <a:ea typeface="Quicksand"/>
                <a:cs typeface="Quicksand"/>
                <a:sym typeface="Quicksand"/>
              </a:defRPr>
            </a:lvl6pPr>
            <a:lvl7pPr lvl="6">
              <a:spcBef>
                <a:spcPts val="0"/>
              </a:spcBef>
              <a:spcAft>
                <a:spcPts val="0"/>
              </a:spcAft>
              <a:buSzPts val="2800"/>
              <a:buNone/>
              <a:defRPr>
                <a:latin typeface="Quicksand"/>
                <a:ea typeface="Quicksand"/>
                <a:cs typeface="Quicksand"/>
                <a:sym typeface="Quicksand"/>
              </a:defRPr>
            </a:lvl7pPr>
            <a:lvl8pPr lvl="7">
              <a:spcBef>
                <a:spcPts val="0"/>
              </a:spcBef>
              <a:spcAft>
                <a:spcPts val="0"/>
              </a:spcAft>
              <a:buSzPts val="2800"/>
              <a:buNone/>
              <a:defRPr>
                <a:latin typeface="Quicksand"/>
                <a:ea typeface="Quicksand"/>
                <a:cs typeface="Quicksand"/>
                <a:sym typeface="Quicksand"/>
              </a:defRPr>
            </a:lvl8pPr>
            <a:lvl9pPr lvl="8">
              <a:spcBef>
                <a:spcPts val="0"/>
              </a:spcBef>
              <a:spcAft>
                <a:spcPts val="0"/>
              </a:spcAft>
              <a:buSzPts val="2800"/>
              <a:buNone/>
              <a:defRPr>
                <a:latin typeface="Quicksand"/>
                <a:ea typeface="Quicksand"/>
                <a:cs typeface="Quicksand"/>
                <a:sym typeface="Quicksand"/>
              </a:defRPr>
            </a:lvl9pPr>
          </a:lstStyle>
          <a:p/>
        </p:txBody>
      </p:sp>
      <p:sp>
        <p:nvSpPr>
          <p:cNvPr id="93" name="Google Shape;93;p21"/>
          <p:cNvSpPr txBox="1"/>
          <p:nvPr>
            <p:ph hasCustomPrompt="1" idx="2" type="title"/>
          </p:nvPr>
        </p:nvSpPr>
        <p:spPr>
          <a:xfrm>
            <a:off x="724800" y="2407075"/>
            <a:ext cx="2232600" cy="68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000"/>
              <a:buNone/>
              <a:defRPr b="1" sz="5000"/>
            </a:lvl1pPr>
            <a:lvl2pPr lvl="1" rtl="0" algn="ctr">
              <a:spcBef>
                <a:spcPts val="0"/>
              </a:spcBef>
              <a:spcAft>
                <a:spcPts val="0"/>
              </a:spcAft>
              <a:buSzPts val="12000"/>
              <a:buFont typeface="Tenor Sans"/>
              <a:buNone/>
              <a:defRPr sz="12000">
                <a:latin typeface="Tenor Sans"/>
                <a:ea typeface="Tenor Sans"/>
                <a:cs typeface="Tenor Sans"/>
                <a:sym typeface="Tenor Sans"/>
              </a:defRPr>
            </a:lvl2pPr>
            <a:lvl3pPr lvl="2" rtl="0" algn="ctr">
              <a:spcBef>
                <a:spcPts val="0"/>
              </a:spcBef>
              <a:spcAft>
                <a:spcPts val="0"/>
              </a:spcAft>
              <a:buSzPts val="12000"/>
              <a:buFont typeface="Tenor Sans"/>
              <a:buNone/>
              <a:defRPr sz="12000">
                <a:latin typeface="Tenor Sans"/>
                <a:ea typeface="Tenor Sans"/>
                <a:cs typeface="Tenor Sans"/>
                <a:sym typeface="Tenor Sans"/>
              </a:defRPr>
            </a:lvl3pPr>
            <a:lvl4pPr lvl="3" rtl="0" algn="ctr">
              <a:spcBef>
                <a:spcPts val="0"/>
              </a:spcBef>
              <a:spcAft>
                <a:spcPts val="0"/>
              </a:spcAft>
              <a:buSzPts val="12000"/>
              <a:buFont typeface="Tenor Sans"/>
              <a:buNone/>
              <a:defRPr sz="12000">
                <a:latin typeface="Tenor Sans"/>
                <a:ea typeface="Tenor Sans"/>
                <a:cs typeface="Tenor Sans"/>
                <a:sym typeface="Tenor Sans"/>
              </a:defRPr>
            </a:lvl4pPr>
            <a:lvl5pPr lvl="4" rtl="0" algn="ctr">
              <a:spcBef>
                <a:spcPts val="0"/>
              </a:spcBef>
              <a:spcAft>
                <a:spcPts val="0"/>
              </a:spcAft>
              <a:buSzPts val="12000"/>
              <a:buFont typeface="Tenor Sans"/>
              <a:buNone/>
              <a:defRPr sz="12000">
                <a:latin typeface="Tenor Sans"/>
                <a:ea typeface="Tenor Sans"/>
                <a:cs typeface="Tenor Sans"/>
                <a:sym typeface="Tenor Sans"/>
              </a:defRPr>
            </a:lvl5pPr>
            <a:lvl6pPr lvl="5" rtl="0" algn="ctr">
              <a:spcBef>
                <a:spcPts val="0"/>
              </a:spcBef>
              <a:spcAft>
                <a:spcPts val="0"/>
              </a:spcAft>
              <a:buSzPts val="12000"/>
              <a:buFont typeface="Tenor Sans"/>
              <a:buNone/>
              <a:defRPr sz="12000">
                <a:latin typeface="Tenor Sans"/>
                <a:ea typeface="Tenor Sans"/>
                <a:cs typeface="Tenor Sans"/>
                <a:sym typeface="Tenor Sans"/>
              </a:defRPr>
            </a:lvl6pPr>
            <a:lvl7pPr lvl="6" rtl="0" algn="ctr">
              <a:spcBef>
                <a:spcPts val="0"/>
              </a:spcBef>
              <a:spcAft>
                <a:spcPts val="0"/>
              </a:spcAft>
              <a:buSzPts val="12000"/>
              <a:buFont typeface="Tenor Sans"/>
              <a:buNone/>
              <a:defRPr sz="12000">
                <a:latin typeface="Tenor Sans"/>
                <a:ea typeface="Tenor Sans"/>
                <a:cs typeface="Tenor Sans"/>
                <a:sym typeface="Tenor Sans"/>
              </a:defRPr>
            </a:lvl7pPr>
            <a:lvl8pPr lvl="7" rtl="0" algn="ctr">
              <a:spcBef>
                <a:spcPts val="0"/>
              </a:spcBef>
              <a:spcAft>
                <a:spcPts val="0"/>
              </a:spcAft>
              <a:buSzPts val="12000"/>
              <a:buFont typeface="Tenor Sans"/>
              <a:buNone/>
              <a:defRPr sz="12000">
                <a:latin typeface="Tenor Sans"/>
                <a:ea typeface="Tenor Sans"/>
                <a:cs typeface="Tenor Sans"/>
                <a:sym typeface="Tenor Sans"/>
              </a:defRPr>
            </a:lvl8pPr>
            <a:lvl9pPr lvl="8" rtl="0" algn="ctr">
              <a:spcBef>
                <a:spcPts val="0"/>
              </a:spcBef>
              <a:spcAft>
                <a:spcPts val="0"/>
              </a:spcAft>
              <a:buSzPts val="12000"/>
              <a:buFont typeface="Tenor Sans"/>
              <a:buNone/>
              <a:defRPr sz="12000">
                <a:latin typeface="Tenor Sans"/>
                <a:ea typeface="Tenor Sans"/>
                <a:cs typeface="Tenor Sans"/>
                <a:sym typeface="Tenor Sans"/>
              </a:defRPr>
            </a:lvl9pPr>
          </a:lstStyle>
          <a:p>
            <a:r>
              <a:t>xx%</a:t>
            </a:r>
          </a:p>
        </p:txBody>
      </p:sp>
      <p:sp>
        <p:nvSpPr>
          <p:cNvPr id="94" name="Google Shape;94;p21"/>
          <p:cNvSpPr txBox="1"/>
          <p:nvPr>
            <p:ph hasCustomPrompt="1" idx="3" type="title"/>
          </p:nvPr>
        </p:nvSpPr>
        <p:spPr>
          <a:xfrm>
            <a:off x="3460767" y="2407075"/>
            <a:ext cx="2232600" cy="68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000"/>
              <a:buNone/>
              <a:defRPr b="1" sz="5000"/>
            </a:lvl1pPr>
            <a:lvl2pPr lvl="1" rtl="0" algn="ctr">
              <a:spcBef>
                <a:spcPts val="0"/>
              </a:spcBef>
              <a:spcAft>
                <a:spcPts val="0"/>
              </a:spcAft>
              <a:buSzPts val="12000"/>
              <a:buFont typeface="Tenor Sans"/>
              <a:buNone/>
              <a:defRPr sz="12000">
                <a:latin typeface="Tenor Sans"/>
                <a:ea typeface="Tenor Sans"/>
                <a:cs typeface="Tenor Sans"/>
                <a:sym typeface="Tenor Sans"/>
              </a:defRPr>
            </a:lvl2pPr>
            <a:lvl3pPr lvl="2" rtl="0" algn="ctr">
              <a:spcBef>
                <a:spcPts val="0"/>
              </a:spcBef>
              <a:spcAft>
                <a:spcPts val="0"/>
              </a:spcAft>
              <a:buSzPts val="12000"/>
              <a:buFont typeface="Tenor Sans"/>
              <a:buNone/>
              <a:defRPr sz="12000">
                <a:latin typeface="Tenor Sans"/>
                <a:ea typeface="Tenor Sans"/>
                <a:cs typeface="Tenor Sans"/>
                <a:sym typeface="Tenor Sans"/>
              </a:defRPr>
            </a:lvl3pPr>
            <a:lvl4pPr lvl="3" rtl="0" algn="ctr">
              <a:spcBef>
                <a:spcPts val="0"/>
              </a:spcBef>
              <a:spcAft>
                <a:spcPts val="0"/>
              </a:spcAft>
              <a:buSzPts val="12000"/>
              <a:buFont typeface="Tenor Sans"/>
              <a:buNone/>
              <a:defRPr sz="12000">
                <a:latin typeface="Tenor Sans"/>
                <a:ea typeface="Tenor Sans"/>
                <a:cs typeface="Tenor Sans"/>
                <a:sym typeface="Tenor Sans"/>
              </a:defRPr>
            </a:lvl4pPr>
            <a:lvl5pPr lvl="4" rtl="0" algn="ctr">
              <a:spcBef>
                <a:spcPts val="0"/>
              </a:spcBef>
              <a:spcAft>
                <a:spcPts val="0"/>
              </a:spcAft>
              <a:buSzPts val="12000"/>
              <a:buFont typeface="Tenor Sans"/>
              <a:buNone/>
              <a:defRPr sz="12000">
                <a:latin typeface="Tenor Sans"/>
                <a:ea typeface="Tenor Sans"/>
                <a:cs typeface="Tenor Sans"/>
                <a:sym typeface="Tenor Sans"/>
              </a:defRPr>
            </a:lvl5pPr>
            <a:lvl6pPr lvl="5" rtl="0" algn="ctr">
              <a:spcBef>
                <a:spcPts val="0"/>
              </a:spcBef>
              <a:spcAft>
                <a:spcPts val="0"/>
              </a:spcAft>
              <a:buSzPts val="12000"/>
              <a:buFont typeface="Tenor Sans"/>
              <a:buNone/>
              <a:defRPr sz="12000">
                <a:latin typeface="Tenor Sans"/>
                <a:ea typeface="Tenor Sans"/>
                <a:cs typeface="Tenor Sans"/>
                <a:sym typeface="Tenor Sans"/>
              </a:defRPr>
            </a:lvl6pPr>
            <a:lvl7pPr lvl="6" rtl="0" algn="ctr">
              <a:spcBef>
                <a:spcPts val="0"/>
              </a:spcBef>
              <a:spcAft>
                <a:spcPts val="0"/>
              </a:spcAft>
              <a:buSzPts val="12000"/>
              <a:buFont typeface="Tenor Sans"/>
              <a:buNone/>
              <a:defRPr sz="12000">
                <a:latin typeface="Tenor Sans"/>
                <a:ea typeface="Tenor Sans"/>
                <a:cs typeface="Tenor Sans"/>
                <a:sym typeface="Tenor Sans"/>
              </a:defRPr>
            </a:lvl7pPr>
            <a:lvl8pPr lvl="7" rtl="0" algn="ctr">
              <a:spcBef>
                <a:spcPts val="0"/>
              </a:spcBef>
              <a:spcAft>
                <a:spcPts val="0"/>
              </a:spcAft>
              <a:buSzPts val="12000"/>
              <a:buFont typeface="Tenor Sans"/>
              <a:buNone/>
              <a:defRPr sz="12000">
                <a:latin typeface="Tenor Sans"/>
                <a:ea typeface="Tenor Sans"/>
                <a:cs typeface="Tenor Sans"/>
                <a:sym typeface="Tenor Sans"/>
              </a:defRPr>
            </a:lvl8pPr>
            <a:lvl9pPr lvl="8" rtl="0" algn="ctr">
              <a:spcBef>
                <a:spcPts val="0"/>
              </a:spcBef>
              <a:spcAft>
                <a:spcPts val="0"/>
              </a:spcAft>
              <a:buSzPts val="12000"/>
              <a:buFont typeface="Tenor Sans"/>
              <a:buNone/>
              <a:defRPr sz="12000">
                <a:latin typeface="Tenor Sans"/>
                <a:ea typeface="Tenor Sans"/>
                <a:cs typeface="Tenor Sans"/>
                <a:sym typeface="Tenor Sans"/>
              </a:defRPr>
            </a:lvl9pPr>
          </a:lstStyle>
          <a:p>
            <a:r>
              <a:t>xx%</a:t>
            </a:r>
          </a:p>
        </p:txBody>
      </p:sp>
      <p:sp>
        <p:nvSpPr>
          <p:cNvPr id="95" name="Google Shape;95;p21"/>
          <p:cNvSpPr txBox="1"/>
          <p:nvPr>
            <p:ph hasCustomPrompt="1" idx="4" type="title"/>
          </p:nvPr>
        </p:nvSpPr>
        <p:spPr>
          <a:xfrm>
            <a:off x="6186598" y="2407075"/>
            <a:ext cx="2232600" cy="68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000"/>
              <a:buNone/>
              <a:defRPr b="1" sz="5000"/>
            </a:lvl1pPr>
            <a:lvl2pPr lvl="1" rtl="0" algn="ctr">
              <a:spcBef>
                <a:spcPts val="0"/>
              </a:spcBef>
              <a:spcAft>
                <a:spcPts val="0"/>
              </a:spcAft>
              <a:buSzPts val="12000"/>
              <a:buFont typeface="Tenor Sans"/>
              <a:buNone/>
              <a:defRPr sz="12000">
                <a:latin typeface="Tenor Sans"/>
                <a:ea typeface="Tenor Sans"/>
                <a:cs typeface="Tenor Sans"/>
                <a:sym typeface="Tenor Sans"/>
              </a:defRPr>
            </a:lvl2pPr>
            <a:lvl3pPr lvl="2" rtl="0" algn="ctr">
              <a:spcBef>
                <a:spcPts val="0"/>
              </a:spcBef>
              <a:spcAft>
                <a:spcPts val="0"/>
              </a:spcAft>
              <a:buSzPts val="12000"/>
              <a:buFont typeface="Tenor Sans"/>
              <a:buNone/>
              <a:defRPr sz="12000">
                <a:latin typeface="Tenor Sans"/>
                <a:ea typeface="Tenor Sans"/>
                <a:cs typeface="Tenor Sans"/>
                <a:sym typeface="Tenor Sans"/>
              </a:defRPr>
            </a:lvl3pPr>
            <a:lvl4pPr lvl="3" rtl="0" algn="ctr">
              <a:spcBef>
                <a:spcPts val="0"/>
              </a:spcBef>
              <a:spcAft>
                <a:spcPts val="0"/>
              </a:spcAft>
              <a:buSzPts val="12000"/>
              <a:buFont typeface="Tenor Sans"/>
              <a:buNone/>
              <a:defRPr sz="12000">
                <a:latin typeface="Tenor Sans"/>
                <a:ea typeface="Tenor Sans"/>
                <a:cs typeface="Tenor Sans"/>
                <a:sym typeface="Tenor Sans"/>
              </a:defRPr>
            </a:lvl4pPr>
            <a:lvl5pPr lvl="4" rtl="0" algn="ctr">
              <a:spcBef>
                <a:spcPts val="0"/>
              </a:spcBef>
              <a:spcAft>
                <a:spcPts val="0"/>
              </a:spcAft>
              <a:buSzPts val="12000"/>
              <a:buFont typeface="Tenor Sans"/>
              <a:buNone/>
              <a:defRPr sz="12000">
                <a:latin typeface="Tenor Sans"/>
                <a:ea typeface="Tenor Sans"/>
                <a:cs typeface="Tenor Sans"/>
                <a:sym typeface="Tenor Sans"/>
              </a:defRPr>
            </a:lvl5pPr>
            <a:lvl6pPr lvl="5" rtl="0" algn="ctr">
              <a:spcBef>
                <a:spcPts val="0"/>
              </a:spcBef>
              <a:spcAft>
                <a:spcPts val="0"/>
              </a:spcAft>
              <a:buSzPts val="12000"/>
              <a:buFont typeface="Tenor Sans"/>
              <a:buNone/>
              <a:defRPr sz="12000">
                <a:latin typeface="Tenor Sans"/>
                <a:ea typeface="Tenor Sans"/>
                <a:cs typeface="Tenor Sans"/>
                <a:sym typeface="Tenor Sans"/>
              </a:defRPr>
            </a:lvl6pPr>
            <a:lvl7pPr lvl="6" rtl="0" algn="ctr">
              <a:spcBef>
                <a:spcPts val="0"/>
              </a:spcBef>
              <a:spcAft>
                <a:spcPts val="0"/>
              </a:spcAft>
              <a:buSzPts val="12000"/>
              <a:buFont typeface="Tenor Sans"/>
              <a:buNone/>
              <a:defRPr sz="12000">
                <a:latin typeface="Tenor Sans"/>
                <a:ea typeface="Tenor Sans"/>
                <a:cs typeface="Tenor Sans"/>
                <a:sym typeface="Tenor Sans"/>
              </a:defRPr>
            </a:lvl7pPr>
            <a:lvl8pPr lvl="7" rtl="0" algn="ctr">
              <a:spcBef>
                <a:spcPts val="0"/>
              </a:spcBef>
              <a:spcAft>
                <a:spcPts val="0"/>
              </a:spcAft>
              <a:buSzPts val="12000"/>
              <a:buFont typeface="Tenor Sans"/>
              <a:buNone/>
              <a:defRPr sz="12000">
                <a:latin typeface="Tenor Sans"/>
                <a:ea typeface="Tenor Sans"/>
                <a:cs typeface="Tenor Sans"/>
                <a:sym typeface="Tenor Sans"/>
              </a:defRPr>
            </a:lvl8pPr>
            <a:lvl9pPr lvl="8" rtl="0" algn="ctr">
              <a:spcBef>
                <a:spcPts val="0"/>
              </a:spcBef>
              <a:spcAft>
                <a:spcPts val="0"/>
              </a:spcAft>
              <a:buSzPts val="12000"/>
              <a:buFont typeface="Tenor Sans"/>
              <a:buNone/>
              <a:defRPr sz="12000">
                <a:latin typeface="Tenor Sans"/>
                <a:ea typeface="Tenor Sans"/>
                <a:cs typeface="Tenor Sans"/>
                <a:sym typeface="Tenor Sans"/>
              </a:defRPr>
            </a:lvl9pPr>
          </a:lstStyle>
          <a:p>
            <a:r>
              <a:t>xx%</a:t>
            </a:r>
          </a:p>
        </p:txBody>
      </p:sp>
      <p:sp>
        <p:nvSpPr>
          <p:cNvPr id="96" name="Google Shape;96;p21"/>
          <p:cNvSpPr txBox="1"/>
          <p:nvPr>
            <p:ph idx="1" type="subTitle"/>
          </p:nvPr>
        </p:nvSpPr>
        <p:spPr>
          <a:xfrm>
            <a:off x="6196200" y="3352800"/>
            <a:ext cx="2223000" cy="43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Tenor Sans"/>
              <a:buNone/>
              <a:defRPr b="1">
                <a:latin typeface="Tenor Sans"/>
                <a:ea typeface="Tenor Sans"/>
                <a:cs typeface="Tenor Sans"/>
                <a:sym typeface="Tenor Sans"/>
              </a:defRPr>
            </a:lvl1pPr>
            <a:lvl2pPr lvl="1" rtl="0" algn="ctr">
              <a:spcBef>
                <a:spcPts val="0"/>
              </a:spcBef>
              <a:spcAft>
                <a:spcPts val="0"/>
              </a:spcAft>
              <a:buSzPts val="1800"/>
              <a:buFont typeface="Tenor Sans"/>
              <a:buNone/>
              <a:defRPr sz="1800">
                <a:latin typeface="Tenor Sans"/>
                <a:ea typeface="Tenor Sans"/>
                <a:cs typeface="Tenor Sans"/>
                <a:sym typeface="Tenor Sans"/>
              </a:defRPr>
            </a:lvl2pPr>
            <a:lvl3pPr lvl="2" rtl="0" algn="ctr">
              <a:spcBef>
                <a:spcPts val="0"/>
              </a:spcBef>
              <a:spcAft>
                <a:spcPts val="0"/>
              </a:spcAft>
              <a:buSzPts val="1800"/>
              <a:buFont typeface="Tenor Sans"/>
              <a:buNone/>
              <a:defRPr sz="1800">
                <a:latin typeface="Tenor Sans"/>
                <a:ea typeface="Tenor Sans"/>
                <a:cs typeface="Tenor Sans"/>
                <a:sym typeface="Tenor Sans"/>
              </a:defRPr>
            </a:lvl3pPr>
            <a:lvl4pPr lvl="3" rtl="0" algn="ctr">
              <a:spcBef>
                <a:spcPts val="0"/>
              </a:spcBef>
              <a:spcAft>
                <a:spcPts val="0"/>
              </a:spcAft>
              <a:buSzPts val="1800"/>
              <a:buFont typeface="Tenor Sans"/>
              <a:buNone/>
              <a:defRPr sz="1800">
                <a:latin typeface="Tenor Sans"/>
                <a:ea typeface="Tenor Sans"/>
                <a:cs typeface="Tenor Sans"/>
                <a:sym typeface="Tenor Sans"/>
              </a:defRPr>
            </a:lvl4pPr>
            <a:lvl5pPr lvl="4" rtl="0" algn="ctr">
              <a:spcBef>
                <a:spcPts val="0"/>
              </a:spcBef>
              <a:spcAft>
                <a:spcPts val="0"/>
              </a:spcAft>
              <a:buSzPts val="1800"/>
              <a:buFont typeface="Tenor Sans"/>
              <a:buNone/>
              <a:defRPr sz="1800">
                <a:latin typeface="Tenor Sans"/>
                <a:ea typeface="Tenor Sans"/>
                <a:cs typeface="Tenor Sans"/>
                <a:sym typeface="Tenor Sans"/>
              </a:defRPr>
            </a:lvl5pPr>
            <a:lvl6pPr lvl="5" rtl="0" algn="ctr">
              <a:spcBef>
                <a:spcPts val="0"/>
              </a:spcBef>
              <a:spcAft>
                <a:spcPts val="0"/>
              </a:spcAft>
              <a:buSzPts val="1800"/>
              <a:buFont typeface="Tenor Sans"/>
              <a:buNone/>
              <a:defRPr sz="1800">
                <a:latin typeface="Tenor Sans"/>
                <a:ea typeface="Tenor Sans"/>
                <a:cs typeface="Tenor Sans"/>
                <a:sym typeface="Tenor Sans"/>
              </a:defRPr>
            </a:lvl6pPr>
            <a:lvl7pPr lvl="6" rtl="0" algn="ctr">
              <a:spcBef>
                <a:spcPts val="0"/>
              </a:spcBef>
              <a:spcAft>
                <a:spcPts val="0"/>
              </a:spcAft>
              <a:buSzPts val="1800"/>
              <a:buFont typeface="Tenor Sans"/>
              <a:buNone/>
              <a:defRPr sz="1800">
                <a:latin typeface="Tenor Sans"/>
                <a:ea typeface="Tenor Sans"/>
                <a:cs typeface="Tenor Sans"/>
                <a:sym typeface="Tenor Sans"/>
              </a:defRPr>
            </a:lvl7pPr>
            <a:lvl8pPr lvl="7" rtl="0" algn="ctr">
              <a:spcBef>
                <a:spcPts val="0"/>
              </a:spcBef>
              <a:spcAft>
                <a:spcPts val="0"/>
              </a:spcAft>
              <a:buSzPts val="1800"/>
              <a:buFont typeface="Tenor Sans"/>
              <a:buNone/>
              <a:defRPr sz="1800">
                <a:latin typeface="Tenor Sans"/>
                <a:ea typeface="Tenor Sans"/>
                <a:cs typeface="Tenor Sans"/>
                <a:sym typeface="Tenor Sans"/>
              </a:defRPr>
            </a:lvl8pPr>
            <a:lvl9pPr lvl="8" rtl="0" algn="ctr">
              <a:spcBef>
                <a:spcPts val="0"/>
              </a:spcBef>
              <a:spcAft>
                <a:spcPts val="0"/>
              </a:spcAft>
              <a:buSzPts val="1800"/>
              <a:buFont typeface="Tenor Sans"/>
              <a:buNone/>
              <a:defRPr sz="1800">
                <a:latin typeface="Tenor Sans"/>
                <a:ea typeface="Tenor Sans"/>
                <a:cs typeface="Tenor Sans"/>
                <a:sym typeface="Tenor Sans"/>
              </a:defRPr>
            </a:lvl9pPr>
          </a:lstStyle>
          <a:p/>
        </p:txBody>
      </p:sp>
      <p:sp>
        <p:nvSpPr>
          <p:cNvPr id="97" name="Google Shape;97;p21"/>
          <p:cNvSpPr txBox="1"/>
          <p:nvPr>
            <p:ph idx="5" type="subTitle"/>
          </p:nvPr>
        </p:nvSpPr>
        <p:spPr>
          <a:xfrm>
            <a:off x="6196200" y="3785756"/>
            <a:ext cx="2223000" cy="78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Cormorant"/>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8" name="Google Shape;98;p21"/>
          <p:cNvSpPr txBox="1"/>
          <p:nvPr>
            <p:ph idx="6" type="subTitle"/>
          </p:nvPr>
        </p:nvSpPr>
        <p:spPr>
          <a:xfrm>
            <a:off x="724800" y="3352800"/>
            <a:ext cx="2223000" cy="43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Tenor Sans"/>
              <a:buNone/>
              <a:defRPr b="1">
                <a:latin typeface="Tenor Sans"/>
                <a:ea typeface="Tenor Sans"/>
                <a:cs typeface="Tenor Sans"/>
                <a:sym typeface="Tenor Sans"/>
              </a:defRPr>
            </a:lvl1pPr>
            <a:lvl2pPr lvl="1" rtl="0" algn="ctr">
              <a:spcBef>
                <a:spcPts val="0"/>
              </a:spcBef>
              <a:spcAft>
                <a:spcPts val="0"/>
              </a:spcAft>
              <a:buSzPts val="1800"/>
              <a:buFont typeface="Tenor Sans"/>
              <a:buNone/>
              <a:defRPr sz="1800">
                <a:latin typeface="Tenor Sans"/>
                <a:ea typeface="Tenor Sans"/>
                <a:cs typeface="Tenor Sans"/>
                <a:sym typeface="Tenor Sans"/>
              </a:defRPr>
            </a:lvl2pPr>
            <a:lvl3pPr lvl="2" rtl="0" algn="ctr">
              <a:spcBef>
                <a:spcPts val="0"/>
              </a:spcBef>
              <a:spcAft>
                <a:spcPts val="0"/>
              </a:spcAft>
              <a:buSzPts val="1800"/>
              <a:buFont typeface="Tenor Sans"/>
              <a:buNone/>
              <a:defRPr sz="1800">
                <a:latin typeface="Tenor Sans"/>
                <a:ea typeface="Tenor Sans"/>
                <a:cs typeface="Tenor Sans"/>
                <a:sym typeface="Tenor Sans"/>
              </a:defRPr>
            </a:lvl3pPr>
            <a:lvl4pPr lvl="3" rtl="0" algn="ctr">
              <a:spcBef>
                <a:spcPts val="0"/>
              </a:spcBef>
              <a:spcAft>
                <a:spcPts val="0"/>
              </a:spcAft>
              <a:buSzPts val="1800"/>
              <a:buFont typeface="Tenor Sans"/>
              <a:buNone/>
              <a:defRPr sz="1800">
                <a:latin typeface="Tenor Sans"/>
                <a:ea typeface="Tenor Sans"/>
                <a:cs typeface="Tenor Sans"/>
                <a:sym typeface="Tenor Sans"/>
              </a:defRPr>
            </a:lvl4pPr>
            <a:lvl5pPr lvl="4" rtl="0" algn="ctr">
              <a:spcBef>
                <a:spcPts val="0"/>
              </a:spcBef>
              <a:spcAft>
                <a:spcPts val="0"/>
              </a:spcAft>
              <a:buSzPts val="1800"/>
              <a:buFont typeface="Tenor Sans"/>
              <a:buNone/>
              <a:defRPr sz="1800">
                <a:latin typeface="Tenor Sans"/>
                <a:ea typeface="Tenor Sans"/>
                <a:cs typeface="Tenor Sans"/>
                <a:sym typeface="Tenor Sans"/>
              </a:defRPr>
            </a:lvl5pPr>
            <a:lvl6pPr lvl="5" rtl="0" algn="ctr">
              <a:spcBef>
                <a:spcPts val="0"/>
              </a:spcBef>
              <a:spcAft>
                <a:spcPts val="0"/>
              </a:spcAft>
              <a:buSzPts val="1800"/>
              <a:buFont typeface="Tenor Sans"/>
              <a:buNone/>
              <a:defRPr sz="1800">
                <a:latin typeface="Tenor Sans"/>
                <a:ea typeface="Tenor Sans"/>
                <a:cs typeface="Tenor Sans"/>
                <a:sym typeface="Tenor Sans"/>
              </a:defRPr>
            </a:lvl6pPr>
            <a:lvl7pPr lvl="6" rtl="0" algn="ctr">
              <a:spcBef>
                <a:spcPts val="0"/>
              </a:spcBef>
              <a:spcAft>
                <a:spcPts val="0"/>
              </a:spcAft>
              <a:buSzPts val="1800"/>
              <a:buFont typeface="Tenor Sans"/>
              <a:buNone/>
              <a:defRPr sz="1800">
                <a:latin typeface="Tenor Sans"/>
                <a:ea typeface="Tenor Sans"/>
                <a:cs typeface="Tenor Sans"/>
                <a:sym typeface="Tenor Sans"/>
              </a:defRPr>
            </a:lvl7pPr>
            <a:lvl8pPr lvl="7" rtl="0" algn="ctr">
              <a:spcBef>
                <a:spcPts val="0"/>
              </a:spcBef>
              <a:spcAft>
                <a:spcPts val="0"/>
              </a:spcAft>
              <a:buSzPts val="1800"/>
              <a:buFont typeface="Tenor Sans"/>
              <a:buNone/>
              <a:defRPr sz="1800">
                <a:latin typeface="Tenor Sans"/>
                <a:ea typeface="Tenor Sans"/>
                <a:cs typeface="Tenor Sans"/>
                <a:sym typeface="Tenor Sans"/>
              </a:defRPr>
            </a:lvl8pPr>
            <a:lvl9pPr lvl="8" rtl="0" algn="ctr">
              <a:spcBef>
                <a:spcPts val="0"/>
              </a:spcBef>
              <a:spcAft>
                <a:spcPts val="0"/>
              </a:spcAft>
              <a:buSzPts val="1800"/>
              <a:buFont typeface="Tenor Sans"/>
              <a:buNone/>
              <a:defRPr sz="1800">
                <a:latin typeface="Tenor Sans"/>
                <a:ea typeface="Tenor Sans"/>
                <a:cs typeface="Tenor Sans"/>
                <a:sym typeface="Tenor Sans"/>
              </a:defRPr>
            </a:lvl9pPr>
          </a:lstStyle>
          <a:p/>
        </p:txBody>
      </p:sp>
      <p:sp>
        <p:nvSpPr>
          <p:cNvPr id="99" name="Google Shape;99;p21"/>
          <p:cNvSpPr txBox="1"/>
          <p:nvPr>
            <p:ph idx="7" type="subTitle"/>
          </p:nvPr>
        </p:nvSpPr>
        <p:spPr>
          <a:xfrm>
            <a:off x="724800" y="3785756"/>
            <a:ext cx="2223000" cy="78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Cormorant"/>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0" name="Google Shape;100;p21"/>
          <p:cNvSpPr txBox="1"/>
          <p:nvPr>
            <p:ph idx="8" type="subTitle"/>
          </p:nvPr>
        </p:nvSpPr>
        <p:spPr>
          <a:xfrm>
            <a:off x="3465309" y="3352800"/>
            <a:ext cx="2223000" cy="43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Tenor Sans"/>
              <a:buNone/>
              <a:defRPr b="1">
                <a:latin typeface="Tenor Sans"/>
                <a:ea typeface="Tenor Sans"/>
                <a:cs typeface="Tenor Sans"/>
                <a:sym typeface="Tenor Sans"/>
              </a:defRPr>
            </a:lvl1pPr>
            <a:lvl2pPr lvl="1" rtl="0" algn="ctr">
              <a:spcBef>
                <a:spcPts val="0"/>
              </a:spcBef>
              <a:spcAft>
                <a:spcPts val="0"/>
              </a:spcAft>
              <a:buSzPts val="1800"/>
              <a:buFont typeface="Tenor Sans"/>
              <a:buNone/>
              <a:defRPr sz="1800">
                <a:latin typeface="Tenor Sans"/>
                <a:ea typeface="Tenor Sans"/>
                <a:cs typeface="Tenor Sans"/>
                <a:sym typeface="Tenor Sans"/>
              </a:defRPr>
            </a:lvl2pPr>
            <a:lvl3pPr lvl="2" rtl="0" algn="ctr">
              <a:spcBef>
                <a:spcPts val="0"/>
              </a:spcBef>
              <a:spcAft>
                <a:spcPts val="0"/>
              </a:spcAft>
              <a:buSzPts val="1800"/>
              <a:buFont typeface="Tenor Sans"/>
              <a:buNone/>
              <a:defRPr sz="1800">
                <a:latin typeface="Tenor Sans"/>
                <a:ea typeface="Tenor Sans"/>
                <a:cs typeface="Tenor Sans"/>
                <a:sym typeface="Tenor Sans"/>
              </a:defRPr>
            </a:lvl3pPr>
            <a:lvl4pPr lvl="3" rtl="0" algn="ctr">
              <a:spcBef>
                <a:spcPts val="0"/>
              </a:spcBef>
              <a:spcAft>
                <a:spcPts val="0"/>
              </a:spcAft>
              <a:buSzPts val="1800"/>
              <a:buFont typeface="Tenor Sans"/>
              <a:buNone/>
              <a:defRPr sz="1800">
                <a:latin typeface="Tenor Sans"/>
                <a:ea typeface="Tenor Sans"/>
                <a:cs typeface="Tenor Sans"/>
                <a:sym typeface="Tenor Sans"/>
              </a:defRPr>
            </a:lvl4pPr>
            <a:lvl5pPr lvl="4" rtl="0" algn="ctr">
              <a:spcBef>
                <a:spcPts val="0"/>
              </a:spcBef>
              <a:spcAft>
                <a:spcPts val="0"/>
              </a:spcAft>
              <a:buSzPts val="1800"/>
              <a:buFont typeface="Tenor Sans"/>
              <a:buNone/>
              <a:defRPr sz="1800">
                <a:latin typeface="Tenor Sans"/>
                <a:ea typeface="Tenor Sans"/>
                <a:cs typeface="Tenor Sans"/>
                <a:sym typeface="Tenor Sans"/>
              </a:defRPr>
            </a:lvl5pPr>
            <a:lvl6pPr lvl="5" rtl="0" algn="ctr">
              <a:spcBef>
                <a:spcPts val="0"/>
              </a:spcBef>
              <a:spcAft>
                <a:spcPts val="0"/>
              </a:spcAft>
              <a:buSzPts val="1800"/>
              <a:buFont typeface="Tenor Sans"/>
              <a:buNone/>
              <a:defRPr sz="1800">
                <a:latin typeface="Tenor Sans"/>
                <a:ea typeface="Tenor Sans"/>
                <a:cs typeface="Tenor Sans"/>
                <a:sym typeface="Tenor Sans"/>
              </a:defRPr>
            </a:lvl6pPr>
            <a:lvl7pPr lvl="6" rtl="0" algn="ctr">
              <a:spcBef>
                <a:spcPts val="0"/>
              </a:spcBef>
              <a:spcAft>
                <a:spcPts val="0"/>
              </a:spcAft>
              <a:buSzPts val="1800"/>
              <a:buFont typeface="Tenor Sans"/>
              <a:buNone/>
              <a:defRPr sz="1800">
                <a:latin typeface="Tenor Sans"/>
                <a:ea typeface="Tenor Sans"/>
                <a:cs typeface="Tenor Sans"/>
                <a:sym typeface="Tenor Sans"/>
              </a:defRPr>
            </a:lvl7pPr>
            <a:lvl8pPr lvl="7" rtl="0" algn="ctr">
              <a:spcBef>
                <a:spcPts val="0"/>
              </a:spcBef>
              <a:spcAft>
                <a:spcPts val="0"/>
              </a:spcAft>
              <a:buSzPts val="1800"/>
              <a:buFont typeface="Tenor Sans"/>
              <a:buNone/>
              <a:defRPr sz="1800">
                <a:latin typeface="Tenor Sans"/>
                <a:ea typeface="Tenor Sans"/>
                <a:cs typeface="Tenor Sans"/>
                <a:sym typeface="Tenor Sans"/>
              </a:defRPr>
            </a:lvl8pPr>
            <a:lvl9pPr lvl="8" rtl="0" algn="ctr">
              <a:spcBef>
                <a:spcPts val="0"/>
              </a:spcBef>
              <a:spcAft>
                <a:spcPts val="0"/>
              </a:spcAft>
              <a:buSzPts val="1800"/>
              <a:buFont typeface="Tenor Sans"/>
              <a:buNone/>
              <a:defRPr sz="1800">
                <a:latin typeface="Tenor Sans"/>
                <a:ea typeface="Tenor Sans"/>
                <a:cs typeface="Tenor Sans"/>
                <a:sym typeface="Tenor Sans"/>
              </a:defRPr>
            </a:lvl9pPr>
          </a:lstStyle>
          <a:p/>
        </p:txBody>
      </p:sp>
      <p:sp>
        <p:nvSpPr>
          <p:cNvPr id="101" name="Google Shape;101;p21"/>
          <p:cNvSpPr txBox="1"/>
          <p:nvPr>
            <p:ph idx="9" type="subTitle"/>
          </p:nvPr>
        </p:nvSpPr>
        <p:spPr>
          <a:xfrm>
            <a:off x="3463025" y="3785756"/>
            <a:ext cx="2223000" cy="78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Cormorant"/>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02" name="Shape 102"/>
        <p:cNvGrpSpPr/>
        <p:nvPr/>
      </p:nvGrpSpPr>
      <p:grpSpPr>
        <a:xfrm>
          <a:off x="0" y="0"/>
          <a:ext cx="0" cy="0"/>
          <a:chOff x="0" y="0"/>
          <a:chExt cx="0" cy="0"/>
        </a:xfrm>
      </p:grpSpPr>
      <p:sp>
        <p:nvSpPr>
          <p:cNvPr id="103" name="Google Shape;103;p22"/>
          <p:cNvSpPr txBox="1"/>
          <p:nvPr>
            <p:ph hasCustomPrompt="1" type="title"/>
          </p:nvPr>
        </p:nvSpPr>
        <p:spPr>
          <a:xfrm>
            <a:off x="2908200" y="3699229"/>
            <a:ext cx="5515800" cy="4347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Font typeface="Tenor Sans"/>
              <a:buNone/>
              <a:defRPr sz="3600">
                <a:latin typeface="Tenor Sans"/>
                <a:ea typeface="Tenor Sans"/>
                <a:cs typeface="Tenor Sans"/>
                <a:sym typeface="Tenor Sans"/>
              </a:defRPr>
            </a:lvl2pPr>
            <a:lvl3pPr lvl="2" rtl="0">
              <a:spcBef>
                <a:spcPts val="0"/>
              </a:spcBef>
              <a:spcAft>
                <a:spcPts val="0"/>
              </a:spcAft>
              <a:buSzPts val="3600"/>
              <a:buFont typeface="Tenor Sans"/>
              <a:buNone/>
              <a:defRPr sz="3600">
                <a:latin typeface="Tenor Sans"/>
                <a:ea typeface="Tenor Sans"/>
                <a:cs typeface="Tenor Sans"/>
                <a:sym typeface="Tenor Sans"/>
              </a:defRPr>
            </a:lvl3pPr>
            <a:lvl4pPr lvl="3" rtl="0">
              <a:spcBef>
                <a:spcPts val="0"/>
              </a:spcBef>
              <a:spcAft>
                <a:spcPts val="0"/>
              </a:spcAft>
              <a:buSzPts val="3600"/>
              <a:buFont typeface="Tenor Sans"/>
              <a:buNone/>
              <a:defRPr sz="3600">
                <a:latin typeface="Tenor Sans"/>
                <a:ea typeface="Tenor Sans"/>
                <a:cs typeface="Tenor Sans"/>
                <a:sym typeface="Tenor Sans"/>
              </a:defRPr>
            </a:lvl4pPr>
            <a:lvl5pPr lvl="4" rtl="0">
              <a:spcBef>
                <a:spcPts val="0"/>
              </a:spcBef>
              <a:spcAft>
                <a:spcPts val="0"/>
              </a:spcAft>
              <a:buSzPts val="3600"/>
              <a:buFont typeface="Tenor Sans"/>
              <a:buNone/>
              <a:defRPr sz="3600">
                <a:latin typeface="Tenor Sans"/>
                <a:ea typeface="Tenor Sans"/>
                <a:cs typeface="Tenor Sans"/>
                <a:sym typeface="Tenor Sans"/>
              </a:defRPr>
            </a:lvl5pPr>
            <a:lvl6pPr lvl="5" rtl="0">
              <a:spcBef>
                <a:spcPts val="0"/>
              </a:spcBef>
              <a:spcAft>
                <a:spcPts val="0"/>
              </a:spcAft>
              <a:buSzPts val="3600"/>
              <a:buFont typeface="Tenor Sans"/>
              <a:buNone/>
              <a:defRPr sz="3600">
                <a:latin typeface="Tenor Sans"/>
                <a:ea typeface="Tenor Sans"/>
                <a:cs typeface="Tenor Sans"/>
                <a:sym typeface="Tenor Sans"/>
              </a:defRPr>
            </a:lvl6pPr>
            <a:lvl7pPr lvl="6" rtl="0">
              <a:spcBef>
                <a:spcPts val="0"/>
              </a:spcBef>
              <a:spcAft>
                <a:spcPts val="0"/>
              </a:spcAft>
              <a:buSzPts val="3600"/>
              <a:buFont typeface="Tenor Sans"/>
              <a:buNone/>
              <a:defRPr sz="3600">
                <a:latin typeface="Tenor Sans"/>
                <a:ea typeface="Tenor Sans"/>
                <a:cs typeface="Tenor Sans"/>
                <a:sym typeface="Tenor Sans"/>
              </a:defRPr>
            </a:lvl7pPr>
            <a:lvl8pPr lvl="7" rtl="0">
              <a:spcBef>
                <a:spcPts val="0"/>
              </a:spcBef>
              <a:spcAft>
                <a:spcPts val="0"/>
              </a:spcAft>
              <a:buSzPts val="3600"/>
              <a:buFont typeface="Tenor Sans"/>
              <a:buNone/>
              <a:defRPr sz="3600">
                <a:latin typeface="Tenor Sans"/>
                <a:ea typeface="Tenor Sans"/>
                <a:cs typeface="Tenor Sans"/>
                <a:sym typeface="Tenor Sans"/>
              </a:defRPr>
            </a:lvl8pPr>
            <a:lvl9pPr lvl="8" rtl="0">
              <a:spcBef>
                <a:spcPts val="0"/>
              </a:spcBef>
              <a:spcAft>
                <a:spcPts val="0"/>
              </a:spcAft>
              <a:buSzPts val="3600"/>
              <a:buFont typeface="Tenor Sans"/>
              <a:buNone/>
              <a:defRPr sz="3600">
                <a:latin typeface="Tenor Sans"/>
                <a:ea typeface="Tenor Sans"/>
                <a:cs typeface="Tenor Sans"/>
                <a:sym typeface="Tenor Sans"/>
              </a:defRPr>
            </a:lvl9pPr>
          </a:lstStyle>
          <a:p>
            <a:r>
              <a:t>xx%</a:t>
            </a:r>
          </a:p>
        </p:txBody>
      </p:sp>
      <p:sp>
        <p:nvSpPr>
          <p:cNvPr id="104" name="Google Shape;104;p22"/>
          <p:cNvSpPr txBox="1"/>
          <p:nvPr>
            <p:ph idx="1" type="subTitle"/>
          </p:nvPr>
        </p:nvSpPr>
        <p:spPr>
          <a:xfrm>
            <a:off x="2908200" y="4134167"/>
            <a:ext cx="5515800" cy="43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p:txBody>
      </p:sp>
      <p:sp>
        <p:nvSpPr>
          <p:cNvPr id="105" name="Google Shape;105;p22"/>
          <p:cNvSpPr txBox="1"/>
          <p:nvPr>
            <p:ph hasCustomPrompt="1" idx="2" type="title"/>
          </p:nvPr>
        </p:nvSpPr>
        <p:spPr>
          <a:xfrm>
            <a:off x="2908200" y="2829351"/>
            <a:ext cx="5515800" cy="4347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Font typeface="Tenor Sans"/>
              <a:buNone/>
              <a:defRPr sz="3600">
                <a:latin typeface="Tenor Sans"/>
                <a:ea typeface="Tenor Sans"/>
                <a:cs typeface="Tenor Sans"/>
                <a:sym typeface="Tenor Sans"/>
              </a:defRPr>
            </a:lvl2pPr>
            <a:lvl3pPr lvl="2" rtl="0">
              <a:spcBef>
                <a:spcPts val="0"/>
              </a:spcBef>
              <a:spcAft>
                <a:spcPts val="0"/>
              </a:spcAft>
              <a:buSzPts val="3600"/>
              <a:buFont typeface="Tenor Sans"/>
              <a:buNone/>
              <a:defRPr sz="3600">
                <a:latin typeface="Tenor Sans"/>
                <a:ea typeface="Tenor Sans"/>
                <a:cs typeface="Tenor Sans"/>
                <a:sym typeface="Tenor Sans"/>
              </a:defRPr>
            </a:lvl3pPr>
            <a:lvl4pPr lvl="3" rtl="0">
              <a:spcBef>
                <a:spcPts val="0"/>
              </a:spcBef>
              <a:spcAft>
                <a:spcPts val="0"/>
              </a:spcAft>
              <a:buSzPts val="3600"/>
              <a:buFont typeface="Tenor Sans"/>
              <a:buNone/>
              <a:defRPr sz="3600">
                <a:latin typeface="Tenor Sans"/>
                <a:ea typeface="Tenor Sans"/>
                <a:cs typeface="Tenor Sans"/>
                <a:sym typeface="Tenor Sans"/>
              </a:defRPr>
            </a:lvl4pPr>
            <a:lvl5pPr lvl="4" rtl="0">
              <a:spcBef>
                <a:spcPts val="0"/>
              </a:spcBef>
              <a:spcAft>
                <a:spcPts val="0"/>
              </a:spcAft>
              <a:buSzPts val="3600"/>
              <a:buFont typeface="Tenor Sans"/>
              <a:buNone/>
              <a:defRPr sz="3600">
                <a:latin typeface="Tenor Sans"/>
                <a:ea typeface="Tenor Sans"/>
                <a:cs typeface="Tenor Sans"/>
                <a:sym typeface="Tenor Sans"/>
              </a:defRPr>
            </a:lvl5pPr>
            <a:lvl6pPr lvl="5" rtl="0">
              <a:spcBef>
                <a:spcPts val="0"/>
              </a:spcBef>
              <a:spcAft>
                <a:spcPts val="0"/>
              </a:spcAft>
              <a:buSzPts val="3600"/>
              <a:buFont typeface="Tenor Sans"/>
              <a:buNone/>
              <a:defRPr sz="3600">
                <a:latin typeface="Tenor Sans"/>
                <a:ea typeface="Tenor Sans"/>
                <a:cs typeface="Tenor Sans"/>
                <a:sym typeface="Tenor Sans"/>
              </a:defRPr>
            </a:lvl6pPr>
            <a:lvl7pPr lvl="6" rtl="0">
              <a:spcBef>
                <a:spcPts val="0"/>
              </a:spcBef>
              <a:spcAft>
                <a:spcPts val="0"/>
              </a:spcAft>
              <a:buSzPts val="3600"/>
              <a:buFont typeface="Tenor Sans"/>
              <a:buNone/>
              <a:defRPr sz="3600">
                <a:latin typeface="Tenor Sans"/>
                <a:ea typeface="Tenor Sans"/>
                <a:cs typeface="Tenor Sans"/>
                <a:sym typeface="Tenor Sans"/>
              </a:defRPr>
            </a:lvl7pPr>
            <a:lvl8pPr lvl="7" rtl="0">
              <a:spcBef>
                <a:spcPts val="0"/>
              </a:spcBef>
              <a:spcAft>
                <a:spcPts val="0"/>
              </a:spcAft>
              <a:buSzPts val="3600"/>
              <a:buFont typeface="Tenor Sans"/>
              <a:buNone/>
              <a:defRPr sz="3600">
                <a:latin typeface="Tenor Sans"/>
                <a:ea typeface="Tenor Sans"/>
                <a:cs typeface="Tenor Sans"/>
                <a:sym typeface="Tenor Sans"/>
              </a:defRPr>
            </a:lvl8pPr>
            <a:lvl9pPr lvl="8" rtl="0">
              <a:spcBef>
                <a:spcPts val="0"/>
              </a:spcBef>
              <a:spcAft>
                <a:spcPts val="0"/>
              </a:spcAft>
              <a:buSzPts val="3600"/>
              <a:buFont typeface="Tenor Sans"/>
              <a:buNone/>
              <a:defRPr sz="3600">
                <a:latin typeface="Tenor Sans"/>
                <a:ea typeface="Tenor Sans"/>
                <a:cs typeface="Tenor Sans"/>
                <a:sym typeface="Tenor Sans"/>
              </a:defRPr>
            </a:lvl9pPr>
          </a:lstStyle>
          <a:p>
            <a:r>
              <a:t>xx%</a:t>
            </a:r>
          </a:p>
        </p:txBody>
      </p:sp>
      <p:sp>
        <p:nvSpPr>
          <p:cNvPr id="106" name="Google Shape;106;p22"/>
          <p:cNvSpPr txBox="1"/>
          <p:nvPr>
            <p:ph idx="3" type="subTitle"/>
          </p:nvPr>
        </p:nvSpPr>
        <p:spPr>
          <a:xfrm>
            <a:off x="2908200" y="3264290"/>
            <a:ext cx="5515800" cy="43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p:txBody>
      </p:sp>
      <p:sp>
        <p:nvSpPr>
          <p:cNvPr id="107" name="Google Shape;107;p22"/>
          <p:cNvSpPr txBox="1"/>
          <p:nvPr>
            <p:ph hasCustomPrompt="1" idx="4" type="title"/>
          </p:nvPr>
        </p:nvSpPr>
        <p:spPr>
          <a:xfrm>
            <a:off x="2908200" y="1959473"/>
            <a:ext cx="5515800" cy="4347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Font typeface="Tenor Sans"/>
              <a:buNone/>
              <a:defRPr sz="3600">
                <a:latin typeface="Tenor Sans"/>
                <a:ea typeface="Tenor Sans"/>
                <a:cs typeface="Tenor Sans"/>
                <a:sym typeface="Tenor Sans"/>
              </a:defRPr>
            </a:lvl2pPr>
            <a:lvl3pPr lvl="2" rtl="0">
              <a:spcBef>
                <a:spcPts val="0"/>
              </a:spcBef>
              <a:spcAft>
                <a:spcPts val="0"/>
              </a:spcAft>
              <a:buSzPts val="3600"/>
              <a:buFont typeface="Tenor Sans"/>
              <a:buNone/>
              <a:defRPr sz="3600">
                <a:latin typeface="Tenor Sans"/>
                <a:ea typeface="Tenor Sans"/>
                <a:cs typeface="Tenor Sans"/>
                <a:sym typeface="Tenor Sans"/>
              </a:defRPr>
            </a:lvl3pPr>
            <a:lvl4pPr lvl="3" rtl="0">
              <a:spcBef>
                <a:spcPts val="0"/>
              </a:spcBef>
              <a:spcAft>
                <a:spcPts val="0"/>
              </a:spcAft>
              <a:buSzPts val="3600"/>
              <a:buFont typeface="Tenor Sans"/>
              <a:buNone/>
              <a:defRPr sz="3600">
                <a:latin typeface="Tenor Sans"/>
                <a:ea typeface="Tenor Sans"/>
                <a:cs typeface="Tenor Sans"/>
                <a:sym typeface="Tenor Sans"/>
              </a:defRPr>
            </a:lvl4pPr>
            <a:lvl5pPr lvl="4" rtl="0">
              <a:spcBef>
                <a:spcPts val="0"/>
              </a:spcBef>
              <a:spcAft>
                <a:spcPts val="0"/>
              </a:spcAft>
              <a:buSzPts val="3600"/>
              <a:buFont typeface="Tenor Sans"/>
              <a:buNone/>
              <a:defRPr sz="3600">
                <a:latin typeface="Tenor Sans"/>
                <a:ea typeface="Tenor Sans"/>
                <a:cs typeface="Tenor Sans"/>
                <a:sym typeface="Tenor Sans"/>
              </a:defRPr>
            </a:lvl5pPr>
            <a:lvl6pPr lvl="5" rtl="0">
              <a:spcBef>
                <a:spcPts val="0"/>
              </a:spcBef>
              <a:spcAft>
                <a:spcPts val="0"/>
              </a:spcAft>
              <a:buSzPts val="3600"/>
              <a:buFont typeface="Tenor Sans"/>
              <a:buNone/>
              <a:defRPr sz="3600">
                <a:latin typeface="Tenor Sans"/>
                <a:ea typeface="Tenor Sans"/>
                <a:cs typeface="Tenor Sans"/>
                <a:sym typeface="Tenor Sans"/>
              </a:defRPr>
            </a:lvl6pPr>
            <a:lvl7pPr lvl="6" rtl="0">
              <a:spcBef>
                <a:spcPts val="0"/>
              </a:spcBef>
              <a:spcAft>
                <a:spcPts val="0"/>
              </a:spcAft>
              <a:buSzPts val="3600"/>
              <a:buFont typeface="Tenor Sans"/>
              <a:buNone/>
              <a:defRPr sz="3600">
                <a:latin typeface="Tenor Sans"/>
                <a:ea typeface="Tenor Sans"/>
                <a:cs typeface="Tenor Sans"/>
                <a:sym typeface="Tenor Sans"/>
              </a:defRPr>
            </a:lvl7pPr>
            <a:lvl8pPr lvl="7" rtl="0">
              <a:spcBef>
                <a:spcPts val="0"/>
              </a:spcBef>
              <a:spcAft>
                <a:spcPts val="0"/>
              </a:spcAft>
              <a:buSzPts val="3600"/>
              <a:buFont typeface="Tenor Sans"/>
              <a:buNone/>
              <a:defRPr sz="3600">
                <a:latin typeface="Tenor Sans"/>
                <a:ea typeface="Tenor Sans"/>
                <a:cs typeface="Tenor Sans"/>
                <a:sym typeface="Tenor Sans"/>
              </a:defRPr>
            </a:lvl8pPr>
            <a:lvl9pPr lvl="8" rtl="0">
              <a:spcBef>
                <a:spcPts val="0"/>
              </a:spcBef>
              <a:spcAft>
                <a:spcPts val="0"/>
              </a:spcAft>
              <a:buSzPts val="3600"/>
              <a:buFont typeface="Tenor Sans"/>
              <a:buNone/>
              <a:defRPr sz="3600">
                <a:latin typeface="Tenor Sans"/>
                <a:ea typeface="Tenor Sans"/>
                <a:cs typeface="Tenor Sans"/>
                <a:sym typeface="Tenor Sans"/>
              </a:defRPr>
            </a:lvl9pPr>
          </a:lstStyle>
          <a:p>
            <a:r>
              <a:t>xx%</a:t>
            </a:r>
          </a:p>
        </p:txBody>
      </p:sp>
      <p:sp>
        <p:nvSpPr>
          <p:cNvPr id="108" name="Google Shape;108;p22"/>
          <p:cNvSpPr txBox="1"/>
          <p:nvPr>
            <p:ph idx="5" type="subTitle"/>
          </p:nvPr>
        </p:nvSpPr>
        <p:spPr>
          <a:xfrm>
            <a:off x="2908200" y="2394412"/>
            <a:ext cx="5515800" cy="43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9">
    <p:spTree>
      <p:nvGrpSpPr>
        <p:cNvPr id="109" name="Shape 109"/>
        <p:cNvGrpSpPr/>
        <p:nvPr/>
      </p:nvGrpSpPr>
      <p:grpSpPr>
        <a:xfrm>
          <a:off x="0" y="0"/>
          <a:ext cx="0" cy="0"/>
          <a:chOff x="0" y="0"/>
          <a:chExt cx="0" cy="0"/>
        </a:xfrm>
      </p:grpSpPr>
      <p:sp>
        <p:nvSpPr>
          <p:cNvPr id="110" name="Google Shape;110;p23"/>
          <p:cNvSpPr txBox="1"/>
          <p:nvPr>
            <p:ph type="title"/>
          </p:nvPr>
        </p:nvSpPr>
        <p:spPr>
          <a:xfrm>
            <a:off x="720000" y="1870575"/>
            <a:ext cx="3627600" cy="48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atin typeface="Quicksand"/>
                <a:ea typeface="Quicksand"/>
                <a:cs typeface="Quicksand"/>
                <a:sym typeface="Quicksand"/>
              </a:defRPr>
            </a:lvl2pPr>
            <a:lvl3pPr lvl="2" rtl="0" algn="ctr">
              <a:spcBef>
                <a:spcPts val="0"/>
              </a:spcBef>
              <a:spcAft>
                <a:spcPts val="0"/>
              </a:spcAft>
              <a:buSzPts val="2800"/>
              <a:buNone/>
              <a:defRPr>
                <a:latin typeface="Quicksand"/>
                <a:ea typeface="Quicksand"/>
                <a:cs typeface="Quicksand"/>
                <a:sym typeface="Quicksand"/>
              </a:defRPr>
            </a:lvl3pPr>
            <a:lvl4pPr lvl="3" rtl="0" algn="ctr">
              <a:spcBef>
                <a:spcPts val="0"/>
              </a:spcBef>
              <a:spcAft>
                <a:spcPts val="0"/>
              </a:spcAft>
              <a:buSzPts val="2800"/>
              <a:buNone/>
              <a:defRPr>
                <a:latin typeface="Quicksand"/>
                <a:ea typeface="Quicksand"/>
                <a:cs typeface="Quicksand"/>
                <a:sym typeface="Quicksand"/>
              </a:defRPr>
            </a:lvl4pPr>
            <a:lvl5pPr lvl="4" rtl="0" algn="ctr">
              <a:spcBef>
                <a:spcPts val="0"/>
              </a:spcBef>
              <a:spcAft>
                <a:spcPts val="0"/>
              </a:spcAft>
              <a:buSzPts val="2800"/>
              <a:buNone/>
              <a:defRPr>
                <a:latin typeface="Quicksand"/>
                <a:ea typeface="Quicksand"/>
                <a:cs typeface="Quicksand"/>
                <a:sym typeface="Quicksand"/>
              </a:defRPr>
            </a:lvl5pPr>
            <a:lvl6pPr lvl="5" rtl="0" algn="ctr">
              <a:spcBef>
                <a:spcPts val="0"/>
              </a:spcBef>
              <a:spcAft>
                <a:spcPts val="0"/>
              </a:spcAft>
              <a:buSzPts val="2800"/>
              <a:buNone/>
              <a:defRPr>
                <a:latin typeface="Quicksand"/>
                <a:ea typeface="Quicksand"/>
                <a:cs typeface="Quicksand"/>
                <a:sym typeface="Quicksand"/>
              </a:defRPr>
            </a:lvl6pPr>
            <a:lvl7pPr lvl="6" rtl="0" algn="ctr">
              <a:spcBef>
                <a:spcPts val="0"/>
              </a:spcBef>
              <a:spcAft>
                <a:spcPts val="0"/>
              </a:spcAft>
              <a:buSzPts val="2800"/>
              <a:buNone/>
              <a:defRPr>
                <a:latin typeface="Quicksand"/>
                <a:ea typeface="Quicksand"/>
                <a:cs typeface="Quicksand"/>
                <a:sym typeface="Quicksand"/>
              </a:defRPr>
            </a:lvl7pPr>
            <a:lvl8pPr lvl="7" rtl="0" algn="ctr">
              <a:spcBef>
                <a:spcPts val="0"/>
              </a:spcBef>
              <a:spcAft>
                <a:spcPts val="0"/>
              </a:spcAft>
              <a:buSzPts val="2800"/>
              <a:buNone/>
              <a:defRPr>
                <a:latin typeface="Quicksand"/>
                <a:ea typeface="Quicksand"/>
                <a:cs typeface="Quicksand"/>
                <a:sym typeface="Quicksand"/>
              </a:defRPr>
            </a:lvl8pPr>
            <a:lvl9pPr lvl="8" rtl="0" algn="ctr">
              <a:spcBef>
                <a:spcPts val="0"/>
              </a:spcBef>
              <a:spcAft>
                <a:spcPts val="0"/>
              </a:spcAft>
              <a:buSzPts val="2800"/>
              <a:buNone/>
              <a:defRPr>
                <a:latin typeface="Quicksand"/>
                <a:ea typeface="Quicksand"/>
                <a:cs typeface="Quicksand"/>
                <a:sym typeface="Quicksand"/>
              </a:defRPr>
            </a:lvl9pPr>
          </a:lstStyle>
          <a:p/>
        </p:txBody>
      </p:sp>
      <p:sp>
        <p:nvSpPr>
          <p:cNvPr id="111" name="Google Shape;111;p23"/>
          <p:cNvSpPr txBox="1"/>
          <p:nvPr>
            <p:ph idx="1" type="subTitle"/>
          </p:nvPr>
        </p:nvSpPr>
        <p:spPr>
          <a:xfrm>
            <a:off x="720000" y="2799075"/>
            <a:ext cx="3627600" cy="108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0">
    <p:spTree>
      <p:nvGrpSpPr>
        <p:cNvPr id="112" name="Shape 112"/>
        <p:cNvGrpSpPr/>
        <p:nvPr/>
      </p:nvGrpSpPr>
      <p:grpSpPr>
        <a:xfrm>
          <a:off x="0" y="0"/>
          <a:ext cx="0" cy="0"/>
          <a:chOff x="0" y="0"/>
          <a:chExt cx="0" cy="0"/>
        </a:xfrm>
      </p:grpSpPr>
      <p:sp>
        <p:nvSpPr>
          <p:cNvPr id="113" name="Google Shape;113;p24"/>
          <p:cNvSpPr txBox="1"/>
          <p:nvPr>
            <p:ph type="title"/>
          </p:nvPr>
        </p:nvSpPr>
        <p:spPr>
          <a:xfrm>
            <a:off x="4794500" y="1870575"/>
            <a:ext cx="3629700" cy="48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atin typeface="Quicksand"/>
                <a:ea typeface="Quicksand"/>
                <a:cs typeface="Quicksand"/>
                <a:sym typeface="Quicksand"/>
              </a:defRPr>
            </a:lvl2pPr>
            <a:lvl3pPr lvl="2" rtl="0" algn="ctr">
              <a:spcBef>
                <a:spcPts val="0"/>
              </a:spcBef>
              <a:spcAft>
                <a:spcPts val="0"/>
              </a:spcAft>
              <a:buSzPts val="2800"/>
              <a:buNone/>
              <a:defRPr>
                <a:latin typeface="Quicksand"/>
                <a:ea typeface="Quicksand"/>
                <a:cs typeface="Quicksand"/>
                <a:sym typeface="Quicksand"/>
              </a:defRPr>
            </a:lvl3pPr>
            <a:lvl4pPr lvl="3" rtl="0" algn="ctr">
              <a:spcBef>
                <a:spcPts val="0"/>
              </a:spcBef>
              <a:spcAft>
                <a:spcPts val="0"/>
              </a:spcAft>
              <a:buSzPts val="2800"/>
              <a:buNone/>
              <a:defRPr>
                <a:latin typeface="Quicksand"/>
                <a:ea typeface="Quicksand"/>
                <a:cs typeface="Quicksand"/>
                <a:sym typeface="Quicksand"/>
              </a:defRPr>
            </a:lvl4pPr>
            <a:lvl5pPr lvl="4" rtl="0" algn="ctr">
              <a:spcBef>
                <a:spcPts val="0"/>
              </a:spcBef>
              <a:spcAft>
                <a:spcPts val="0"/>
              </a:spcAft>
              <a:buSzPts val="2800"/>
              <a:buNone/>
              <a:defRPr>
                <a:latin typeface="Quicksand"/>
                <a:ea typeface="Quicksand"/>
                <a:cs typeface="Quicksand"/>
                <a:sym typeface="Quicksand"/>
              </a:defRPr>
            </a:lvl5pPr>
            <a:lvl6pPr lvl="5" rtl="0" algn="ctr">
              <a:spcBef>
                <a:spcPts val="0"/>
              </a:spcBef>
              <a:spcAft>
                <a:spcPts val="0"/>
              </a:spcAft>
              <a:buSzPts val="2800"/>
              <a:buNone/>
              <a:defRPr>
                <a:latin typeface="Quicksand"/>
                <a:ea typeface="Quicksand"/>
                <a:cs typeface="Quicksand"/>
                <a:sym typeface="Quicksand"/>
              </a:defRPr>
            </a:lvl6pPr>
            <a:lvl7pPr lvl="6" rtl="0" algn="ctr">
              <a:spcBef>
                <a:spcPts val="0"/>
              </a:spcBef>
              <a:spcAft>
                <a:spcPts val="0"/>
              </a:spcAft>
              <a:buSzPts val="2800"/>
              <a:buNone/>
              <a:defRPr>
                <a:latin typeface="Quicksand"/>
                <a:ea typeface="Quicksand"/>
                <a:cs typeface="Quicksand"/>
                <a:sym typeface="Quicksand"/>
              </a:defRPr>
            </a:lvl7pPr>
            <a:lvl8pPr lvl="7" rtl="0" algn="ctr">
              <a:spcBef>
                <a:spcPts val="0"/>
              </a:spcBef>
              <a:spcAft>
                <a:spcPts val="0"/>
              </a:spcAft>
              <a:buSzPts val="2800"/>
              <a:buNone/>
              <a:defRPr>
                <a:latin typeface="Quicksand"/>
                <a:ea typeface="Quicksand"/>
                <a:cs typeface="Quicksand"/>
                <a:sym typeface="Quicksand"/>
              </a:defRPr>
            </a:lvl8pPr>
            <a:lvl9pPr lvl="8" rtl="0" algn="ctr">
              <a:spcBef>
                <a:spcPts val="0"/>
              </a:spcBef>
              <a:spcAft>
                <a:spcPts val="0"/>
              </a:spcAft>
              <a:buSzPts val="2800"/>
              <a:buNone/>
              <a:defRPr>
                <a:latin typeface="Quicksand"/>
                <a:ea typeface="Quicksand"/>
                <a:cs typeface="Quicksand"/>
                <a:sym typeface="Quicksand"/>
              </a:defRPr>
            </a:lvl9pPr>
          </a:lstStyle>
          <a:p/>
        </p:txBody>
      </p:sp>
      <p:sp>
        <p:nvSpPr>
          <p:cNvPr id="114" name="Google Shape;114;p24"/>
          <p:cNvSpPr txBox="1"/>
          <p:nvPr>
            <p:ph idx="1" type="subTitle"/>
          </p:nvPr>
        </p:nvSpPr>
        <p:spPr>
          <a:xfrm>
            <a:off x="4794500" y="2799075"/>
            <a:ext cx="3629700" cy="108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3">
    <p:spTree>
      <p:nvGrpSpPr>
        <p:cNvPr id="115" name="Shape 115"/>
        <p:cNvGrpSpPr/>
        <p:nvPr/>
      </p:nvGrpSpPr>
      <p:grpSpPr>
        <a:xfrm>
          <a:off x="0" y="0"/>
          <a:ext cx="0" cy="0"/>
          <a:chOff x="0" y="0"/>
          <a:chExt cx="0" cy="0"/>
        </a:xfrm>
      </p:grpSpPr>
      <p:sp>
        <p:nvSpPr>
          <p:cNvPr id="116" name="Google Shape;116;p25"/>
          <p:cNvSpPr txBox="1"/>
          <p:nvPr>
            <p:ph type="title"/>
          </p:nvPr>
        </p:nvSpPr>
        <p:spPr>
          <a:xfrm>
            <a:off x="720000" y="540000"/>
            <a:ext cx="67389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atin typeface="Quicksand"/>
                <a:ea typeface="Quicksand"/>
                <a:cs typeface="Quicksand"/>
                <a:sym typeface="Quicksand"/>
              </a:defRPr>
            </a:lvl2pPr>
            <a:lvl3pPr lvl="2">
              <a:spcBef>
                <a:spcPts val="0"/>
              </a:spcBef>
              <a:spcAft>
                <a:spcPts val="0"/>
              </a:spcAft>
              <a:buSzPts val="2800"/>
              <a:buNone/>
              <a:defRPr>
                <a:latin typeface="Quicksand"/>
                <a:ea typeface="Quicksand"/>
                <a:cs typeface="Quicksand"/>
                <a:sym typeface="Quicksand"/>
              </a:defRPr>
            </a:lvl3pPr>
            <a:lvl4pPr lvl="3">
              <a:spcBef>
                <a:spcPts val="0"/>
              </a:spcBef>
              <a:spcAft>
                <a:spcPts val="0"/>
              </a:spcAft>
              <a:buSzPts val="2800"/>
              <a:buNone/>
              <a:defRPr>
                <a:latin typeface="Quicksand"/>
                <a:ea typeface="Quicksand"/>
                <a:cs typeface="Quicksand"/>
                <a:sym typeface="Quicksand"/>
              </a:defRPr>
            </a:lvl4pPr>
            <a:lvl5pPr lvl="4">
              <a:spcBef>
                <a:spcPts val="0"/>
              </a:spcBef>
              <a:spcAft>
                <a:spcPts val="0"/>
              </a:spcAft>
              <a:buSzPts val="2800"/>
              <a:buNone/>
              <a:defRPr>
                <a:latin typeface="Quicksand"/>
                <a:ea typeface="Quicksand"/>
                <a:cs typeface="Quicksand"/>
                <a:sym typeface="Quicksand"/>
              </a:defRPr>
            </a:lvl5pPr>
            <a:lvl6pPr lvl="5">
              <a:spcBef>
                <a:spcPts val="0"/>
              </a:spcBef>
              <a:spcAft>
                <a:spcPts val="0"/>
              </a:spcAft>
              <a:buSzPts val="2800"/>
              <a:buNone/>
              <a:defRPr>
                <a:latin typeface="Quicksand"/>
                <a:ea typeface="Quicksand"/>
                <a:cs typeface="Quicksand"/>
                <a:sym typeface="Quicksand"/>
              </a:defRPr>
            </a:lvl6pPr>
            <a:lvl7pPr lvl="6">
              <a:spcBef>
                <a:spcPts val="0"/>
              </a:spcBef>
              <a:spcAft>
                <a:spcPts val="0"/>
              </a:spcAft>
              <a:buSzPts val="2800"/>
              <a:buNone/>
              <a:defRPr>
                <a:latin typeface="Quicksand"/>
                <a:ea typeface="Quicksand"/>
                <a:cs typeface="Quicksand"/>
                <a:sym typeface="Quicksand"/>
              </a:defRPr>
            </a:lvl7pPr>
            <a:lvl8pPr lvl="7">
              <a:spcBef>
                <a:spcPts val="0"/>
              </a:spcBef>
              <a:spcAft>
                <a:spcPts val="0"/>
              </a:spcAft>
              <a:buSzPts val="2800"/>
              <a:buNone/>
              <a:defRPr>
                <a:latin typeface="Quicksand"/>
                <a:ea typeface="Quicksand"/>
                <a:cs typeface="Quicksand"/>
                <a:sym typeface="Quicksand"/>
              </a:defRPr>
            </a:lvl8pPr>
            <a:lvl9pPr lvl="8">
              <a:spcBef>
                <a:spcPts val="0"/>
              </a:spcBef>
              <a:spcAft>
                <a:spcPts val="0"/>
              </a:spcAft>
              <a:buSzPts val="2800"/>
              <a:buNone/>
              <a:defRPr>
                <a:latin typeface="Quicksand"/>
                <a:ea typeface="Quicksand"/>
                <a:cs typeface="Quicksand"/>
                <a:sym typeface="Quicksand"/>
              </a:defRPr>
            </a:lvl9pPr>
          </a:lstStyle>
          <a:p/>
        </p:txBody>
      </p:sp>
      <p:sp>
        <p:nvSpPr>
          <p:cNvPr id="117" name="Google Shape;117;p25"/>
          <p:cNvSpPr txBox="1"/>
          <p:nvPr>
            <p:ph idx="1" type="subTitle"/>
          </p:nvPr>
        </p:nvSpPr>
        <p:spPr>
          <a:xfrm>
            <a:off x="720000" y="1999150"/>
            <a:ext cx="2211300" cy="384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Font typeface="Tenor Sans"/>
              <a:buNone/>
              <a:defRPr b="1">
                <a:latin typeface="Tenor Sans"/>
                <a:ea typeface="Tenor Sans"/>
                <a:cs typeface="Tenor Sans"/>
                <a:sym typeface="Tenor Sans"/>
              </a:defRPr>
            </a:lvl1pPr>
            <a:lvl2pPr lvl="1" rtl="0" algn="r">
              <a:spcBef>
                <a:spcPts val="0"/>
              </a:spcBef>
              <a:spcAft>
                <a:spcPts val="0"/>
              </a:spcAft>
              <a:buSzPts val="1800"/>
              <a:buFont typeface="Tenor Sans"/>
              <a:buNone/>
              <a:defRPr sz="1800">
                <a:latin typeface="Tenor Sans"/>
                <a:ea typeface="Tenor Sans"/>
                <a:cs typeface="Tenor Sans"/>
                <a:sym typeface="Tenor Sans"/>
              </a:defRPr>
            </a:lvl2pPr>
            <a:lvl3pPr lvl="2" rtl="0" algn="r">
              <a:spcBef>
                <a:spcPts val="0"/>
              </a:spcBef>
              <a:spcAft>
                <a:spcPts val="0"/>
              </a:spcAft>
              <a:buSzPts val="1800"/>
              <a:buFont typeface="Tenor Sans"/>
              <a:buNone/>
              <a:defRPr sz="1800">
                <a:latin typeface="Tenor Sans"/>
                <a:ea typeface="Tenor Sans"/>
                <a:cs typeface="Tenor Sans"/>
                <a:sym typeface="Tenor Sans"/>
              </a:defRPr>
            </a:lvl3pPr>
            <a:lvl4pPr lvl="3" rtl="0" algn="r">
              <a:spcBef>
                <a:spcPts val="0"/>
              </a:spcBef>
              <a:spcAft>
                <a:spcPts val="0"/>
              </a:spcAft>
              <a:buSzPts val="1800"/>
              <a:buFont typeface="Tenor Sans"/>
              <a:buNone/>
              <a:defRPr sz="1800">
                <a:latin typeface="Tenor Sans"/>
                <a:ea typeface="Tenor Sans"/>
                <a:cs typeface="Tenor Sans"/>
                <a:sym typeface="Tenor Sans"/>
              </a:defRPr>
            </a:lvl4pPr>
            <a:lvl5pPr lvl="4" rtl="0" algn="r">
              <a:spcBef>
                <a:spcPts val="0"/>
              </a:spcBef>
              <a:spcAft>
                <a:spcPts val="0"/>
              </a:spcAft>
              <a:buSzPts val="1800"/>
              <a:buFont typeface="Tenor Sans"/>
              <a:buNone/>
              <a:defRPr sz="1800">
                <a:latin typeface="Tenor Sans"/>
                <a:ea typeface="Tenor Sans"/>
                <a:cs typeface="Tenor Sans"/>
                <a:sym typeface="Tenor Sans"/>
              </a:defRPr>
            </a:lvl5pPr>
            <a:lvl6pPr lvl="5" rtl="0" algn="r">
              <a:spcBef>
                <a:spcPts val="0"/>
              </a:spcBef>
              <a:spcAft>
                <a:spcPts val="0"/>
              </a:spcAft>
              <a:buSzPts val="1800"/>
              <a:buFont typeface="Tenor Sans"/>
              <a:buNone/>
              <a:defRPr sz="1800">
                <a:latin typeface="Tenor Sans"/>
                <a:ea typeface="Tenor Sans"/>
                <a:cs typeface="Tenor Sans"/>
                <a:sym typeface="Tenor Sans"/>
              </a:defRPr>
            </a:lvl6pPr>
            <a:lvl7pPr lvl="6" rtl="0" algn="r">
              <a:spcBef>
                <a:spcPts val="0"/>
              </a:spcBef>
              <a:spcAft>
                <a:spcPts val="0"/>
              </a:spcAft>
              <a:buSzPts val="1800"/>
              <a:buFont typeface="Tenor Sans"/>
              <a:buNone/>
              <a:defRPr sz="1800">
                <a:latin typeface="Tenor Sans"/>
                <a:ea typeface="Tenor Sans"/>
                <a:cs typeface="Tenor Sans"/>
                <a:sym typeface="Tenor Sans"/>
              </a:defRPr>
            </a:lvl7pPr>
            <a:lvl8pPr lvl="7" rtl="0" algn="r">
              <a:spcBef>
                <a:spcPts val="0"/>
              </a:spcBef>
              <a:spcAft>
                <a:spcPts val="0"/>
              </a:spcAft>
              <a:buSzPts val="1800"/>
              <a:buFont typeface="Tenor Sans"/>
              <a:buNone/>
              <a:defRPr sz="1800">
                <a:latin typeface="Tenor Sans"/>
                <a:ea typeface="Tenor Sans"/>
                <a:cs typeface="Tenor Sans"/>
                <a:sym typeface="Tenor Sans"/>
              </a:defRPr>
            </a:lvl8pPr>
            <a:lvl9pPr lvl="8" rtl="0" algn="r">
              <a:spcBef>
                <a:spcPts val="0"/>
              </a:spcBef>
              <a:spcAft>
                <a:spcPts val="0"/>
              </a:spcAft>
              <a:buSzPts val="1800"/>
              <a:buFont typeface="Tenor Sans"/>
              <a:buNone/>
              <a:defRPr sz="1800">
                <a:latin typeface="Tenor Sans"/>
                <a:ea typeface="Tenor Sans"/>
                <a:cs typeface="Tenor Sans"/>
                <a:sym typeface="Tenor Sans"/>
              </a:defRPr>
            </a:lvl9pPr>
          </a:lstStyle>
          <a:p/>
        </p:txBody>
      </p:sp>
      <p:sp>
        <p:nvSpPr>
          <p:cNvPr id="118" name="Google Shape;118;p25"/>
          <p:cNvSpPr txBox="1"/>
          <p:nvPr>
            <p:ph idx="2" type="subTitle"/>
          </p:nvPr>
        </p:nvSpPr>
        <p:spPr>
          <a:xfrm>
            <a:off x="720000" y="2383650"/>
            <a:ext cx="2211300" cy="749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119" name="Google Shape;119;p25"/>
          <p:cNvSpPr txBox="1"/>
          <p:nvPr>
            <p:ph idx="3" type="subTitle"/>
          </p:nvPr>
        </p:nvSpPr>
        <p:spPr>
          <a:xfrm>
            <a:off x="720000" y="3399550"/>
            <a:ext cx="2211300" cy="384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Font typeface="Tenor Sans"/>
              <a:buNone/>
              <a:defRPr b="1">
                <a:latin typeface="Tenor Sans"/>
                <a:ea typeface="Tenor Sans"/>
                <a:cs typeface="Tenor Sans"/>
                <a:sym typeface="Tenor Sans"/>
              </a:defRPr>
            </a:lvl1pPr>
            <a:lvl2pPr lvl="1" rtl="0" algn="r">
              <a:spcBef>
                <a:spcPts val="0"/>
              </a:spcBef>
              <a:spcAft>
                <a:spcPts val="0"/>
              </a:spcAft>
              <a:buSzPts val="1800"/>
              <a:buFont typeface="Tenor Sans"/>
              <a:buNone/>
              <a:defRPr sz="1800">
                <a:latin typeface="Tenor Sans"/>
                <a:ea typeface="Tenor Sans"/>
                <a:cs typeface="Tenor Sans"/>
                <a:sym typeface="Tenor Sans"/>
              </a:defRPr>
            </a:lvl2pPr>
            <a:lvl3pPr lvl="2" rtl="0" algn="r">
              <a:spcBef>
                <a:spcPts val="0"/>
              </a:spcBef>
              <a:spcAft>
                <a:spcPts val="0"/>
              </a:spcAft>
              <a:buSzPts val="1800"/>
              <a:buFont typeface="Tenor Sans"/>
              <a:buNone/>
              <a:defRPr sz="1800">
                <a:latin typeface="Tenor Sans"/>
                <a:ea typeface="Tenor Sans"/>
                <a:cs typeface="Tenor Sans"/>
                <a:sym typeface="Tenor Sans"/>
              </a:defRPr>
            </a:lvl3pPr>
            <a:lvl4pPr lvl="3" rtl="0" algn="r">
              <a:spcBef>
                <a:spcPts val="0"/>
              </a:spcBef>
              <a:spcAft>
                <a:spcPts val="0"/>
              </a:spcAft>
              <a:buSzPts val="1800"/>
              <a:buFont typeface="Tenor Sans"/>
              <a:buNone/>
              <a:defRPr sz="1800">
                <a:latin typeface="Tenor Sans"/>
                <a:ea typeface="Tenor Sans"/>
                <a:cs typeface="Tenor Sans"/>
                <a:sym typeface="Tenor Sans"/>
              </a:defRPr>
            </a:lvl4pPr>
            <a:lvl5pPr lvl="4" rtl="0" algn="r">
              <a:spcBef>
                <a:spcPts val="0"/>
              </a:spcBef>
              <a:spcAft>
                <a:spcPts val="0"/>
              </a:spcAft>
              <a:buSzPts val="1800"/>
              <a:buFont typeface="Tenor Sans"/>
              <a:buNone/>
              <a:defRPr sz="1800">
                <a:latin typeface="Tenor Sans"/>
                <a:ea typeface="Tenor Sans"/>
                <a:cs typeface="Tenor Sans"/>
                <a:sym typeface="Tenor Sans"/>
              </a:defRPr>
            </a:lvl5pPr>
            <a:lvl6pPr lvl="5" rtl="0" algn="r">
              <a:spcBef>
                <a:spcPts val="0"/>
              </a:spcBef>
              <a:spcAft>
                <a:spcPts val="0"/>
              </a:spcAft>
              <a:buSzPts val="1800"/>
              <a:buFont typeface="Tenor Sans"/>
              <a:buNone/>
              <a:defRPr sz="1800">
                <a:latin typeface="Tenor Sans"/>
                <a:ea typeface="Tenor Sans"/>
                <a:cs typeface="Tenor Sans"/>
                <a:sym typeface="Tenor Sans"/>
              </a:defRPr>
            </a:lvl6pPr>
            <a:lvl7pPr lvl="6" rtl="0" algn="r">
              <a:spcBef>
                <a:spcPts val="0"/>
              </a:spcBef>
              <a:spcAft>
                <a:spcPts val="0"/>
              </a:spcAft>
              <a:buSzPts val="1800"/>
              <a:buFont typeface="Tenor Sans"/>
              <a:buNone/>
              <a:defRPr sz="1800">
                <a:latin typeface="Tenor Sans"/>
                <a:ea typeface="Tenor Sans"/>
                <a:cs typeface="Tenor Sans"/>
                <a:sym typeface="Tenor Sans"/>
              </a:defRPr>
            </a:lvl7pPr>
            <a:lvl8pPr lvl="7" rtl="0" algn="r">
              <a:spcBef>
                <a:spcPts val="0"/>
              </a:spcBef>
              <a:spcAft>
                <a:spcPts val="0"/>
              </a:spcAft>
              <a:buSzPts val="1800"/>
              <a:buFont typeface="Tenor Sans"/>
              <a:buNone/>
              <a:defRPr sz="1800">
                <a:latin typeface="Tenor Sans"/>
                <a:ea typeface="Tenor Sans"/>
                <a:cs typeface="Tenor Sans"/>
                <a:sym typeface="Tenor Sans"/>
              </a:defRPr>
            </a:lvl8pPr>
            <a:lvl9pPr lvl="8" rtl="0" algn="r">
              <a:spcBef>
                <a:spcPts val="0"/>
              </a:spcBef>
              <a:spcAft>
                <a:spcPts val="0"/>
              </a:spcAft>
              <a:buSzPts val="1800"/>
              <a:buFont typeface="Tenor Sans"/>
              <a:buNone/>
              <a:defRPr sz="1800">
                <a:latin typeface="Tenor Sans"/>
                <a:ea typeface="Tenor Sans"/>
                <a:cs typeface="Tenor Sans"/>
                <a:sym typeface="Tenor Sans"/>
              </a:defRPr>
            </a:lvl9pPr>
          </a:lstStyle>
          <a:p/>
        </p:txBody>
      </p:sp>
      <p:sp>
        <p:nvSpPr>
          <p:cNvPr id="120" name="Google Shape;120;p25"/>
          <p:cNvSpPr txBox="1"/>
          <p:nvPr>
            <p:ph idx="4" type="subTitle"/>
          </p:nvPr>
        </p:nvSpPr>
        <p:spPr>
          <a:xfrm>
            <a:off x="720000" y="3784150"/>
            <a:ext cx="2211300" cy="749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121" name="Google Shape;121;p25"/>
          <p:cNvSpPr txBox="1"/>
          <p:nvPr>
            <p:ph idx="5" type="subTitle"/>
          </p:nvPr>
        </p:nvSpPr>
        <p:spPr>
          <a:xfrm>
            <a:off x="6229625" y="1999150"/>
            <a:ext cx="2194500" cy="38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Tenor Sans"/>
              <a:buNone/>
              <a:defRPr b="1">
                <a:latin typeface="Tenor Sans"/>
                <a:ea typeface="Tenor Sans"/>
                <a:cs typeface="Tenor Sans"/>
                <a:sym typeface="Tenor Sans"/>
              </a:defRPr>
            </a:lvl1pPr>
            <a:lvl2pPr lvl="1" rtl="0">
              <a:spcBef>
                <a:spcPts val="0"/>
              </a:spcBef>
              <a:spcAft>
                <a:spcPts val="0"/>
              </a:spcAft>
              <a:buSzPts val="1800"/>
              <a:buFont typeface="Tenor Sans"/>
              <a:buNone/>
              <a:defRPr sz="1800">
                <a:latin typeface="Tenor Sans"/>
                <a:ea typeface="Tenor Sans"/>
                <a:cs typeface="Tenor Sans"/>
                <a:sym typeface="Tenor Sans"/>
              </a:defRPr>
            </a:lvl2pPr>
            <a:lvl3pPr lvl="2" rtl="0">
              <a:spcBef>
                <a:spcPts val="0"/>
              </a:spcBef>
              <a:spcAft>
                <a:spcPts val="0"/>
              </a:spcAft>
              <a:buSzPts val="1800"/>
              <a:buFont typeface="Tenor Sans"/>
              <a:buNone/>
              <a:defRPr sz="1800">
                <a:latin typeface="Tenor Sans"/>
                <a:ea typeface="Tenor Sans"/>
                <a:cs typeface="Tenor Sans"/>
                <a:sym typeface="Tenor Sans"/>
              </a:defRPr>
            </a:lvl3pPr>
            <a:lvl4pPr lvl="3" rtl="0">
              <a:spcBef>
                <a:spcPts val="0"/>
              </a:spcBef>
              <a:spcAft>
                <a:spcPts val="0"/>
              </a:spcAft>
              <a:buSzPts val="1800"/>
              <a:buFont typeface="Tenor Sans"/>
              <a:buNone/>
              <a:defRPr sz="1800">
                <a:latin typeface="Tenor Sans"/>
                <a:ea typeface="Tenor Sans"/>
                <a:cs typeface="Tenor Sans"/>
                <a:sym typeface="Tenor Sans"/>
              </a:defRPr>
            </a:lvl4pPr>
            <a:lvl5pPr lvl="4" rtl="0">
              <a:spcBef>
                <a:spcPts val="0"/>
              </a:spcBef>
              <a:spcAft>
                <a:spcPts val="0"/>
              </a:spcAft>
              <a:buSzPts val="1800"/>
              <a:buFont typeface="Tenor Sans"/>
              <a:buNone/>
              <a:defRPr sz="1800">
                <a:latin typeface="Tenor Sans"/>
                <a:ea typeface="Tenor Sans"/>
                <a:cs typeface="Tenor Sans"/>
                <a:sym typeface="Tenor Sans"/>
              </a:defRPr>
            </a:lvl5pPr>
            <a:lvl6pPr lvl="5" rtl="0">
              <a:spcBef>
                <a:spcPts val="0"/>
              </a:spcBef>
              <a:spcAft>
                <a:spcPts val="0"/>
              </a:spcAft>
              <a:buSzPts val="1800"/>
              <a:buFont typeface="Tenor Sans"/>
              <a:buNone/>
              <a:defRPr sz="1800">
                <a:latin typeface="Tenor Sans"/>
                <a:ea typeface="Tenor Sans"/>
                <a:cs typeface="Tenor Sans"/>
                <a:sym typeface="Tenor Sans"/>
              </a:defRPr>
            </a:lvl6pPr>
            <a:lvl7pPr lvl="6" rtl="0">
              <a:spcBef>
                <a:spcPts val="0"/>
              </a:spcBef>
              <a:spcAft>
                <a:spcPts val="0"/>
              </a:spcAft>
              <a:buSzPts val="1800"/>
              <a:buFont typeface="Tenor Sans"/>
              <a:buNone/>
              <a:defRPr sz="1800">
                <a:latin typeface="Tenor Sans"/>
                <a:ea typeface="Tenor Sans"/>
                <a:cs typeface="Tenor Sans"/>
                <a:sym typeface="Tenor Sans"/>
              </a:defRPr>
            </a:lvl7pPr>
            <a:lvl8pPr lvl="7" rtl="0">
              <a:spcBef>
                <a:spcPts val="0"/>
              </a:spcBef>
              <a:spcAft>
                <a:spcPts val="0"/>
              </a:spcAft>
              <a:buSzPts val="1800"/>
              <a:buFont typeface="Tenor Sans"/>
              <a:buNone/>
              <a:defRPr sz="1800">
                <a:latin typeface="Tenor Sans"/>
                <a:ea typeface="Tenor Sans"/>
                <a:cs typeface="Tenor Sans"/>
                <a:sym typeface="Tenor Sans"/>
              </a:defRPr>
            </a:lvl8pPr>
            <a:lvl9pPr lvl="8" rtl="0">
              <a:spcBef>
                <a:spcPts val="0"/>
              </a:spcBef>
              <a:spcAft>
                <a:spcPts val="0"/>
              </a:spcAft>
              <a:buSzPts val="1800"/>
              <a:buFont typeface="Tenor Sans"/>
              <a:buNone/>
              <a:defRPr sz="1800">
                <a:latin typeface="Tenor Sans"/>
                <a:ea typeface="Tenor Sans"/>
                <a:cs typeface="Tenor Sans"/>
                <a:sym typeface="Tenor Sans"/>
              </a:defRPr>
            </a:lvl9pPr>
          </a:lstStyle>
          <a:p/>
        </p:txBody>
      </p:sp>
      <p:sp>
        <p:nvSpPr>
          <p:cNvPr id="122" name="Google Shape;122;p25"/>
          <p:cNvSpPr txBox="1"/>
          <p:nvPr>
            <p:ph idx="6" type="subTitle"/>
          </p:nvPr>
        </p:nvSpPr>
        <p:spPr>
          <a:xfrm>
            <a:off x="6229625" y="2383650"/>
            <a:ext cx="2194500" cy="74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3" name="Google Shape;123;p25"/>
          <p:cNvSpPr txBox="1"/>
          <p:nvPr>
            <p:ph idx="7" type="subTitle"/>
          </p:nvPr>
        </p:nvSpPr>
        <p:spPr>
          <a:xfrm>
            <a:off x="6229625" y="3399550"/>
            <a:ext cx="2194500" cy="38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Tenor Sans"/>
              <a:buNone/>
              <a:defRPr b="1">
                <a:latin typeface="Tenor Sans"/>
                <a:ea typeface="Tenor Sans"/>
                <a:cs typeface="Tenor Sans"/>
                <a:sym typeface="Tenor Sans"/>
              </a:defRPr>
            </a:lvl1pPr>
            <a:lvl2pPr lvl="1" rtl="0">
              <a:spcBef>
                <a:spcPts val="0"/>
              </a:spcBef>
              <a:spcAft>
                <a:spcPts val="0"/>
              </a:spcAft>
              <a:buSzPts val="1800"/>
              <a:buFont typeface="Tenor Sans"/>
              <a:buNone/>
              <a:defRPr sz="1800">
                <a:latin typeface="Tenor Sans"/>
                <a:ea typeface="Tenor Sans"/>
                <a:cs typeface="Tenor Sans"/>
                <a:sym typeface="Tenor Sans"/>
              </a:defRPr>
            </a:lvl2pPr>
            <a:lvl3pPr lvl="2" rtl="0">
              <a:spcBef>
                <a:spcPts val="0"/>
              </a:spcBef>
              <a:spcAft>
                <a:spcPts val="0"/>
              </a:spcAft>
              <a:buSzPts val="1800"/>
              <a:buFont typeface="Tenor Sans"/>
              <a:buNone/>
              <a:defRPr sz="1800">
                <a:latin typeface="Tenor Sans"/>
                <a:ea typeface="Tenor Sans"/>
                <a:cs typeface="Tenor Sans"/>
                <a:sym typeface="Tenor Sans"/>
              </a:defRPr>
            </a:lvl3pPr>
            <a:lvl4pPr lvl="3" rtl="0">
              <a:spcBef>
                <a:spcPts val="0"/>
              </a:spcBef>
              <a:spcAft>
                <a:spcPts val="0"/>
              </a:spcAft>
              <a:buSzPts val="1800"/>
              <a:buFont typeface="Tenor Sans"/>
              <a:buNone/>
              <a:defRPr sz="1800">
                <a:latin typeface="Tenor Sans"/>
                <a:ea typeface="Tenor Sans"/>
                <a:cs typeface="Tenor Sans"/>
                <a:sym typeface="Tenor Sans"/>
              </a:defRPr>
            </a:lvl4pPr>
            <a:lvl5pPr lvl="4" rtl="0">
              <a:spcBef>
                <a:spcPts val="0"/>
              </a:spcBef>
              <a:spcAft>
                <a:spcPts val="0"/>
              </a:spcAft>
              <a:buSzPts val="1800"/>
              <a:buFont typeface="Tenor Sans"/>
              <a:buNone/>
              <a:defRPr sz="1800">
                <a:latin typeface="Tenor Sans"/>
                <a:ea typeface="Tenor Sans"/>
                <a:cs typeface="Tenor Sans"/>
                <a:sym typeface="Tenor Sans"/>
              </a:defRPr>
            </a:lvl5pPr>
            <a:lvl6pPr lvl="5" rtl="0">
              <a:spcBef>
                <a:spcPts val="0"/>
              </a:spcBef>
              <a:spcAft>
                <a:spcPts val="0"/>
              </a:spcAft>
              <a:buSzPts val="1800"/>
              <a:buFont typeface="Tenor Sans"/>
              <a:buNone/>
              <a:defRPr sz="1800">
                <a:latin typeface="Tenor Sans"/>
                <a:ea typeface="Tenor Sans"/>
                <a:cs typeface="Tenor Sans"/>
                <a:sym typeface="Tenor Sans"/>
              </a:defRPr>
            </a:lvl6pPr>
            <a:lvl7pPr lvl="6" rtl="0">
              <a:spcBef>
                <a:spcPts val="0"/>
              </a:spcBef>
              <a:spcAft>
                <a:spcPts val="0"/>
              </a:spcAft>
              <a:buSzPts val="1800"/>
              <a:buFont typeface="Tenor Sans"/>
              <a:buNone/>
              <a:defRPr sz="1800">
                <a:latin typeface="Tenor Sans"/>
                <a:ea typeface="Tenor Sans"/>
                <a:cs typeface="Tenor Sans"/>
                <a:sym typeface="Tenor Sans"/>
              </a:defRPr>
            </a:lvl7pPr>
            <a:lvl8pPr lvl="7" rtl="0">
              <a:spcBef>
                <a:spcPts val="0"/>
              </a:spcBef>
              <a:spcAft>
                <a:spcPts val="0"/>
              </a:spcAft>
              <a:buSzPts val="1800"/>
              <a:buFont typeface="Tenor Sans"/>
              <a:buNone/>
              <a:defRPr sz="1800">
                <a:latin typeface="Tenor Sans"/>
                <a:ea typeface="Tenor Sans"/>
                <a:cs typeface="Tenor Sans"/>
                <a:sym typeface="Tenor Sans"/>
              </a:defRPr>
            </a:lvl8pPr>
            <a:lvl9pPr lvl="8" rtl="0">
              <a:spcBef>
                <a:spcPts val="0"/>
              </a:spcBef>
              <a:spcAft>
                <a:spcPts val="0"/>
              </a:spcAft>
              <a:buSzPts val="1800"/>
              <a:buFont typeface="Tenor Sans"/>
              <a:buNone/>
              <a:defRPr sz="1800">
                <a:latin typeface="Tenor Sans"/>
                <a:ea typeface="Tenor Sans"/>
                <a:cs typeface="Tenor Sans"/>
                <a:sym typeface="Tenor Sans"/>
              </a:defRPr>
            </a:lvl9pPr>
          </a:lstStyle>
          <a:p/>
        </p:txBody>
      </p:sp>
      <p:sp>
        <p:nvSpPr>
          <p:cNvPr id="124" name="Google Shape;124;p25"/>
          <p:cNvSpPr txBox="1"/>
          <p:nvPr>
            <p:ph idx="8" type="subTitle"/>
          </p:nvPr>
        </p:nvSpPr>
        <p:spPr>
          <a:xfrm>
            <a:off x="6229625" y="3784150"/>
            <a:ext cx="2194500" cy="74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
    <p:spTree>
      <p:nvGrpSpPr>
        <p:cNvPr id="125" name="Shape 125"/>
        <p:cNvGrpSpPr/>
        <p:nvPr/>
      </p:nvGrpSpPr>
      <p:grpSpPr>
        <a:xfrm>
          <a:off x="0" y="0"/>
          <a:ext cx="0" cy="0"/>
          <a:chOff x="0" y="0"/>
          <a:chExt cx="0" cy="0"/>
        </a:xfrm>
      </p:grpSpPr>
      <p:sp>
        <p:nvSpPr>
          <p:cNvPr id="126" name="Google Shape;126;p26"/>
          <p:cNvSpPr txBox="1"/>
          <p:nvPr>
            <p:ph type="title"/>
          </p:nvPr>
        </p:nvSpPr>
        <p:spPr>
          <a:xfrm>
            <a:off x="720000" y="1794200"/>
            <a:ext cx="3627600" cy="932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2800"/>
              <a:buNone/>
              <a:defRPr>
                <a:latin typeface="Quicksand"/>
                <a:ea typeface="Quicksand"/>
                <a:cs typeface="Quicksand"/>
                <a:sym typeface="Quicksand"/>
              </a:defRPr>
            </a:lvl2pPr>
            <a:lvl3pPr lvl="2">
              <a:spcBef>
                <a:spcPts val="0"/>
              </a:spcBef>
              <a:spcAft>
                <a:spcPts val="0"/>
              </a:spcAft>
              <a:buSzPts val="2800"/>
              <a:buNone/>
              <a:defRPr>
                <a:latin typeface="Quicksand"/>
                <a:ea typeface="Quicksand"/>
                <a:cs typeface="Quicksand"/>
                <a:sym typeface="Quicksand"/>
              </a:defRPr>
            </a:lvl3pPr>
            <a:lvl4pPr lvl="3">
              <a:spcBef>
                <a:spcPts val="0"/>
              </a:spcBef>
              <a:spcAft>
                <a:spcPts val="0"/>
              </a:spcAft>
              <a:buSzPts val="2800"/>
              <a:buNone/>
              <a:defRPr>
                <a:latin typeface="Quicksand"/>
                <a:ea typeface="Quicksand"/>
                <a:cs typeface="Quicksand"/>
                <a:sym typeface="Quicksand"/>
              </a:defRPr>
            </a:lvl4pPr>
            <a:lvl5pPr lvl="4">
              <a:spcBef>
                <a:spcPts val="0"/>
              </a:spcBef>
              <a:spcAft>
                <a:spcPts val="0"/>
              </a:spcAft>
              <a:buSzPts val="2800"/>
              <a:buNone/>
              <a:defRPr>
                <a:latin typeface="Quicksand"/>
                <a:ea typeface="Quicksand"/>
                <a:cs typeface="Quicksand"/>
                <a:sym typeface="Quicksand"/>
              </a:defRPr>
            </a:lvl5pPr>
            <a:lvl6pPr lvl="5">
              <a:spcBef>
                <a:spcPts val="0"/>
              </a:spcBef>
              <a:spcAft>
                <a:spcPts val="0"/>
              </a:spcAft>
              <a:buSzPts val="2800"/>
              <a:buNone/>
              <a:defRPr>
                <a:latin typeface="Quicksand"/>
                <a:ea typeface="Quicksand"/>
                <a:cs typeface="Quicksand"/>
                <a:sym typeface="Quicksand"/>
              </a:defRPr>
            </a:lvl6pPr>
            <a:lvl7pPr lvl="6">
              <a:spcBef>
                <a:spcPts val="0"/>
              </a:spcBef>
              <a:spcAft>
                <a:spcPts val="0"/>
              </a:spcAft>
              <a:buSzPts val="2800"/>
              <a:buNone/>
              <a:defRPr>
                <a:latin typeface="Quicksand"/>
                <a:ea typeface="Quicksand"/>
                <a:cs typeface="Quicksand"/>
                <a:sym typeface="Quicksand"/>
              </a:defRPr>
            </a:lvl7pPr>
            <a:lvl8pPr lvl="7">
              <a:spcBef>
                <a:spcPts val="0"/>
              </a:spcBef>
              <a:spcAft>
                <a:spcPts val="0"/>
              </a:spcAft>
              <a:buSzPts val="2800"/>
              <a:buNone/>
              <a:defRPr>
                <a:latin typeface="Quicksand"/>
                <a:ea typeface="Quicksand"/>
                <a:cs typeface="Quicksand"/>
                <a:sym typeface="Quicksand"/>
              </a:defRPr>
            </a:lvl8pPr>
            <a:lvl9pPr lvl="8">
              <a:spcBef>
                <a:spcPts val="0"/>
              </a:spcBef>
              <a:spcAft>
                <a:spcPts val="0"/>
              </a:spcAft>
              <a:buSzPts val="2800"/>
              <a:buNone/>
              <a:defRPr>
                <a:latin typeface="Quicksand"/>
                <a:ea typeface="Quicksand"/>
                <a:cs typeface="Quicksand"/>
                <a:sym typeface="Quicksand"/>
              </a:defRPr>
            </a:lvl9pPr>
          </a:lstStyle>
          <a:p/>
        </p:txBody>
      </p:sp>
      <p:sp>
        <p:nvSpPr>
          <p:cNvPr id="127" name="Google Shape;127;p26"/>
          <p:cNvSpPr txBox="1"/>
          <p:nvPr>
            <p:ph idx="1" type="subTitle"/>
          </p:nvPr>
        </p:nvSpPr>
        <p:spPr>
          <a:xfrm>
            <a:off x="720000" y="2799075"/>
            <a:ext cx="3627600" cy="123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 name="Google Shape;128;p26"/>
          <p:cNvSpPr txBox="1"/>
          <p:nvPr/>
        </p:nvSpPr>
        <p:spPr>
          <a:xfrm>
            <a:off x="5115500" y="3266800"/>
            <a:ext cx="3332400" cy="841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300"/>
              </a:spcBef>
              <a:spcAft>
                <a:spcPts val="0"/>
              </a:spcAft>
              <a:buClr>
                <a:schemeClr val="dk1"/>
              </a:buClr>
              <a:buSzPts val="1100"/>
              <a:buFont typeface="Arial"/>
              <a:buNone/>
            </a:pPr>
            <a:r>
              <a:rPr lang="en" sz="1100">
                <a:solidFill>
                  <a:schemeClr val="dk2"/>
                </a:solidFill>
                <a:latin typeface="Quicksand"/>
                <a:ea typeface="Quicksand"/>
                <a:cs typeface="Quicksand"/>
                <a:sym typeface="Quicksand"/>
              </a:rPr>
              <a:t>CREDITS: This presentation template was created by </a:t>
            </a:r>
            <a:r>
              <a:rPr b="1" lang="en" sz="1100">
                <a:solidFill>
                  <a:schemeClr val="dk2"/>
                </a:solidFill>
                <a:uFill>
                  <a:noFill/>
                </a:uFill>
                <a:latin typeface="Quicksand"/>
                <a:ea typeface="Quicksand"/>
                <a:cs typeface="Quicksand"/>
                <a:sym typeface="Quicksand"/>
                <a:hlinkClick r:id="rId2">
                  <a:extLst>
                    <a:ext uri="{A12FA001-AC4F-418D-AE19-62706E023703}">
                      <ahyp:hlinkClr val="tx"/>
                    </a:ext>
                  </a:extLst>
                </a:hlinkClick>
              </a:rPr>
              <a:t>Slidesgo</a:t>
            </a:r>
            <a:r>
              <a:rPr lang="en" sz="1100">
                <a:solidFill>
                  <a:schemeClr val="dk2"/>
                </a:solidFill>
                <a:latin typeface="Quicksand"/>
                <a:ea typeface="Quicksand"/>
                <a:cs typeface="Quicksand"/>
                <a:sym typeface="Quicksand"/>
              </a:rPr>
              <a:t>, including icons by </a:t>
            </a:r>
            <a:r>
              <a:rPr b="1" lang="en" sz="1100">
                <a:solidFill>
                  <a:schemeClr val="dk2"/>
                </a:solidFill>
                <a:uFill>
                  <a:noFill/>
                </a:uFill>
                <a:latin typeface="Quicksand"/>
                <a:ea typeface="Quicksand"/>
                <a:cs typeface="Quicksand"/>
                <a:sym typeface="Quicksand"/>
                <a:hlinkClick r:id="rId3">
                  <a:extLst>
                    <a:ext uri="{A12FA001-AC4F-418D-AE19-62706E023703}">
                      <ahyp:hlinkClr val="tx"/>
                    </a:ext>
                  </a:extLst>
                </a:hlinkClick>
              </a:rPr>
              <a:t>Flaticon</a:t>
            </a:r>
            <a:r>
              <a:rPr lang="en" sz="1100">
                <a:solidFill>
                  <a:schemeClr val="dk2"/>
                </a:solidFill>
                <a:latin typeface="Quicksand"/>
                <a:ea typeface="Quicksand"/>
                <a:cs typeface="Quicksand"/>
                <a:sym typeface="Quicksand"/>
              </a:rPr>
              <a:t>, and infographics &amp; images by </a:t>
            </a:r>
            <a:r>
              <a:rPr b="1" lang="en" sz="1100">
                <a:solidFill>
                  <a:schemeClr val="dk2"/>
                </a:solidFill>
                <a:uFill>
                  <a:noFill/>
                </a:uFill>
                <a:latin typeface="Quicksand"/>
                <a:ea typeface="Quicksand"/>
                <a:cs typeface="Quicksand"/>
                <a:sym typeface="Quicksand"/>
                <a:hlinkClick r:id="rId4">
                  <a:extLst>
                    <a:ext uri="{A12FA001-AC4F-418D-AE19-62706E023703}">
                      <ahyp:hlinkClr val="tx"/>
                    </a:ext>
                  </a:extLst>
                </a:hlinkClick>
              </a:rPr>
              <a:t>Freepi</a:t>
            </a:r>
            <a:r>
              <a:rPr b="1" lang="en" sz="1100">
                <a:solidFill>
                  <a:schemeClr val="dk2"/>
                </a:solidFill>
                <a:latin typeface="Quicksand"/>
                <a:ea typeface="Quicksand"/>
                <a:cs typeface="Quicksand"/>
                <a:sym typeface="Quicksand"/>
              </a:rPr>
              <a:t>k</a:t>
            </a:r>
            <a:endParaRPr sz="1500">
              <a:solidFill>
                <a:schemeClr val="dk2"/>
              </a:solidFill>
              <a:latin typeface="Quicksand"/>
              <a:ea typeface="Quicksand"/>
              <a:cs typeface="Quicksand"/>
              <a:sym typeface="Quicksan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2">
    <p:spTree>
      <p:nvGrpSpPr>
        <p:cNvPr id="129" name="Shape 12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720000" y="540000"/>
            <a:ext cx="67389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 name="Google Shape;17;p4"/>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lnSpc>
                <a:spcPct val="100000"/>
              </a:lnSpc>
              <a:spcBef>
                <a:spcPts val="0"/>
              </a:spcBef>
              <a:spcAft>
                <a:spcPts val="0"/>
              </a:spcAft>
              <a:buSzPts val="1400"/>
              <a:buChar char="○"/>
              <a:defRPr/>
            </a:lvl2pPr>
            <a:lvl3pPr indent="-317500" lvl="2" marL="1371600">
              <a:lnSpc>
                <a:spcPct val="100000"/>
              </a:lnSpc>
              <a:spcBef>
                <a:spcPts val="0"/>
              </a:spcBef>
              <a:spcAft>
                <a:spcPts val="0"/>
              </a:spcAft>
              <a:buSzPts val="1400"/>
              <a:buChar char="■"/>
              <a:defRPr/>
            </a:lvl3pPr>
            <a:lvl4pPr indent="-317500" lvl="3" marL="1828800">
              <a:lnSpc>
                <a:spcPct val="100000"/>
              </a:lnSpc>
              <a:spcBef>
                <a:spcPts val="0"/>
              </a:spcBef>
              <a:spcAft>
                <a:spcPts val="0"/>
              </a:spcAft>
              <a:buSzPts val="1400"/>
              <a:buChar char="●"/>
              <a:defRPr/>
            </a:lvl4pPr>
            <a:lvl5pPr indent="-317500" lvl="4" marL="2286000">
              <a:lnSpc>
                <a:spcPct val="100000"/>
              </a:lnSpc>
              <a:spcBef>
                <a:spcPts val="0"/>
              </a:spcBef>
              <a:spcAft>
                <a:spcPts val="0"/>
              </a:spcAft>
              <a:buSzPts val="1400"/>
              <a:buChar char="○"/>
              <a:defRPr/>
            </a:lvl5pPr>
            <a:lvl6pPr indent="-317500" lvl="5" marL="2743200">
              <a:lnSpc>
                <a:spcPct val="100000"/>
              </a:lnSpc>
              <a:spcBef>
                <a:spcPts val="0"/>
              </a:spcBef>
              <a:spcAft>
                <a:spcPts val="0"/>
              </a:spcAft>
              <a:buSzPts val="1400"/>
              <a:buChar char="■"/>
              <a:defRPr/>
            </a:lvl6pPr>
            <a:lvl7pPr indent="-317500" lvl="6" marL="3200400">
              <a:lnSpc>
                <a:spcPct val="100000"/>
              </a:lnSpc>
              <a:spcBef>
                <a:spcPts val="0"/>
              </a:spcBef>
              <a:spcAft>
                <a:spcPts val="0"/>
              </a:spcAft>
              <a:buSzPts val="1400"/>
              <a:buChar char="●"/>
              <a:defRPr/>
            </a:lvl7pPr>
            <a:lvl8pPr indent="-317500" lvl="7" marL="3657600">
              <a:lnSpc>
                <a:spcPct val="100000"/>
              </a:lnSpc>
              <a:spcBef>
                <a:spcPts val="0"/>
              </a:spcBef>
              <a:spcAft>
                <a:spcPts val="0"/>
              </a:spcAft>
              <a:buSzPts val="1400"/>
              <a:buChar char="○"/>
              <a:defRPr/>
            </a:lvl8pPr>
            <a:lvl9pPr indent="-317500" lvl="8" marL="4114800">
              <a:lnSpc>
                <a:spcPct val="100000"/>
              </a:lnSpc>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720000" y="540000"/>
            <a:ext cx="67389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5"/>
          <p:cNvSpPr txBox="1"/>
          <p:nvPr>
            <p:ph idx="1" type="body"/>
          </p:nvPr>
        </p:nvSpPr>
        <p:spPr>
          <a:xfrm>
            <a:off x="720000" y="1733850"/>
            <a:ext cx="3193500" cy="1934100"/>
          </a:xfrm>
          <a:prstGeom prst="rect">
            <a:avLst/>
          </a:prstGeom>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04800" lvl="1" marL="914400" algn="ctr">
              <a:lnSpc>
                <a:spcPct val="100000"/>
              </a:lnSpc>
              <a:spcBef>
                <a:spcPts val="0"/>
              </a:spcBef>
              <a:spcAft>
                <a:spcPts val="0"/>
              </a:spcAft>
              <a:buSzPts val="1200"/>
              <a:buChar char="○"/>
              <a:defRPr sz="1200"/>
            </a:lvl2pPr>
            <a:lvl3pPr indent="-304800" lvl="2" marL="1371600" algn="ctr">
              <a:lnSpc>
                <a:spcPct val="100000"/>
              </a:lnSpc>
              <a:spcBef>
                <a:spcPts val="0"/>
              </a:spcBef>
              <a:spcAft>
                <a:spcPts val="0"/>
              </a:spcAft>
              <a:buSzPts val="1200"/>
              <a:buChar char="■"/>
              <a:defRPr sz="1200"/>
            </a:lvl3pPr>
            <a:lvl4pPr indent="-304800" lvl="3" marL="1828800" algn="ctr">
              <a:lnSpc>
                <a:spcPct val="100000"/>
              </a:lnSpc>
              <a:spcBef>
                <a:spcPts val="0"/>
              </a:spcBef>
              <a:spcAft>
                <a:spcPts val="0"/>
              </a:spcAft>
              <a:buSzPts val="1200"/>
              <a:buChar char="●"/>
              <a:defRPr sz="1200"/>
            </a:lvl4pPr>
            <a:lvl5pPr indent="-304800" lvl="4" marL="2286000" algn="ctr">
              <a:lnSpc>
                <a:spcPct val="100000"/>
              </a:lnSpc>
              <a:spcBef>
                <a:spcPts val="0"/>
              </a:spcBef>
              <a:spcAft>
                <a:spcPts val="0"/>
              </a:spcAft>
              <a:buSzPts val="1200"/>
              <a:buChar char="○"/>
              <a:defRPr sz="1200"/>
            </a:lvl5pPr>
            <a:lvl6pPr indent="-304800" lvl="5" marL="2743200" algn="ctr">
              <a:lnSpc>
                <a:spcPct val="100000"/>
              </a:lnSpc>
              <a:spcBef>
                <a:spcPts val="0"/>
              </a:spcBef>
              <a:spcAft>
                <a:spcPts val="0"/>
              </a:spcAft>
              <a:buSzPts val="1200"/>
              <a:buChar char="■"/>
              <a:defRPr sz="1200"/>
            </a:lvl6pPr>
            <a:lvl7pPr indent="-304800" lvl="6" marL="3200400" algn="ctr">
              <a:lnSpc>
                <a:spcPct val="100000"/>
              </a:lnSpc>
              <a:spcBef>
                <a:spcPts val="0"/>
              </a:spcBef>
              <a:spcAft>
                <a:spcPts val="0"/>
              </a:spcAft>
              <a:buSzPts val="1200"/>
              <a:buChar char="●"/>
              <a:defRPr sz="1200"/>
            </a:lvl7pPr>
            <a:lvl8pPr indent="-304800" lvl="7" marL="3657600" algn="ctr">
              <a:lnSpc>
                <a:spcPct val="100000"/>
              </a:lnSpc>
              <a:spcBef>
                <a:spcPts val="0"/>
              </a:spcBef>
              <a:spcAft>
                <a:spcPts val="0"/>
              </a:spcAft>
              <a:buSzPts val="1200"/>
              <a:buChar char="○"/>
              <a:defRPr sz="1200"/>
            </a:lvl8pPr>
            <a:lvl9pPr indent="-304800" lvl="8" marL="4114800" algn="ctr">
              <a:lnSpc>
                <a:spcPct val="100000"/>
              </a:lnSpc>
              <a:spcBef>
                <a:spcPts val="0"/>
              </a:spcBef>
              <a:spcAft>
                <a:spcPts val="0"/>
              </a:spcAft>
              <a:buSzPts val="1200"/>
              <a:buChar char="■"/>
              <a:defRPr sz="1200"/>
            </a:lvl9pPr>
          </a:lstStyle>
          <a:p/>
        </p:txBody>
      </p:sp>
      <p:sp>
        <p:nvSpPr>
          <p:cNvPr id="21" name="Google Shape;21;p5"/>
          <p:cNvSpPr txBox="1"/>
          <p:nvPr>
            <p:ph idx="2" type="body"/>
          </p:nvPr>
        </p:nvSpPr>
        <p:spPr>
          <a:xfrm>
            <a:off x="5230500" y="3015750"/>
            <a:ext cx="3193500" cy="1934100"/>
          </a:xfrm>
          <a:prstGeom prst="rect">
            <a:avLst/>
          </a:prstGeom>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04800" lvl="1" marL="914400" algn="ctr">
              <a:lnSpc>
                <a:spcPct val="100000"/>
              </a:lnSpc>
              <a:spcBef>
                <a:spcPts val="0"/>
              </a:spcBef>
              <a:spcAft>
                <a:spcPts val="0"/>
              </a:spcAft>
              <a:buSzPts val="1200"/>
              <a:buChar char="○"/>
              <a:defRPr sz="1200"/>
            </a:lvl2pPr>
            <a:lvl3pPr indent="-304800" lvl="2" marL="1371600" algn="ctr">
              <a:lnSpc>
                <a:spcPct val="100000"/>
              </a:lnSpc>
              <a:spcBef>
                <a:spcPts val="0"/>
              </a:spcBef>
              <a:spcAft>
                <a:spcPts val="0"/>
              </a:spcAft>
              <a:buSzPts val="1200"/>
              <a:buChar char="■"/>
              <a:defRPr sz="1200"/>
            </a:lvl3pPr>
            <a:lvl4pPr indent="-304800" lvl="3" marL="1828800" algn="ctr">
              <a:lnSpc>
                <a:spcPct val="100000"/>
              </a:lnSpc>
              <a:spcBef>
                <a:spcPts val="0"/>
              </a:spcBef>
              <a:spcAft>
                <a:spcPts val="0"/>
              </a:spcAft>
              <a:buSzPts val="1200"/>
              <a:buChar char="●"/>
              <a:defRPr sz="1200"/>
            </a:lvl4pPr>
            <a:lvl5pPr indent="-304800" lvl="4" marL="2286000" algn="ctr">
              <a:lnSpc>
                <a:spcPct val="100000"/>
              </a:lnSpc>
              <a:spcBef>
                <a:spcPts val="0"/>
              </a:spcBef>
              <a:spcAft>
                <a:spcPts val="0"/>
              </a:spcAft>
              <a:buSzPts val="1200"/>
              <a:buChar char="○"/>
              <a:defRPr sz="1200"/>
            </a:lvl5pPr>
            <a:lvl6pPr indent="-304800" lvl="5" marL="2743200" algn="ctr">
              <a:lnSpc>
                <a:spcPct val="100000"/>
              </a:lnSpc>
              <a:spcBef>
                <a:spcPts val="0"/>
              </a:spcBef>
              <a:spcAft>
                <a:spcPts val="0"/>
              </a:spcAft>
              <a:buSzPts val="1200"/>
              <a:buChar char="■"/>
              <a:defRPr sz="1200"/>
            </a:lvl6pPr>
            <a:lvl7pPr indent="-304800" lvl="6" marL="3200400" algn="ctr">
              <a:lnSpc>
                <a:spcPct val="100000"/>
              </a:lnSpc>
              <a:spcBef>
                <a:spcPts val="0"/>
              </a:spcBef>
              <a:spcAft>
                <a:spcPts val="0"/>
              </a:spcAft>
              <a:buSzPts val="1200"/>
              <a:buChar char="●"/>
              <a:defRPr sz="1200"/>
            </a:lvl7pPr>
            <a:lvl8pPr indent="-304800" lvl="7" marL="3657600" algn="ctr">
              <a:lnSpc>
                <a:spcPct val="100000"/>
              </a:lnSpc>
              <a:spcBef>
                <a:spcPts val="0"/>
              </a:spcBef>
              <a:spcAft>
                <a:spcPts val="0"/>
              </a:spcAft>
              <a:buSzPts val="1200"/>
              <a:buChar char="○"/>
              <a:defRPr sz="1200"/>
            </a:lvl8pPr>
            <a:lvl9pPr indent="-304800" lvl="8" marL="4114800" algn="ctr">
              <a:lnSpc>
                <a:spcPct val="100000"/>
              </a:lnSpc>
              <a:spcBef>
                <a:spcPts val="0"/>
              </a:spcBef>
              <a:spcAft>
                <a:spcPts val="0"/>
              </a:spcAft>
              <a:buSzPts val="1200"/>
              <a:buChar char="■"/>
              <a:defRPr sz="1200"/>
            </a:lvl9pPr>
          </a:lstStyle>
          <a:p/>
        </p:txBody>
      </p:sp>
      <p:sp>
        <p:nvSpPr>
          <p:cNvPr id="22" name="Google Shape;22;p5"/>
          <p:cNvSpPr txBox="1"/>
          <p:nvPr>
            <p:ph idx="3" type="subTitle"/>
          </p:nvPr>
        </p:nvSpPr>
        <p:spPr>
          <a:xfrm>
            <a:off x="699475" y="1406625"/>
            <a:ext cx="3225900" cy="319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Font typeface="Tenor Sans"/>
              <a:buNone/>
              <a:defRPr>
                <a:latin typeface="Tenor Sans"/>
                <a:ea typeface="Tenor Sans"/>
                <a:cs typeface="Tenor Sans"/>
                <a:sym typeface="Tenor Sans"/>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23" name="Google Shape;23;p5"/>
          <p:cNvSpPr txBox="1"/>
          <p:nvPr>
            <p:ph idx="4" type="subTitle"/>
          </p:nvPr>
        </p:nvSpPr>
        <p:spPr>
          <a:xfrm>
            <a:off x="5214300" y="2696250"/>
            <a:ext cx="3225900" cy="31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Tenor Sans"/>
              <a:buNone/>
              <a:defRPr>
                <a:latin typeface="Tenor Sans"/>
                <a:ea typeface="Tenor Sans"/>
                <a:cs typeface="Tenor Sans"/>
                <a:sym typeface="Tenor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720000" y="540000"/>
            <a:ext cx="67389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type="title"/>
          </p:nvPr>
        </p:nvSpPr>
        <p:spPr>
          <a:xfrm>
            <a:off x="720000" y="1729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8" name="Google Shape;28;p7"/>
          <p:cNvSpPr txBox="1"/>
          <p:nvPr>
            <p:ph idx="1" type="subTitle"/>
          </p:nvPr>
        </p:nvSpPr>
        <p:spPr>
          <a:xfrm>
            <a:off x="720000" y="2520575"/>
            <a:ext cx="2808000" cy="204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720000" y="1592900"/>
            <a:ext cx="6138000" cy="20649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 name="Google Shape;31;p8"/>
          <p:cNvSpPr txBox="1"/>
          <p:nvPr>
            <p:ph idx="1" type="subTitle"/>
          </p:nvPr>
        </p:nvSpPr>
        <p:spPr>
          <a:xfrm>
            <a:off x="720000" y="3581525"/>
            <a:ext cx="3057600" cy="54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txBox="1"/>
          <p:nvPr>
            <p:ph type="title"/>
          </p:nvPr>
        </p:nvSpPr>
        <p:spPr>
          <a:xfrm>
            <a:off x="2776650" y="2948925"/>
            <a:ext cx="3590700" cy="7104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4" name="Google Shape;34;p9"/>
          <p:cNvSpPr txBox="1"/>
          <p:nvPr>
            <p:ph idx="1" type="subTitle"/>
          </p:nvPr>
        </p:nvSpPr>
        <p:spPr>
          <a:xfrm>
            <a:off x="2776650" y="3683450"/>
            <a:ext cx="3590700" cy="552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5" name="Google Shape;35;p9"/>
          <p:cNvSpPr txBox="1"/>
          <p:nvPr>
            <p:ph hasCustomPrompt="1" idx="2" type="title"/>
          </p:nvPr>
        </p:nvSpPr>
        <p:spPr>
          <a:xfrm>
            <a:off x="4108200" y="1603950"/>
            <a:ext cx="927600" cy="61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6" name="Shape 36"/>
        <p:cNvGrpSpPr/>
        <p:nvPr/>
      </p:nvGrpSpPr>
      <p:grpSpPr>
        <a:xfrm>
          <a:off x="0" y="0"/>
          <a:ext cx="0" cy="0"/>
          <a:chOff x="0" y="0"/>
          <a:chExt cx="0" cy="0"/>
        </a:xfrm>
      </p:grpSpPr>
      <p:sp>
        <p:nvSpPr>
          <p:cNvPr id="37" name="Google Shape;37;p10"/>
          <p:cNvSpPr txBox="1"/>
          <p:nvPr>
            <p:ph idx="1" type="body"/>
          </p:nvPr>
        </p:nvSpPr>
        <p:spPr>
          <a:xfrm>
            <a:off x="1220525" y="2142775"/>
            <a:ext cx="34407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Tenor Sans"/>
              <a:buNone/>
              <a:defRPr>
                <a:latin typeface="Tenor Sans"/>
                <a:ea typeface="Tenor Sans"/>
                <a:cs typeface="Tenor Sans"/>
                <a:sym typeface="Tenor Sans"/>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67389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Tenor Sans"/>
              <a:buNone/>
              <a:defRPr sz="2800">
                <a:solidFill>
                  <a:schemeClr val="dk1"/>
                </a:solidFill>
                <a:latin typeface="Tenor Sans"/>
                <a:ea typeface="Tenor Sans"/>
                <a:cs typeface="Tenor Sans"/>
                <a:sym typeface="Tenor Sa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Quicksand"/>
              <a:buChar char="●"/>
              <a:defRPr sz="1800">
                <a:solidFill>
                  <a:schemeClr val="dk1"/>
                </a:solidFill>
                <a:latin typeface="Quicksand"/>
                <a:ea typeface="Quicksand"/>
                <a:cs typeface="Quicksand"/>
                <a:sym typeface="Quicksand"/>
              </a:defRPr>
            </a:lvl1pPr>
            <a:lvl2pPr indent="-317500" lvl="1" marL="914400">
              <a:lnSpc>
                <a:spcPct val="115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2pPr>
            <a:lvl3pPr indent="-317500" lvl="2" marL="1371600">
              <a:lnSpc>
                <a:spcPct val="115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3pPr>
            <a:lvl4pPr indent="-317500" lvl="3" marL="1828800">
              <a:lnSpc>
                <a:spcPct val="115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4pPr>
            <a:lvl5pPr indent="-317500" lvl="4" marL="2286000">
              <a:lnSpc>
                <a:spcPct val="115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5pPr>
            <a:lvl6pPr indent="-317500" lvl="5" marL="2743200">
              <a:lnSpc>
                <a:spcPct val="115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6pPr>
            <a:lvl7pPr indent="-317500" lvl="6" marL="3200400">
              <a:lnSpc>
                <a:spcPct val="115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7pPr>
            <a:lvl8pPr indent="-317500" lvl="7" marL="3657600">
              <a:lnSpc>
                <a:spcPct val="115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8pPr>
            <a:lvl9pPr indent="-317500" lvl="8" marL="4114800">
              <a:lnSpc>
                <a:spcPct val="115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33" name="Shape 133"/>
        <p:cNvGrpSpPr/>
        <p:nvPr/>
      </p:nvGrpSpPr>
      <p:grpSpPr>
        <a:xfrm>
          <a:off x="0" y="0"/>
          <a:ext cx="0" cy="0"/>
          <a:chOff x="0" y="0"/>
          <a:chExt cx="0" cy="0"/>
        </a:xfrm>
      </p:grpSpPr>
      <p:pic>
        <p:nvPicPr>
          <p:cNvPr id="134" name="Google Shape;134;p28" title="Capture photo.PNG"/>
          <p:cNvPicPr preferRelativeResize="0"/>
          <p:nvPr/>
        </p:nvPicPr>
        <p:blipFill>
          <a:blip r:embed="rId3">
            <a:alphaModFix/>
          </a:blip>
          <a:stretch>
            <a:fillRect/>
          </a:stretch>
        </p:blipFill>
        <p:spPr>
          <a:xfrm>
            <a:off x="5395475" y="1741150"/>
            <a:ext cx="3250633" cy="3209150"/>
          </a:xfrm>
          <a:prstGeom prst="rect">
            <a:avLst/>
          </a:prstGeom>
          <a:noFill/>
          <a:ln>
            <a:noFill/>
          </a:ln>
        </p:spPr>
      </p:pic>
      <p:cxnSp>
        <p:nvCxnSpPr>
          <p:cNvPr id="135" name="Google Shape;135;p28"/>
          <p:cNvCxnSpPr/>
          <p:nvPr/>
        </p:nvCxnSpPr>
        <p:spPr>
          <a:xfrm>
            <a:off x="621500" y="2264575"/>
            <a:ext cx="0" cy="2628900"/>
          </a:xfrm>
          <a:prstGeom prst="straightConnector1">
            <a:avLst/>
          </a:prstGeom>
          <a:noFill/>
          <a:ln cap="flat" cmpd="sng" w="19050">
            <a:solidFill>
              <a:schemeClr val="dk2"/>
            </a:solidFill>
            <a:prstDash val="solid"/>
            <a:round/>
            <a:headEnd len="med" w="med" type="none"/>
            <a:tailEnd len="med" w="med" type="none"/>
          </a:ln>
        </p:spPr>
      </p:cxnSp>
      <p:cxnSp>
        <p:nvCxnSpPr>
          <p:cNvPr id="136" name="Google Shape;136;p28"/>
          <p:cNvCxnSpPr/>
          <p:nvPr/>
        </p:nvCxnSpPr>
        <p:spPr>
          <a:xfrm>
            <a:off x="628650" y="514350"/>
            <a:ext cx="7922400" cy="0"/>
          </a:xfrm>
          <a:prstGeom prst="straightConnector1">
            <a:avLst/>
          </a:prstGeom>
          <a:noFill/>
          <a:ln cap="flat" cmpd="sng" w="19050">
            <a:solidFill>
              <a:schemeClr val="dk2"/>
            </a:solidFill>
            <a:prstDash val="solid"/>
            <a:round/>
            <a:headEnd len="med" w="med" type="none"/>
            <a:tailEnd len="med" w="med" type="none"/>
          </a:ln>
        </p:spPr>
      </p:cxnSp>
      <p:sp>
        <p:nvSpPr>
          <p:cNvPr id="137" name="Google Shape;137;p28"/>
          <p:cNvSpPr/>
          <p:nvPr/>
        </p:nvSpPr>
        <p:spPr>
          <a:xfrm>
            <a:off x="7281500" y="1781400"/>
            <a:ext cx="959400" cy="959400"/>
          </a:xfrm>
          <a:prstGeom prst="ellipse">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8"/>
          <p:cNvSpPr txBox="1"/>
          <p:nvPr>
            <p:ph type="ctrTitle"/>
          </p:nvPr>
        </p:nvSpPr>
        <p:spPr>
          <a:xfrm>
            <a:off x="720000" y="1007275"/>
            <a:ext cx="7704000" cy="158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DAMIEN LEONARD</a:t>
            </a:r>
            <a:endParaRPr b="1" sz="3600"/>
          </a:p>
          <a:p>
            <a:pPr indent="0" lvl="0" marL="0" rtl="0" algn="l">
              <a:spcBef>
                <a:spcPts val="0"/>
              </a:spcBef>
              <a:spcAft>
                <a:spcPts val="0"/>
              </a:spcAft>
              <a:buNone/>
            </a:pPr>
            <a:r>
              <a:rPr b="1" lang="en" sz="3600">
                <a:latin typeface="Tenor Sans"/>
                <a:ea typeface="Tenor Sans"/>
                <a:cs typeface="Tenor Sans"/>
                <a:sym typeface="Tenor Sans"/>
              </a:rPr>
              <a:t>PORTFOLIO</a:t>
            </a:r>
            <a:endParaRPr b="1" sz="3600">
              <a:latin typeface="Tenor Sans"/>
              <a:ea typeface="Tenor Sans"/>
              <a:cs typeface="Tenor Sans"/>
              <a:sym typeface="Tenor Sans"/>
            </a:endParaRPr>
          </a:p>
        </p:txBody>
      </p:sp>
      <p:sp>
        <p:nvSpPr>
          <p:cNvPr id="139" name="Google Shape;139;p28"/>
          <p:cNvSpPr txBox="1"/>
          <p:nvPr>
            <p:ph idx="1" type="subTitle"/>
          </p:nvPr>
        </p:nvSpPr>
        <p:spPr>
          <a:xfrm>
            <a:off x="720000" y="2221600"/>
            <a:ext cx="2258700" cy="41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Data Analyst</a:t>
            </a:r>
            <a:endParaRPr b="1" sz="1800">
              <a:solidFill>
                <a:schemeClr val="dk1"/>
              </a:solidFill>
            </a:endParaRPr>
          </a:p>
        </p:txBody>
      </p:sp>
      <p:grpSp>
        <p:nvGrpSpPr>
          <p:cNvPr id="140" name="Google Shape;140;p28"/>
          <p:cNvGrpSpPr/>
          <p:nvPr/>
        </p:nvGrpSpPr>
        <p:grpSpPr>
          <a:xfrm>
            <a:off x="5187767" y="1781399"/>
            <a:ext cx="3544654" cy="3431493"/>
            <a:chOff x="3327250" y="2855813"/>
            <a:chExt cx="1566975" cy="1516950"/>
          </a:xfrm>
        </p:grpSpPr>
        <p:sp>
          <p:nvSpPr>
            <p:cNvPr id="141" name="Google Shape;141;p28"/>
            <p:cNvSpPr/>
            <p:nvPr/>
          </p:nvSpPr>
          <p:spPr>
            <a:xfrm>
              <a:off x="3735875" y="2880838"/>
              <a:ext cx="494550" cy="130950"/>
            </a:xfrm>
            <a:custGeom>
              <a:rect b="b" l="l" r="r" t="t"/>
              <a:pathLst>
                <a:path extrusionOk="0" fill="none" h="5238" w="19782">
                  <a:moveTo>
                    <a:pt x="19782" y="1201"/>
                  </a:moveTo>
                  <a:cubicBezTo>
                    <a:pt x="12943" y="0"/>
                    <a:pt x="5838" y="1435"/>
                    <a:pt x="1" y="5237"/>
                  </a:cubicBezTo>
                </a:path>
              </a:pathLst>
            </a:custGeom>
            <a:solidFill>
              <a:srgbClr val="FF9900"/>
            </a:solidFill>
            <a:ln cap="rnd" cmpd="sng" w="11675">
              <a:solidFill>
                <a:srgbClr val="4B4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8"/>
            <p:cNvSpPr/>
            <p:nvPr/>
          </p:nvSpPr>
          <p:spPr>
            <a:xfrm>
              <a:off x="3327250" y="2910863"/>
              <a:ext cx="1566975" cy="1461900"/>
            </a:xfrm>
            <a:custGeom>
              <a:rect b="b" l="l" r="r" t="t"/>
              <a:pathLst>
                <a:path extrusionOk="0" fill="none" h="58476" w="62679">
                  <a:moveTo>
                    <a:pt x="16346" y="4036"/>
                  </a:moveTo>
                  <a:cubicBezTo>
                    <a:pt x="13344" y="5971"/>
                    <a:pt x="10675" y="8540"/>
                    <a:pt x="8540" y="11709"/>
                  </a:cubicBezTo>
                  <a:cubicBezTo>
                    <a:pt x="1" y="24284"/>
                    <a:pt x="3336" y="41430"/>
                    <a:pt x="15912" y="49936"/>
                  </a:cubicBezTo>
                  <a:cubicBezTo>
                    <a:pt x="28521" y="58475"/>
                    <a:pt x="45633" y="55173"/>
                    <a:pt x="54173" y="42564"/>
                  </a:cubicBezTo>
                  <a:cubicBezTo>
                    <a:pt x="62679" y="29955"/>
                    <a:pt x="59376" y="12843"/>
                    <a:pt x="46801" y="4303"/>
                  </a:cubicBezTo>
                  <a:cubicBezTo>
                    <a:pt x="43465" y="2068"/>
                    <a:pt x="39829" y="634"/>
                    <a:pt x="36127" y="0"/>
                  </a:cubicBezTo>
                </a:path>
              </a:pathLst>
            </a:custGeom>
            <a:solidFill>
              <a:srgbClr val="FF9900"/>
            </a:solidFill>
            <a:ln cap="flat" cmpd="sng" w="7500">
              <a:solidFill>
                <a:srgbClr val="4B4F5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8"/>
            <p:cNvSpPr/>
            <p:nvPr/>
          </p:nvSpPr>
          <p:spPr>
            <a:xfrm>
              <a:off x="3735875" y="2880838"/>
              <a:ext cx="494550" cy="130950"/>
            </a:xfrm>
            <a:custGeom>
              <a:rect b="b" l="l" r="r" t="t"/>
              <a:pathLst>
                <a:path extrusionOk="0" fill="none" h="5238" w="19782">
                  <a:moveTo>
                    <a:pt x="19782" y="1201"/>
                  </a:moveTo>
                  <a:cubicBezTo>
                    <a:pt x="12943" y="0"/>
                    <a:pt x="5838" y="1435"/>
                    <a:pt x="1" y="5237"/>
                  </a:cubicBezTo>
                </a:path>
              </a:pathLst>
            </a:custGeom>
            <a:solidFill>
              <a:srgbClr val="FF9900"/>
            </a:solidFill>
            <a:ln cap="rnd" cmpd="sng" w="19050">
              <a:solidFill>
                <a:srgbClr val="4B4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8"/>
            <p:cNvSpPr/>
            <p:nvPr/>
          </p:nvSpPr>
          <p:spPr>
            <a:xfrm>
              <a:off x="3327250" y="2910863"/>
              <a:ext cx="1566975" cy="1461900"/>
            </a:xfrm>
            <a:custGeom>
              <a:rect b="b" l="l" r="r" t="t"/>
              <a:pathLst>
                <a:path extrusionOk="0" fill="none" h="58476" w="62679">
                  <a:moveTo>
                    <a:pt x="16346" y="4036"/>
                  </a:moveTo>
                  <a:cubicBezTo>
                    <a:pt x="13344" y="5971"/>
                    <a:pt x="10675" y="8540"/>
                    <a:pt x="8540" y="11709"/>
                  </a:cubicBezTo>
                  <a:cubicBezTo>
                    <a:pt x="1" y="24284"/>
                    <a:pt x="3336" y="41430"/>
                    <a:pt x="15912" y="49936"/>
                  </a:cubicBezTo>
                  <a:cubicBezTo>
                    <a:pt x="28521" y="58475"/>
                    <a:pt x="45633" y="55173"/>
                    <a:pt x="54173" y="42564"/>
                  </a:cubicBezTo>
                  <a:cubicBezTo>
                    <a:pt x="62679" y="29955"/>
                    <a:pt x="59376" y="12843"/>
                    <a:pt x="46801" y="4303"/>
                  </a:cubicBezTo>
                  <a:cubicBezTo>
                    <a:pt x="43465" y="2068"/>
                    <a:pt x="39829" y="634"/>
                    <a:pt x="36127" y="0"/>
                  </a:cubicBezTo>
                </a:path>
              </a:pathLst>
            </a:custGeom>
            <a:solidFill>
              <a:srgbClr val="FF9900"/>
            </a:solidFill>
            <a:ln cap="flat" cmpd="sng" w="7500">
              <a:solidFill>
                <a:srgbClr val="4B4F5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8"/>
            <p:cNvSpPr/>
            <p:nvPr/>
          </p:nvSpPr>
          <p:spPr>
            <a:xfrm>
              <a:off x="4186200" y="2972563"/>
              <a:ext cx="639650" cy="1240075"/>
            </a:xfrm>
            <a:custGeom>
              <a:rect b="b" l="l" r="r" t="t"/>
              <a:pathLst>
                <a:path extrusionOk="0" fill="none" h="49603" w="25586">
                  <a:moveTo>
                    <a:pt x="1" y="49603"/>
                  </a:moveTo>
                  <a:cubicBezTo>
                    <a:pt x="6972" y="48769"/>
                    <a:pt x="13577" y="45033"/>
                    <a:pt x="17813" y="38762"/>
                  </a:cubicBezTo>
                  <a:cubicBezTo>
                    <a:pt x="25586" y="27253"/>
                    <a:pt x="22583" y="11609"/>
                    <a:pt x="11075" y="3837"/>
                  </a:cubicBezTo>
                  <a:cubicBezTo>
                    <a:pt x="8206" y="1902"/>
                    <a:pt x="5071" y="634"/>
                    <a:pt x="1869" y="1"/>
                  </a:cubicBezTo>
                </a:path>
              </a:pathLst>
            </a:custGeom>
            <a:solidFill>
              <a:srgbClr val="FF9900"/>
            </a:solidFill>
            <a:ln cap="rnd" cmpd="sng" w="19050">
              <a:solidFill>
                <a:srgbClr val="4B4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8"/>
            <p:cNvSpPr/>
            <p:nvPr/>
          </p:nvSpPr>
          <p:spPr>
            <a:xfrm>
              <a:off x="3396475" y="2925038"/>
              <a:ext cx="836450" cy="1305950"/>
            </a:xfrm>
            <a:custGeom>
              <a:rect b="b" l="l" r="r" t="t"/>
              <a:pathLst>
                <a:path extrusionOk="0" fill="none" h="52238" w="33458">
                  <a:moveTo>
                    <a:pt x="33458" y="1902"/>
                  </a:moveTo>
                  <a:cubicBezTo>
                    <a:pt x="23851" y="0"/>
                    <a:pt x="13610" y="3870"/>
                    <a:pt x="7773" y="12476"/>
                  </a:cubicBezTo>
                  <a:cubicBezTo>
                    <a:pt x="0" y="23984"/>
                    <a:pt x="3003" y="39595"/>
                    <a:pt x="14511" y="47401"/>
                  </a:cubicBezTo>
                  <a:cubicBezTo>
                    <a:pt x="19714" y="50903"/>
                    <a:pt x="25785" y="52238"/>
                    <a:pt x="31590" y="51504"/>
                  </a:cubicBezTo>
                </a:path>
              </a:pathLst>
            </a:custGeom>
            <a:solidFill>
              <a:srgbClr val="FF9900"/>
            </a:solidFill>
            <a:ln cap="flat" cmpd="sng" w="7500">
              <a:solidFill>
                <a:srgbClr val="4B4F5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8"/>
            <p:cNvSpPr/>
            <p:nvPr/>
          </p:nvSpPr>
          <p:spPr>
            <a:xfrm>
              <a:off x="3725875" y="2973388"/>
              <a:ext cx="1024925" cy="1255100"/>
            </a:xfrm>
            <a:custGeom>
              <a:rect b="b" l="l" r="r" t="t"/>
              <a:pathLst>
                <a:path extrusionOk="0" fill="none" h="50204" w="40997">
                  <a:moveTo>
                    <a:pt x="2802" y="43265"/>
                  </a:moveTo>
                  <a:cubicBezTo>
                    <a:pt x="13110" y="50204"/>
                    <a:pt x="27086" y="47502"/>
                    <a:pt x="34025" y="37228"/>
                  </a:cubicBezTo>
                  <a:cubicBezTo>
                    <a:pt x="40996" y="26954"/>
                    <a:pt x="38294" y="12977"/>
                    <a:pt x="28020" y="6005"/>
                  </a:cubicBezTo>
                  <a:cubicBezTo>
                    <a:pt x="19147" y="1"/>
                    <a:pt x="7506" y="1202"/>
                    <a:pt x="0" y="8240"/>
                  </a:cubicBezTo>
                </a:path>
              </a:pathLst>
            </a:custGeom>
            <a:solidFill>
              <a:srgbClr val="FF9900"/>
            </a:solidFill>
            <a:ln cap="flat" cmpd="sng" w="7500">
              <a:solidFill>
                <a:srgbClr val="4B4F5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8"/>
            <p:cNvSpPr/>
            <p:nvPr/>
          </p:nvSpPr>
          <p:spPr>
            <a:xfrm>
              <a:off x="3471525" y="3179388"/>
              <a:ext cx="324425" cy="875650"/>
            </a:xfrm>
            <a:custGeom>
              <a:rect b="b" l="l" r="r" t="t"/>
              <a:pathLst>
                <a:path extrusionOk="0" fill="none" h="35026" w="12977">
                  <a:moveTo>
                    <a:pt x="10174" y="0"/>
                  </a:moveTo>
                  <a:cubicBezTo>
                    <a:pt x="9007" y="1101"/>
                    <a:pt x="7906" y="2369"/>
                    <a:pt x="6972" y="3803"/>
                  </a:cubicBezTo>
                  <a:cubicBezTo>
                    <a:pt x="1" y="14077"/>
                    <a:pt x="2702" y="28054"/>
                    <a:pt x="12976" y="35025"/>
                  </a:cubicBezTo>
                </a:path>
              </a:pathLst>
            </a:custGeom>
            <a:solidFill>
              <a:srgbClr val="FF9900"/>
            </a:solidFill>
            <a:ln cap="rnd" cmpd="sng" w="19050">
              <a:solidFill>
                <a:srgbClr val="4B4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8"/>
            <p:cNvSpPr/>
            <p:nvPr/>
          </p:nvSpPr>
          <p:spPr>
            <a:xfrm>
              <a:off x="4681550" y="3399338"/>
              <a:ext cx="77575" cy="67975"/>
            </a:xfrm>
            <a:custGeom>
              <a:rect b="b" l="l" r="r" t="t"/>
              <a:pathLst>
                <a:path extrusionOk="0" h="2719" w="3103">
                  <a:moveTo>
                    <a:pt x="1533" y="0"/>
                  </a:moveTo>
                  <a:cubicBezTo>
                    <a:pt x="1097" y="0"/>
                    <a:pt x="671" y="214"/>
                    <a:pt x="401" y="609"/>
                  </a:cubicBezTo>
                  <a:cubicBezTo>
                    <a:pt x="1" y="1209"/>
                    <a:pt x="168" y="2043"/>
                    <a:pt x="768" y="2477"/>
                  </a:cubicBezTo>
                  <a:cubicBezTo>
                    <a:pt x="1007" y="2640"/>
                    <a:pt x="1274" y="2718"/>
                    <a:pt x="1538" y="2718"/>
                  </a:cubicBezTo>
                  <a:cubicBezTo>
                    <a:pt x="1974" y="2718"/>
                    <a:pt x="2399" y="2505"/>
                    <a:pt x="2669" y="2110"/>
                  </a:cubicBezTo>
                  <a:cubicBezTo>
                    <a:pt x="3103" y="1510"/>
                    <a:pt x="2936" y="642"/>
                    <a:pt x="2302" y="242"/>
                  </a:cubicBezTo>
                  <a:cubicBezTo>
                    <a:pt x="2064" y="79"/>
                    <a:pt x="1796" y="0"/>
                    <a:pt x="1533" y="0"/>
                  </a:cubicBez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8"/>
            <p:cNvSpPr/>
            <p:nvPr/>
          </p:nvSpPr>
          <p:spPr>
            <a:xfrm>
              <a:off x="3523225" y="3424113"/>
              <a:ext cx="77575" cy="67625"/>
            </a:xfrm>
            <a:custGeom>
              <a:rect b="b" l="l" r="r" t="t"/>
              <a:pathLst>
                <a:path extrusionOk="0" h="2705" w="3103">
                  <a:moveTo>
                    <a:pt x="1583" y="0"/>
                  </a:moveTo>
                  <a:cubicBezTo>
                    <a:pt x="1141" y="0"/>
                    <a:pt x="708" y="206"/>
                    <a:pt x="434" y="585"/>
                  </a:cubicBezTo>
                  <a:cubicBezTo>
                    <a:pt x="1" y="1219"/>
                    <a:pt x="167" y="2053"/>
                    <a:pt x="801" y="2487"/>
                  </a:cubicBezTo>
                  <a:cubicBezTo>
                    <a:pt x="1035" y="2634"/>
                    <a:pt x="1296" y="2705"/>
                    <a:pt x="1553" y="2705"/>
                  </a:cubicBezTo>
                  <a:cubicBezTo>
                    <a:pt x="1991" y="2705"/>
                    <a:pt x="2417" y="2499"/>
                    <a:pt x="2669" y="2120"/>
                  </a:cubicBezTo>
                  <a:cubicBezTo>
                    <a:pt x="3103" y="1486"/>
                    <a:pt x="2936" y="652"/>
                    <a:pt x="2336" y="218"/>
                  </a:cubicBezTo>
                  <a:cubicBezTo>
                    <a:pt x="2102" y="71"/>
                    <a:pt x="1841" y="0"/>
                    <a:pt x="1583" y="0"/>
                  </a:cubicBez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8"/>
            <p:cNvSpPr/>
            <p:nvPr/>
          </p:nvSpPr>
          <p:spPr>
            <a:xfrm>
              <a:off x="3345600" y="3389213"/>
              <a:ext cx="38400" cy="34050"/>
            </a:xfrm>
            <a:custGeom>
              <a:rect b="b" l="l" r="r" t="t"/>
              <a:pathLst>
                <a:path extrusionOk="0" h="1362" w="1536">
                  <a:moveTo>
                    <a:pt x="760" y="1"/>
                  </a:moveTo>
                  <a:cubicBezTo>
                    <a:pt x="542" y="1"/>
                    <a:pt x="326" y="105"/>
                    <a:pt x="201" y="313"/>
                  </a:cubicBezTo>
                  <a:cubicBezTo>
                    <a:pt x="1" y="614"/>
                    <a:pt x="67" y="1047"/>
                    <a:pt x="401" y="1247"/>
                  </a:cubicBezTo>
                  <a:cubicBezTo>
                    <a:pt x="516" y="1324"/>
                    <a:pt x="651" y="1362"/>
                    <a:pt x="785" y="1362"/>
                  </a:cubicBezTo>
                  <a:cubicBezTo>
                    <a:pt x="1000" y="1362"/>
                    <a:pt x="1212" y="1265"/>
                    <a:pt x="1335" y="1081"/>
                  </a:cubicBezTo>
                  <a:cubicBezTo>
                    <a:pt x="1535" y="747"/>
                    <a:pt x="1468" y="347"/>
                    <a:pt x="1135" y="113"/>
                  </a:cubicBezTo>
                  <a:cubicBezTo>
                    <a:pt x="1022" y="38"/>
                    <a:pt x="891" y="1"/>
                    <a:pt x="760" y="1"/>
                  </a:cubicBez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8"/>
            <p:cNvSpPr/>
            <p:nvPr/>
          </p:nvSpPr>
          <p:spPr>
            <a:xfrm>
              <a:off x="3529900" y="3622363"/>
              <a:ext cx="41725" cy="36400"/>
            </a:xfrm>
            <a:custGeom>
              <a:rect b="b" l="l" r="r" t="t"/>
              <a:pathLst>
                <a:path extrusionOk="0" h="1456" w="1669">
                  <a:moveTo>
                    <a:pt x="861" y="0"/>
                  </a:moveTo>
                  <a:cubicBezTo>
                    <a:pt x="620" y="0"/>
                    <a:pt x="381" y="117"/>
                    <a:pt x="234" y="327"/>
                  </a:cubicBezTo>
                  <a:cubicBezTo>
                    <a:pt x="1" y="661"/>
                    <a:pt x="101" y="1095"/>
                    <a:pt x="434" y="1328"/>
                  </a:cubicBezTo>
                  <a:cubicBezTo>
                    <a:pt x="558" y="1415"/>
                    <a:pt x="700" y="1455"/>
                    <a:pt x="841" y="1455"/>
                  </a:cubicBezTo>
                  <a:cubicBezTo>
                    <a:pt x="1082" y="1455"/>
                    <a:pt x="1321" y="1338"/>
                    <a:pt x="1468" y="1128"/>
                  </a:cubicBezTo>
                  <a:cubicBezTo>
                    <a:pt x="1668" y="794"/>
                    <a:pt x="1602" y="361"/>
                    <a:pt x="1268" y="127"/>
                  </a:cubicBezTo>
                  <a:cubicBezTo>
                    <a:pt x="1144" y="41"/>
                    <a:pt x="1003" y="0"/>
                    <a:pt x="861" y="0"/>
                  </a:cubicBez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8"/>
            <p:cNvSpPr/>
            <p:nvPr/>
          </p:nvSpPr>
          <p:spPr>
            <a:xfrm>
              <a:off x="3554925" y="3777938"/>
              <a:ext cx="76750" cy="67975"/>
            </a:xfrm>
            <a:custGeom>
              <a:rect b="b" l="l" r="r" t="t"/>
              <a:pathLst>
                <a:path extrusionOk="0" h="2719" w="3070">
                  <a:moveTo>
                    <a:pt x="1532" y="1"/>
                  </a:moveTo>
                  <a:cubicBezTo>
                    <a:pt x="1096" y="1"/>
                    <a:pt x="671" y="214"/>
                    <a:pt x="401" y="609"/>
                  </a:cubicBezTo>
                  <a:cubicBezTo>
                    <a:pt x="0" y="1210"/>
                    <a:pt x="134" y="2077"/>
                    <a:pt x="767" y="2477"/>
                  </a:cubicBezTo>
                  <a:cubicBezTo>
                    <a:pt x="1006" y="2641"/>
                    <a:pt x="1274" y="2719"/>
                    <a:pt x="1537" y="2719"/>
                  </a:cubicBezTo>
                  <a:cubicBezTo>
                    <a:pt x="1973" y="2719"/>
                    <a:pt x="2399" y="2505"/>
                    <a:pt x="2669" y="2110"/>
                  </a:cubicBezTo>
                  <a:cubicBezTo>
                    <a:pt x="3069" y="1510"/>
                    <a:pt x="2902" y="642"/>
                    <a:pt x="2302" y="242"/>
                  </a:cubicBezTo>
                  <a:cubicBezTo>
                    <a:pt x="2063" y="79"/>
                    <a:pt x="1796" y="1"/>
                    <a:pt x="1532" y="1"/>
                  </a:cubicBez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8"/>
            <p:cNvSpPr/>
            <p:nvPr/>
          </p:nvSpPr>
          <p:spPr>
            <a:xfrm>
              <a:off x="4821650" y="3386713"/>
              <a:ext cx="40050" cy="34850"/>
            </a:xfrm>
            <a:custGeom>
              <a:rect b="b" l="l" r="r" t="t"/>
              <a:pathLst>
                <a:path extrusionOk="0" h="1394" w="1602">
                  <a:moveTo>
                    <a:pt x="792" y="1"/>
                  </a:moveTo>
                  <a:cubicBezTo>
                    <a:pt x="571" y="1"/>
                    <a:pt x="347" y="105"/>
                    <a:pt x="201" y="313"/>
                  </a:cubicBezTo>
                  <a:cubicBezTo>
                    <a:pt x="1" y="614"/>
                    <a:pt x="67" y="1047"/>
                    <a:pt x="401" y="1281"/>
                  </a:cubicBezTo>
                  <a:cubicBezTo>
                    <a:pt x="514" y="1356"/>
                    <a:pt x="650" y="1393"/>
                    <a:pt x="786" y="1393"/>
                  </a:cubicBezTo>
                  <a:cubicBezTo>
                    <a:pt x="1014" y="1393"/>
                    <a:pt x="1243" y="1289"/>
                    <a:pt x="1368" y="1081"/>
                  </a:cubicBezTo>
                  <a:cubicBezTo>
                    <a:pt x="1602" y="780"/>
                    <a:pt x="1502" y="347"/>
                    <a:pt x="1168" y="113"/>
                  </a:cubicBezTo>
                  <a:cubicBezTo>
                    <a:pt x="1056" y="38"/>
                    <a:pt x="924" y="1"/>
                    <a:pt x="792" y="1"/>
                  </a:cubicBez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8"/>
            <p:cNvSpPr/>
            <p:nvPr/>
          </p:nvSpPr>
          <p:spPr>
            <a:xfrm>
              <a:off x="3936850" y="3763138"/>
              <a:ext cx="431175" cy="179325"/>
            </a:xfrm>
            <a:custGeom>
              <a:rect b="b" l="l" r="r" t="t"/>
              <a:pathLst>
                <a:path extrusionOk="0" fill="none" h="7173" w="17247">
                  <a:moveTo>
                    <a:pt x="1" y="3336"/>
                  </a:moveTo>
                  <a:cubicBezTo>
                    <a:pt x="5705" y="7172"/>
                    <a:pt x="13410" y="5671"/>
                    <a:pt x="17246" y="0"/>
                  </a:cubicBezTo>
                </a:path>
              </a:pathLst>
            </a:custGeom>
            <a:solidFill>
              <a:srgbClr val="FF9900"/>
            </a:solidFill>
            <a:ln cap="flat" cmpd="sng" w="41700">
              <a:solidFill>
                <a:srgbClr val="FF99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8"/>
            <p:cNvSpPr/>
            <p:nvPr/>
          </p:nvSpPr>
          <p:spPr>
            <a:xfrm>
              <a:off x="3402305" y="2884160"/>
              <a:ext cx="494582" cy="491669"/>
            </a:xfrm>
            <a:custGeom>
              <a:rect b="b" l="l" r="r" t="t"/>
              <a:pathLst>
                <a:path extrusionOk="0" fill="none" h="28188" w="28355">
                  <a:moveTo>
                    <a:pt x="1" y="1"/>
                  </a:moveTo>
                  <a:lnTo>
                    <a:pt x="28354" y="28188"/>
                  </a:lnTo>
                </a:path>
              </a:pathLst>
            </a:custGeom>
            <a:solidFill>
              <a:srgbClr val="FF9900"/>
            </a:solidFill>
            <a:ln cap="rnd" cmpd="sng" w="11675">
              <a:solidFill>
                <a:srgbClr val="4B4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8"/>
            <p:cNvSpPr/>
            <p:nvPr/>
          </p:nvSpPr>
          <p:spPr>
            <a:xfrm>
              <a:off x="4249575" y="2855813"/>
              <a:ext cx="427000" cy="426175"/>
            </a:xfrm>
            <a:custGeom>
              <a:rect b="b" l="l" r="r" t="t"/>
              <a:pathLst>
                <a:path extrusionOk="0" fill="none" h="17047" w="17080">
                  <a:moveTo>
                    <a:pt x="14745" y="12710"/>
                  </a:moveTo>
                  <a:cubicBezTo>
                    <a:pt x="17080" y="9274"/>
                    <a:pt x="16179" y="4637"/>
                    <a:pt x="12743" y="2302"/>
                  </a:cubicBezTo>
                  <a:cubicBezTo>
                    <a:pt x="9307" y="1"/>
                    <a:pt x="4637" y="868"/>
                    <a:pt x="2336" y="4304"/>
                  </a:cubicBezTo>
                  <a:cubicBezTo>
                    <a:pt x="1" y="7739"/>
                    <a:pt x="901" y="12409"/>
                    <a:pt x="4337" y="14711"/>
                  </a:cubicBezTo>
                  <a:cubicBezTo>
                    <a:pt x="7773" y="17046"/>
                    <a:pt x="12443" y="16145"/>
                    <a:pt x="14745" y="12710"/>
                  </a:cubicBezTo>
                  <a:close/>
                </a:path>
              </a:pathLst>
            </a:custGeom>
            <a:solidFill>
              <a:srgbClr val="FF9900"/>
            </a:solidFill>
            <a:ln cap="rnd" cmpd="sng" w="11675">
              <a:solidFill>
                <a:srgbClr val="4B4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 name="Google Shape;158;p28"/>
          <p:cNvSpPr txBox="1"/>
          <p:nvPr/>
        </p:nvSpPr>
        <p:spPr>
          <a:xfrm>
            <a:off x="7387875" y="262175"/>
            <a:ext cx="1042200" cy="21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dk1"/>
                </a:solidFill>
                <a:uFill>
                  <a:noFill/>
                </a:uFill>
                <a:latin typeface="Quicksand"/>
                <a:ea typeface="Quicksand"/>
                <a:cs typeface="Quicksand"/>
                <a:sym typeface="Quicksand"/>
                <a:hlinkClick>
                  <a:extLst>
                    <a:ext uri="{A12FA001-AC4F-418D-AE19-62706E023703}">
                      <ahyp:hlinkClr val="tx"/>
                    </a:ext>
                  </a:extLst>
                </a:hlinkClick>
              </a:rPr>
              <a:t>CONTACT</a:t>
            </a:r>
            <a:endParaRPr>
              <a:solidFill>
                <a:schemeClr val="dk1"/>
              </a:solidFill>
              <a:latin typeface="Quicksand"/>
              <a:ea typeface="Quicksand"/>
              <a:cs typeface="Quicksand"/>
              <a:sym typeface="Quicksand"/>
            </a:endParaRPr>
          </a:p>
        </p:txBody>
      </p:sp>
      <p:sp>
        <p:nvSpPr>
          <p:cNvPr id="159" name="Google Shape;159;p28"/>
          <p:cNvSpPr/>
          <p:nvPr/>
        </p:nvSpPr>
        <p:spPr>
          <a:xfrm>
            <a:off x="7587850" y="592400"/>
            <a:ext cx="407700" cy="179700"/>
          </a:xfrm>
          <a:prstGeom prst="roundRect">
            <a:avLst>
              <a:gd fmla="val 50000" name="adj"/>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8"/>
          <p:cNvSpPr/>
          <p:nvPr/>
        </p:nvSpPr>
        <p:spPr>
          <a:xfrm>
            <a:off x="8022375" y="592400"/>
            <a:ext cx="407700" cy="179700"/>
          </a:xfrm>
          <a:prstGeom prst="roundRect">
            <a:avLst>
              <a:gd fmla="val 50000" name="adj"/>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8">
            <a:hlinkClick action="ppaction://hlinkshowjump?jump=nextslide"/>
          </p:cNvPr>
          <p:cNvSpPr/>
          <p:nvPr/>
        </p:nvSpPr>
        <p:spPr>
          <a:xfrm>
            <a:off x="8064525" y="648950"/>
            <a:ext cx="323400" cy="66600"/>
          </a:xfrm>
          <a:prstGeom prst="rightArrow">
            <a:avLst>
              <a:gd fmla="val 0" name="adj1"/>
              <a:gd fmla="val 81623"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162" name="Google Shape;162;p28">
            <a:hlinkClick action="ppaction://hlinkshowjump?jump=nextslide"/>
          </p:cNvPr>
          <p:cNvSpPr/>
          <p:nvPr/>
        </p:nvSpPr>
        <p:spPr>
          <a:xfrm flipH="1">
            <a:off x="7630000" y="648950"/>
            <a:ext cx="323400" cy="66600"/>
          </a:xfrm>
          <a:prstGeom prst="rightArrow">
            <a:avLst>
              <a:gd fmla="val 0" name="adj1"/>
              <a:gd fmla="val 81623"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163" name="Google Shape;163;p28"/>
          <p:cNvSpPr txBox="1"/>
          <p:nvPr/>
        </p:nvSpPr>
        <p:spPr>
          <a:xfrm>
            <a:off x="2471400" y="262175"/>
            <a:ext cx="42012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u="sng">
                <a:solidFill>
                  <a:srgbClr val="FF9900"/>
                </a:solidFill>
                <a:latin typeface="Quicksand"/>
                <a:ea typeface="Quicksand"/>
                <a:cs typeface="Quicksand"/>
                <a:sym typeface="Quicksand"/>
              </a:rPr>
              <a:t>ACCUEIL</a:t>
            </a:r>
            <a:r>
              <a:rPr lang="en">
                <a:latin typeface="Quicksand"/>
                <a:ea typeface="Quicksand"/>
                <a:cs typeface="Quicksand"/>
                <a:sym typeface="Quicksand"/>
              </a:rPr>
              <a:t> / MON PROFIL / PROJET</a:t>
            </a:r>
            <a:endParaRPr>
              <a:solidFill>
                <a:schemeClr val="dk1"/>
              </a:solidFill>
              <a:latin typeface="Quicksand"/>
              <a:ea typeface="Quicksand"/>
              <a:cs typeface="Quicksand"/>
              <a:sym typeface="Quicksand"/>
            </a:endParaRPr>
          </a:p>
        </p:txBody>
      </p:sp>
      <p:sp>
        <p:nvSpPr>
          <p:cNvPr id="164" name="Google Shape;164;p28"/>
          <p:cNvSpPr txBox="1"/>
          <p:nvPr/>
        </p:nvSpPr>
        <p:spPr>
          <a:xfrm>
            <a:off x="957875" y="3042625"/>
            <a:ext cx="4024800" cy="19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Quicksand"/>
                <a:ea typeface="Quicksand"/>
                <a:cs typeface="Quicksand"/>
                <a:sym typeface="Quicksand"/>
              </a:rPr>
              <a:t>I</a:t>
            </a:r>
            <a:r>
              <a:rPr lang="en" sz="1000">
                <a:solidFill>
                  <a:schemeClr val="dk1"/>
                </a:solidFill>
                <a:latin typeface="Quicksand"/>
                <a:ea typeface="Quicksand"/>
                <a:cs typeface="Quicksand"/>
                <a:sym typeface="Quicksand"/>
              </a:rPr>
              <a:t>ssu d'une formation en électrotechnique et fort d'une expérience dans les télécommunications mobiles, j’ai développé au fil des années une véritable passion pour la donnée. Attiré par la puissance des outils d’analyse et le potentiel qu’ils offrent pour comprendre, prévoir et améliorer les performances, je me suis tourné naturellement vers le métier de data analyst. Curieux, rigoureux et toujours en quête de nouveaux défis, j’aime transformer les données en leviers de décision concrets.</a:t>
            </a:r>
            <a:endParaRPr sz="1900">
              <a:solidFill>
                <a:schemeClr val="dk1"/>
              </a:solidFill>
              <a:latin typeface="Quicksand"/>
              <a:ea typeface="Quicksand"/>
              <a:cs typeface="Quicksand"/>
              <a:sym typeface="Quicksa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68" name="Shape 168"/>
        <p:cNvGrpSpPr/>
        <p:nvPr/>
      </p:nvGrpSpPr>
      <p:grpSpPr>
        <a:xfrm>
          <a:off x="0" y="0"/>
          <a:ext cx="0" cy="0"/>
          <a:chOff x="0" y="0"/>
          <a:chExt cx="0" cy="0"/>
        </a:xfrm>
      </p:grpSpPr>
      <p:cxnSp>
        <p:nvCxnSpPr>
          <p:cNvPr id="169" name="Google Shape;169;p29"/>
          <p:cNvCxnSpPr/>
          <p:nvPr/>
        </p:nvCxnSpPr>
        <p:spPr>
          <a:xfrm>
            <a:off x="621500" y="2264575"/>
            <a:ext cx="0" cy="2628900"/>
          </a:xfrm>
          <a:prstGeom prst="straightConnector1">
            <a:avLst/>
          </a:prstGeom>
          <a:noFill/>
          <a:ln cap="flat" cmpd="sng" w="19050">
            <a:solidFill>
              <a:schemeClr val="dk2"/>
            </a:solidFill>
            <a:prstDash val="solid"/>
            <a:round/>
            <a:headEnd len="med" w="med" type="none"/>
            <a:tailEnd len="med" w="med" type="none"/>
          </a:ln>
        </p:spPr>
      </p:cxnSp>
      <p:cxnSp>
        <p:nvCxnSpPr>
          <p:cNvPr id="170" name="Google Shape;170;p29"/>
          <p:cNvCxnSpPr/>
          <p:nvPr/>
        </p:nvCxnSpPr>
        <p:spPr>
          <a:xfrm>
            <a:off x="628650" y="514350"/>
            <a:ext cx="7922400" cy="0"/>
          </a:xfrm>
          <a:prstGeom prst="straightConnector1">
            <a:avLst/>
          </a:prstGeom>
          <a:noFill/>
          <a:ln cap="flat" cmpd="sng" w="19050">
            <a:solidFill>
              <a:schemeClr val="dk2"/>
            </a:solidFill>
            <a:prstDash val="solid"/>
            <a:round/>
            <a:headEnd len="med" w="med" type="none"/>
            <a:tailEnd len="med" w="med" type="none"/>
          </a:ln>
        </p:spPr>
      </p:cxnSp>
      <p:sp>
        <p:nvSpPr>
          <p:cNvPr id="171" name="Google Shape;171;p29"/>
          <p:cNvSpPr txBox="1"/>
          <p:nvPr>
            <p:ph type="title"/>
          </p:nvPr>
        </p:nvSpPr>
        <p:spPr>
          <a:xfrm>
            <a:off x="621500" y="1000200"/>
            <a:ext cx="247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DIPLOME</a:t>
            </a:r>
            <a:endParaRPr/>
          </a:p>
        </p:txBody>
      </p:sp>
      <p:sp>
        <p:nvSpPr>
          <p:cNvPr id="172" name="Google Shape;172;p29"/>
          <p:cNvSpPr txBox="1"/>
          <p:nvPr>
            <p:ph idx="4294967295" type="body"/>
          </p:nvPr>
        </p:nvSpPr>
        <p:spPr>
          <a:xfrm>
            <a:off x="4536000" y="1830850"/>
            <a:ext cx="1468200" cy="4290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1200"/>
              </a:spcAft>
              <a:buNone/>
            </a:pPr>
            <a:r>
              <a:rPr b="1" lang="en" sz="1600">
                <a:solidFill>
                  <a:srgbClr val="000000"/>
                </a:solidFill>
                <a:latin typeface="Tenor Sans"/>
                <a:ea typeface="Tenor Sans"/>
                <a:cs typeface="Tenor Sans"/>
                <a:sym typeface="Tenor Sans"/>
              </a:rPr>
              <a:t>2003 | 2005</a:t>
            </a:r>
            <a:endParaRPr b="1" sz="1600">
              <a:solidFill>
                <a:srgbClr val="000000"/>
              </a:solidFill>
              <a:latin typeface="Tenor Sans"/>
              <a:ea typeface="Tenor Sans"/>
              <a:cs typeface="Tenor Sans"/>
              <a:sym typeface="Tenor Sans"/>
            </a:endParaRPr>
          </a:p>
        </p:txBody>
      </p:sp>
      <p:sp>
        <p:nvSpPr>
          <p:cNvPr id="173" name="Google Shape;173;p29"/>
          <p:cNvSpPr txBox="1"/>
          <p:nvPr>
            <p:ph idx="4294967295" type="body"/>
          </p:nvPr>
        </p:nvSpPr>
        <p:spPr>
          <a:xfrm>
            <a:off x="6461400" y="1772200"/>
            <a:ext cx="2089800" cy="529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a:solidFill>
                  <a:srgbClr val="000000"/>
                </a:solidFill>
                <a:latin typeface="Tenor Sans"/>
                <a:ea typeface="Tenor Sans"/>
                <a:cs typeface="Tenor Sans"/>
                <a:sym typeface="Tenor Sans"/>
              </a:rPr>
              <a:t>BEP Electrotechnique</a:t>
            </a:r>
            <a:endParaRPr b="1" sz="1800">
              <a:solidFill>
                <a:srgbClr val="000000"/>
              </a:solidFill>
              <a:latin typeface="Tenor Sans"/>
              <a:ea typeface="Tenor Sans"/>
              <a:cs typeface="Tenor Sans"/>
              <a:sym typeface="Tenor Sans"/>
            </a:endParaRPr>
          </a:p>
        </p:txBody>
      </p:sp>
      <p:sp>
        <p:nvSpPr>
          <p:cNvPr id="174" name="Google Shape;174;p29"/>
          <p:cNvSpPr txBox="1"/>
          <p:nvPr>
            <p:ph idx="4294967295" type="body"/>
          </p:nvPr>
        </p:nvSpPr>
        <p:spPr>
          <a:xfrm>
            <a:off x="4536000" y="2896800"/>
            <a:ext cx="1468200" cy="4290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1200"/>
              </a:spcAft>
              <a:buNone/>
            </a:pPr>
            <a:r>
              <a:rPr b="1" lang="en" sz="1600">
                <a:solidFill>
                  <a:srgbClr val="000000"/>
                </a:solidFill>
                <a:latin typeface="Tenor Sans"/>
                <a:ea typeface="Tenor Sans"/>
                <a:cs typeface="Tenor Sans"/>
                <a:sym typeface="Tenor Sans"/>
              </a:rPr>
              <a:t>2005 | 2007</a:t>
            </a:r>
            <a:endParaRPr b="1" sz="1600">
              <a:solidFill>
                <a:srgbClr val="000000"/>
              </a:solidFill>
              <a:latin typeface="Tenor Sans"/>
              <a:ea typeface="Tenor Sans"/>
              <a:cs typeface="Tenor Sans"/>
              <a:sym typeface="Tenor Sans"/>
            </a:endParaRPr>
          </a:p>
        </p:txBody>
      </p:sp>
      <p:sp>
        <p:nvSpPr>
          <p:cNvPr id="175" name="Google Shape;175;p29"/>
          <p:cNvSpPr txBox="1"/>
          <p:nvPr>
            <p:ph idx="4294967295" type="body"/>
          </p:nvPr>
        </p:nvSpPr>
        <p:spPr>
          <a:xfrm>
            <a:off x="4536000" y="3962750"/>
            <a:ext cx="1468200" cy="4290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1200"/>
              </a:spcAft>
              <a:buNone/>
            </a:pPr>
            <a:r>
              <a:rPr b="1" lang="en" sz="1600">
                <a:solidFill>
                  <a:srgbClr val="000000"/>
                </a:solidFill>
                <a:latin typeface="Tenor Sans"/>
                <a:ea typeface="Tenor Sans"/>
                <a:cs typeface="Tenor Sans"/>
                <a:sym typeface="Tenor Sans"/>
              </a:rPr>
              <a:t>2007 | 2009</a:t>
            </a:r>
            <a:endParaRPr b="1" sz="1600">
              <a:solidFill>
                <a:srgbClr val="000000"/>
              </a:solidFill>
              <a:latin typeface="Tenor Sans"/>
              <a:ea typeface="Tenor Sans"/>
              <a:cs typeface="Tenor Sans"/>
              <a:sym typeface="Tenor Sans"/>
            </a:endParaRPr>
          </a:p>
        </p:txBody>
      </p:sp>
      <p:grpSp>
        <p:nvGrpSpPr>
          <p:cNvPr id="176" name="Google Shape;176;p29"/>
          <p:cNvGrpSpPr/>
          <p:nvPr/>
        </p:nvGrpSpPr>
        <p:grpSpPr>
          <a:xfrm>
            <a:off x="6028950" y="1572900"/>
            <a:ext cx="412625" cy="3570600"/>
            <a:chOff x="6028950" y="1598675"/>
            <a:chExt cx="412625" cy="3570600"/>
          </a:xfrm>
        </p:grpSpPr>
        <p:cxnSp>
          <p:nvCxnSpPr>
            <p:cNvPr id="177" name="Google Shape;177;p29"/>
            <p:cNvCxnSpPr/>
            <p:nvPr/>
          </p:nvCxnSpPr>
          <p:spPr>
            <a:xfrm>
              <a:off x="6237725" y="1598675"/>
              <a:ext cx="0" cy="3570600"/>
            </a:xfrm>
            <a:prstGeom prst="straightConnector1">
              <a:avLst/>
            </a:prstGeom>
            <a:noFill/>
            <a:ln cap="flat" cmpd="sng" w="19050">
              <a:solidFill>
                <a:schemeClr val="dk2"/>
              </a:solidFill>
              <a:prstDash val="solid"/>
              <a:round/>
              <a:headEnd len="med" w="med" type="none"/>
              <a:tailEnd len="med" w="med" type="none"/>
            </a:ln>
          </p:spPr>
        </p:cxnSp>
        <p:grpSp>
          <p:nvGrpSpPr>
            <p:cNvPr id="178" name="Google Shape;178;p29"/>
            <p:cNvGrpSpPr/>
            <p:nvPr/>
          </p:nvGrpSpPr>
          <p:grpSpPr>
            <a:xfrm>
              <a:off x="6033875" y="1981275"/>
              <a:ext cx="407700" cy="179700"/>
              <a:chOff x="2775650" y="2210575"/>
              <a:chExt cx="407700" cy="179700"/>
            </a:xfrm>
          </p:grpSpPr>
          <p:sp>
            <p:nvSpPr>
              <p:cNvPr id="179" name="Google Shape;179;p29"/>
              <p:cNvSpPr/>
              <p:nvPr/>
            </p:nvSpPr>
            <p:spPr>
              <a:xfrm>
                <a:off x="2775650" y="2210575"/>
                <a:ext cx="407700" cy="179700"/>
              </a:xfrm>
              <a:prstGeom prst="roundRect">
                <a:avLst>
                  <a:gd fmla="val 50000"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9"/>
              <p:cNvSpPr/>
              <p:nvPr/>
            </p:nvSpPr>
            <p:spPr>
              <a:xfrm rot="10800000">
                <a:off x="2830250" y="2234575"/>
                <a:ext cx="298500" cy="131700"/>
              </a:xfrm>
              <a:prstGeom prst="roundRect">
                <a:avLst>
                  <a:gd fmla="val 50000"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 name="Google Shape;181;p29"/>
            <p:cNvGrpSpPr/>
            <p:nvPr/>
          </p:nvGrpSpPr>
          <p:grpSpPr>
            <a:xfrm>
              <a:off x="6028950" y="3047225"/>
              <a:ext cx="407700" cy="179700"/>
              <a:chOff x="2775650" y="2210575"/>
              <a:chExt cx="407700" cy="179700"/>
            </a:xfrm>
          </p:grpSpPr>
          <p:sp>
            <p:nvSpPr>
              <p:cNvPr id="182" name="Google Shape;182;p29"/>
              <p:cNvSpPr/>
              <p:nvPr/>
            </p:nvSpPr>
            <p:spPr>
              <a:xfrm>
                <a:off x="2775650" y="2210575"/>
                <a:ext cx="407700" cy="179700"/>
              </a:xfrm>
              <a:prstGeom prst="roundRect">
                <a:avLst>
                  <a:gd fmla="val 50000"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9"/>
              <p:cNvSpPr/>
              <p:nvPr/>
            </p:nvSpPr>
            <p:spPr>
              <a:xfrm rot="10800000">
                <a:off x="2830250" y="2234575"/>
                <a:ext cx="298500" cy="131700"/>
              </a:xfrm>
              <a:prstGeom prst="roundRect">
                <a:avLst>
                  <a:gd fmla="val 50000"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29"/>
            <p:cNvGrpSpPr/>
            <p:nvPr/>
          </p:nvGrpSpPr>
          <p:grpSpPr>
            <a:xfrm>
              <a:off x="6028950" y="4113175"/>
              <a:ext cx="407700" cy="179700"/>
              <a:chOff x="2775650" y="2210575"/>
              <a:chExt cx="407700" cy="179700"/>
            </a:xfrm>
          </p:grpSpPr>
          <p:sp>
            <p:nvSpPr>
              <p:cNvPr id="185" name="Google Shape;185;p29"/>
              <p:cNvSpPr/>
              <p:nvPr/>
            </p:nvSpPr>
            <p:spPr>
              <a:xfrm>
                <a:off x="2775650" y="2210575"/>
                <a:ext cx="407700" cy="179700"/>
              </a:xfrm>
              <a:prstGeom prst="roundRect">
                <a:avLst>
                  <a:gd fmla="val 50000"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9"/>
              <p:cNvSpPr/>
              <p:nvPr/>
            </p:nvSpPr>
            <p:spPr>
              <a:xfrm rot="10800000">
                <a:off x="2830250" y="2234575"/>
                <a:ext cx="298500" cy="131700"/>
              </a:xfrm>
              <a:prstGeom prst="roundRect">
                <a:avLst>
                  <a:gd fmla="val 50000"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7" name="Google Shape;187;p29"/>
          <p:cNvSpPr/>
          <p:nvPr/>
        </p:nvSpPr>
        <p:spPr>
          <a:xfrm>
            <a:off x="7587850" y="592400"/>
            <a:ext cx="407700" cy="179700"/>
          </a:xfrm>
          <a:prstGeom prst="roundRect">
            <a:avLst>
              <a:gd fmla="val 50000" name="adj"/>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9"/>
          <p:cNvSpPr/>
          <p:nvPr/>
        </p:nvSpPr>
        <p:spPr>
          <a:xfrm>
            <a:off x="8022375" y="592400"/>
            <a:ext cx="407700" cy="179700"/>
          </a:xfrm>
          <a:prstGeom prst="roundRect">
            <a:avLst>
              <a:gd fmla="val 50000" name="adj"/>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9">
            <a:hlinkClick action="ppaction://hlinkshowjump?jump=nextslide"/>
          </p:cNvPr>
          <p:cNvSpPr/>
          <p:nvPr/>
        </p:nvSpPr>
        <p:spPr>
          <a:xfrm>
            <a:off x="8064525" y="648950"/>
            <a:ext cx="323400" cy="66600"/>
          </a:xfrm>
          <a:prstGeom prst="rightArrow">
            <a:avLst>
              <a:gd fmla="val 0" name="adj1"/>
              <a:gd fmla="val 81623"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190" name="Google Shape;190;p29">
            <a:hlinkClick action="ppaction://hlinkshowjump?jump=previousslide"/>
          </p:cNvPr>
          <p:cNvSpPr/>
          <p:nvPr/>
        </p:nvSpPr>
        <p:spPr>
          <a:xfrm flipH="1">
            <a:off x="7630000" y="648950"/>
            <a:ext cx="323400" cy="66600"/>
          </a:xfrm>
          <a:prstGeom prst="rightArrow">
            <a:avLst>
              <a:gd fmla="val 0" name="adj1"/>
              <a:gd fmla="val 81623"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191" name="Google Shape;191;p29"/>
          <p:cNvSpPr txBox="1"/>
          <p:nvPr/>
        </p:nvSpPr>
        <p:spPr>
          <a:xfrm>
            <a:off x="7387875" y="262175"/>
            <a:ext cx="1042200" cy="21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dk1"/>
                </a:solidFill>
                <a:uFill>
                  <a:noFill/>
                </a:uFill>
                <a:latin typeface="Quicksand"/>
                <a:ea typeface="Quicksand"/>
                <a:cs typeface="Quicksand"/>
                <a:sym typeface="Quicksand"/>
                <a:hlinkClick>
                  <a:extLst>
                    <a:ext uri="{A12FA001-AC4F-418D-AE19-62706E023703}">
                      <ahyp:hlinkClr val="tx"/>
                    </a:ext>
                  </a:extLst>
                </a:hlinkClick>
              </a:rPr>
              <a:t>CONTACT</a:t>
            </a:r>
            <a:endParaRPr>
              <a:solidFill>
                <a:schemeClr val="dk1"/>
              </a:solidFill>
              <a:latin typeface="Quicksand"/>
              <a:ea typeface="Quicksand"/>
              <a:cs typeface="Quicksand"/>
              <a:sym typeface="Quicksand"/>
            </a:endParaRPr>
          </a:p>
        </p:txBody>
      </p:sp>
      <p:sp>
        <p:nvSpPr>
          <p:cNvPr id="192" name="Google Shape;192;p29"/>
          <p:cNvSpPr txBox="1"/>
          <p:nvPr>
            <p:ph idx="4294967295" type="body"/>
          </p:nvPr>
        </p:nvSpPr>
        <p:spPr>
          <a:xfrm>
            <a:off x="6533325" y="2846400"/>
            <a:ext cx="2089800" cy="529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a:solidFill>
                  <a:srgbClr val="000000"/>
                </a:solidFill>
                <a:latin typeface="Tenor Sans"/>
                <a:ea typeface="Tenor Sans"/>
                <a:cs typeface="Tenor Sans"/>
                <a:sym typeface="Tenor Sans"/>
              </a:rPr>
              <a:t>BAC Electrotechnique</a:t>
            </a:r>
            <a:endParaRPr b="1" sz="1800">
              <a:solidFill>
                <a:srgbClr val="000000"/>
              </a:solidFill>
              <a:latin typeface="Tenor Sans"/>
              <a:ea typeface="Tenor Sans"/>
              <a:cs typeface="Tenor Sans"/>
              <a:sym typeface="Tenor Sans"/>
            </a:endParaRPr>
          </a:p>
        </p:txBody>
      </p:sp>
      <p:sp>
        <p:nvSpPr>
          <p:cNvPr id="193" name="Google Shape;193;p29"/>
          <p:cNvSpPr txBox="1"/>
          <p:nvPr>
            <p:ph idx="4294967295" type="body"/>
          </p:nvPr>
        </p:nvSpPr>
        <p:spPr>
          <a:xfrm>
            <a:off x="6533325" y="3920600"/>
            <a:ext cx="2089800" cy="529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a:solidFill>
                  <a:srgbClr val="000000"/>
                </a:solidFill>
                <a:latin typeface="Tenor Sans"/>
                <a:ea typeface="Tenor Sans"/>
                <a:cs typeface="Tenor Sans"/>
                <a:sym typeface="Tenor Sans"/>
              </a:rPr>
              <a:t>BTS Electrotechnique</a:t>
            </a:r>
            <a:endParaRPr b="1" sz="1800">
              <a:solidFill>
                <a:srgbClr val="000000"/>
              </a:solidFill>
              <a:latin typeface="Tenor Sans"/>
              <a:ea typeface="Tenor Sans"/>
              <a:cs typeface="Tenor Sans"/>
              <a:sym typeface="Tenor Sans"/>
            </a:endParaRPr>
          </a:p>
        </p:txBody>
      </p:sp>
      <p:sp>
        <p:nvSpPr>
          <p:cNvPr id="194" name="Google Shape;194;p29"/>
          <p:cNvSpPr txBox="1"/>
          <p:nvPr/>
        </p:nvSpPr>
        <p:spPr>
          <a:xfrm>
            <a:off x="2471400" y="262175"/>
            <a:ext cx="42012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Quicksand"/>
                <a:ea typeface="Quicksand"/>
                <a:cs typeface="Quicksand"/>
                <a:sym typeface="Quicksand"/>
              </a:rPr>
              <a:t>ACCUEIL</a:t>
            </a:r>
            <a:r>
              <a:rPr lang="en">
                <a:latin typeface="Quicksand"/>
                <a:ea typeface="Quicksand"/>
                <a:cs typeface="Quicksand"/>
                <a:sym typeface="Quicksand"/>
              </a:rPr>
              <a:t> / </a:t>
            </a:r>
            <a:r>
              <a:rPr lang="en" u="sng">
                <a:solidFill>
                  <a:srgbClr val="FF9900"/>
                </a:solidFill>
                <a:latin typeface="Quicksand"/>
                <a:ea typeface="Quicksand"/>
                <a:cs typeface="Quicksand"/>
                <a:sym typeface="Quicksand"/>
              </a:rPr>
              <a:t>MON PROFIL</a:t>
            </a:r>
            <a:r>
              <a:rPr lang="en">
                <a:latin typeface="Quicksand"/>
                <a:ea typeface="Quicksand"/>
                <a:cs typeface="Quicksand"/>
                <a:sym typeface="Quicksand"/>
              </a:rPr>
              <a:t> / PROJET</a:t>
            </a:r>
            <a:endParaRPr>
              <a:solidFill>
                <a:schemeClr val="dk1"/>
              </a:solidFill>
              <a:latin typeface="Quicksand"/>
              <a:ea typeface="Quicksand"/>
              <a:cs typeface="Quicksand"/>
              <a:sym typeface="Quicksa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98" name="Shape 198"/>
        <p:cNvGrpSpPr/>
        <p:nvPr/>
      </p:nvGrpSpPr>
      <p:grpSpPr>
        <a:xfrm>
          <a:off x="0" y="0"/>
          <a:ext cx="0" cy="0"/>
          <a:chOff x="0" y="0"/>
          <a:chExt cx="0" cy="0"/>
        </a:xfrm>
      </p:grpSpPr>
      <p:cxnSp>
        <p:nvCxnSpPr>
          <p:cNvPr id="199" name="Google Shape;199;p30"/>
          <p:cNvCxnSpPr/>
          <p:nvPr/>
        </p:nvCxnSpPr>
        <p:spPr>
          <a:xfrm>
            <a:off x="628650" y="514350"/>
            <a:ext cx="7922400" cy="0"/>
          </a:xfrm>
          <a:prstGeom prst="straightConnector1">
            <a:avLst/>
          </a:prstGeom>
          <a:noFill/>
          <a:ln cap="flat" cmpd="sng" w="19050">
            <a:solidFill>
              <a:schemeClr val="dk2"/>
            </a:solidFill>
            <a:prstDash val="solid"/>
            <a:round/>
            <a:headEnd len="med" w="med" type="none"/>
            <a:tailEnd len="med" w="med" type="none"/>
          </a:ln>
        </p:spPr>
      </p:cxnSp>
      <p:sp>
        <p:nvSpPr>
          <p:cNvPr id="200" name="Google Shape;200;p30"/>
          <p:cNvSpPr txBox="1"/>
          <p:nvPr>
            <p:ph type="title"/>
          </p:nvPr>
        </p:nvSpPr>
        <p:spPr>
          <a:xfrm>
            <a:off x="720000" y="822725"/>
            <a:ext cx="6738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EXPERIENCE</a:t>
            </a:r>
            <a:endParaRPr/>
          </a:p>
        </p:txBody>
      </p:sp>
      <p:sp>
        <p:nvSpPr>
          <p:cNvPr id="201" name="Google Shape;201;p30"/>
          <p:cNvSpPr/>
          <p:nvPr/>
        </p:nvSpPr>
        <p:spPr>
          <a:xfrm>
            <a:off x="7587850" y="592400"/>
            <a:ext cx="407700" cy="179700"/>
          </a:xfrm>
          <a:prstGeom prst="roundRect">
            <a:avLst>
              <a:gd fmla="val 50000" name="adj"/>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0"/>
          <p:cNvSpPr/>
          <p:nvPr/>
        </p:nvSpPr>
        <p:spPr>
          <a:xfrm>
            <a:off x="8022375" y="592400"/>
            <a:ext cx="407700" cy="179700"/>
          </a:xfrm>
          <a:prstGeom prst="roundRect">
            <a:avLst>
              <a:gd fmla="val 50000" name="adj"/>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0">
            <a:hlinkClick action="ppaction://hlinkshowjump?jump=nextslide"/>
          </p:cNvPr>
          <p:cNvSpPr/>
          <p:nvPr/>
        </p:nvSpPr>
        <p:spPr>
          <a:xfrm>
            <a:off x="8064525" y="648950"/>
            <a:ext cx="323400" cy="66600"/>
          </a:xfrm>
          <a:prstGeom prst="rightArrow">
            <a:avLst>
              <a:gd fmla="val 0" name="adj1"/>
              <a:gd fmla="val 81623"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204" name="Google Shape;204;p30">
            <a:hlinkClick action="ppaction://hlinkshowjump?jump=previousslide"/>
          </p:cNvPr>
          <p:cNvSpPr/>
          <p:nvPr/>
        </p:nvSpPr>
        <p:spPr>
          <a:xfrm flipH="1">
            <a:off x="7630000" y="648950"/>
            <a:ext cx="323400" cy="66600"/>
          </a:xfrm>
          <a:prstGeom prst="rightArrow">
            <a:avLst>
              <a:gd fmla="val 0" name="adj1"/>
              <a:gd fmla="val 81623"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205" name="Google Shape;205;p30"/>
          <p:cNvSpPr txBox="1"/>
          <p:nvPr>
            <p:ph idx="4294967295" type="body"/>
          </p:nvPr>
        </p:nvSpPr>
        <p:spPr>
          <a:xfrm>
            <a:off x="720000" y="1830850"/>
            <a:ext cx="1468200" cy="4290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1200"/>
              </a:spcAft>
              <a:buNone/>
            </a:pPr>
            <a:r>
              <a:rPr b="1" lang="en" sz="1600">
                <a:solidFill>
                  <a:srgbClr val="000000"/>
                </a:solidFill>
                <a:latin typeface="Tenor Sans"/>
                <a:ea typeface="Tenor Sans"/>
                <a:cs typeface="Tenor Sans"/>
                <a:sym typeface="Tenor Sans"/>
              </a:rPr>
              <a:t> 2024</a:t>
            </a:r>
            <a:endParaRPr b="1" sz="1600">
              <a:solidFill>
                <a:srgbClr val="000000"/>
              </a:solidFill>
              <a:latin typeface="Tenor Sans"/>
              <a:ea typeface="Tenor Sans"/>
              <a:cs typeface="Tenor Sans"/>
              <a:sym typeface="Tenor Sans"/>
            </a:endParaRPr>
          </a:p>
        </p:txBody>
      </p:sp>
      <p:sp>
        <p:nvSpPr>
          <p:cNvPr id="206" name="Google Shape;206;p30"/>
          <p:cNvSpPr txBox="1"/>
          <p:nvPr>
            <p:ph idx="4294967295" type="body"/>
          </p:nvPr>
        </p:nvSpPr>
        <p:spPr>
          <a:xfrm>
            <a:off x="2645400" y="3123450"/>
            <a:ext cx="257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 sz="1200"/>
              <a:t>Gestion complète des projets de déploiement radio</a:t>
            </a:r>
            <a:endParaRPr sz="1200"/>
          </a:p>
        </p:txBody>
      </p:sp>
      <p:sp>
        <p:nvSpPr>
          <p:cNvPr id="207" name="Google Shape;207;p30"/>
          <p:cNvSpPr txBox="1"/>
          <p:nvPr>
            <p:ph idx="4294967295" type="body"/>
          </p:nvPr>
        </p:nvSpPr>
        <p:spPr>
          <a:xfrm>
            <a:off x="720000" y="2896800"/>
            <a:ext cx="1468200" cy="4290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1200"/>
              </a:spcAft>
              <a:buNone/>
            </a:pPr>
            <a:r>
              <a:rPr b="1" lang="en" sz="1600">
                <a:solidFill>
                  <a:srgbClr val="000000"/>
                </a:solidFill>
                <a:latin typeface="Tenor Sans"/>
                <a:ea typeface="Tenor Sans"/>
                <a:cs typeface="Tenor Sans"/>
                <a:sym typeface="Tenor Sans"/>
              </a:rPr>
              <a:t>2011 | 2024</a:t>
            </a:r>
            <a:endParaRPr b="1" sz="1600">
              <a:solidFill>
                <a:srgbClr val="000000"/>
              </a:solidFill>
              <a:latin typeface="Tenor Sans"/>
              <a:ea typeface="Tenor Sans"/>
              <a:cs typeface="Tenor Sans"/>
              <a:sym typeface="Tenor Sans"/>
            </a:endParaRPr>
          </a:p>
        </p:txBody>
      </p:sp>
      <p:sp>
        <p:nvSpPr>
          <p:cNvPr id="208" name="Google Shape;208;p30"/>
          <p:cNvSpPr txBox="1"/>
          <p:nvPr>
            <p:ph idx="4294967295" type="body"/>
          </p:nvPr>
        </p:nvSpPr>
        <p:spPr>
          <a:xfrm>
            <a:off x="2645400" y="2769750"/>
            <a:ext cx="2570400" cy="4290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rgbClr val="000000"/>
                </a:solidFill>
              </a:rPr>
              <a:t>Conducteur de travaux  SNEF-GOBE-ATS</a:t>
            </a:r>
            <a:endParaRPr b="1" sz="1400">
              <a:solidFill>
                <a:srgbClr val="000000"/>
              </a:solidFill>
            </a:endParaRPr>
          </a:p>
        </p:txBody>
      </p:sp>
      <p:sp>
        <p:nvSpPr>
          <p:cNvPr id="209" name="Google Shape;209;p30"/>
          <p:cNvSpPr txBox="1"/>
          <p:nvPr>
            <p:ph idx="4294967295" type="body"/>
          </p:nvPr>
        </p:nvSpPr>
        <p:spPr>
          <a:xfrm>
            <a:off x="2645400" y="4189400"/>
            <a:ext cx="2626800" cy="615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 sz="1200"/>
              <a:t>Installation et raccordement électrique sur sites éoliens</a:t>
            </a:r>
            <a:endParaRPr sz="1200"/>
          </a:p>
        </p:txBody>
      </p:sp>
      <p:sp>
        <p:nvSpPr>
          <p:cNvPr id="210" name="Google Shape;210;p30"/>
          <p:cNvSpPr txBox="1"/>
          <p:nvPr>
            <p:ph idx="4294967295" type="body"/>
          </p:nvPr>
        </p:nvSpPr>
        <p:spPr>
          <a:xfrm>
            <a:off x="720000" y="3962750"/>
            <a:ext cx="1468200" cy="4290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1200"/>
              </a:spcAft>
              <a:buNone/>
            </a:pPr>
            <a:r>
              <a:rPr b="1" lang="en" sz="1600">
                <a:solidFill>
                  <a:srgbClr val="000000"/>
                </a:solidFill>
                <a:latin typeface="Tenor Sans"/>
                <a:ea typeface="Tenor Sans"/>
                <a:cs typeface="Tenor Sans"/>
                <a:sym typeface="Tenor Sans"/>
              </a:rPr>
              <a:t>2010 | 2011</a:t>
            </a:r>
            <a:endParaRPr b="1" sz="1600">
              <a:solidFill>
                <a:srgbClr val="000000"/>
              </a:solidFill>
              <a:latin typeface="Tenor Sans"/>
              <a:ea typeface="Tenor Sans"/>
              <a:cs typeface="Tenor Sans"/>
              <a:sym typeface="Tenor Sans"/>
            </a:endParaRPr>
          </a:p>
        </p:txBody>
      </p:sp>
      <p:sp>
        <p:nvSpPr>
          <p:cNvPr id="211" name="Google Shape;211;p30"/>
          <p:cNvSpPr txBox="1"/>
          <p:nvPr>
            <p:ph idx="4294967295" type="body"/>
          </p:nvPr>
        </p:nvSpPr>
        <p:spPr>
          <a:xfrm>
            <a:off x="2645400" y="3835700"/>
            <a:ext cx="2570400" cy="3537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rgbClr val="000000"/>
                </a:solidFill>
              </a:rPr>
              <a:t>Technicien  ENERCON</a:t>
            </a:r>
            <a:endParaRPr b="1" sz="1400">
              <a:solidFill>
                <a:srgbClr val="000000"/>
              </a:solidFill>
            </a:endParaRPr>
          </a:p>
        </p:txBody>
      </p:sp>
      <p:grpSp>
        <p:nvGrpSpPr>
          <p:cNvPr id="212" name="Google Shape;212;p30"/>
          <p:cNvGrpSpPr/>
          <p:nvPr/>
        </p:nvGrpSpPr>
        <p:grpSpPr>
          <a:xfrm>
            <a:off x="2212950" y="1572900"/>
            <a:ext cx="412625" cy="3570600"/>
            <a:chOff x="6028950" y="1598675"/>
            <a:chExt cx="412625" cy="3570600"/>
          </a:xfrm>
        </p:grpSpPr>
        <p:cxnSp>
          <p:nvCxnSpPr>
            <p:cNvPr id="213" name="Google Shape;213;p30"/>
            <p:cNvCxnSpPr/>
            <p:nvPr/>
          </p:nvCxnSpPr>
          <p:spPr>
            <a:xfrm>
              <a:off x="6237725" y="1598675"/>
              <a:ext cx="0" cy="3570600"/>
            </a:xfrm>
            <a:prstGeom prst="straightConnector1">
              <a:avLst/>
            </a:prstGeom>
            <a:noFill/>
            <a:ln cap="flat" cmpd="sng" w="19050">
              <a:solidFill>
                <a:schemeClr val="dk2"/>
              </a:solidFill>
              <a:prstDash val="solid"/>
              <a:round/>
              <a:headEnd len="med" w="med" type="none"/>
              <a:tailEnd len="med" w="med" type="none"/>
            </a:ln>
          </p:spPr>
        </p:cxnSp>
        <p:grpSp>
          <p:nvGrpSpPr>
            <p:cNvPr id="214" name="Google Shape;214;p30"/>
            <p:cNvGrpSpPr/>
            <p:nvPr/>
          </p:nvGrpSpPr>
          <p:grpSpPr>
            <a:xfrm>
              <a:off x="6033875" y="1981275"/>
              <a:ext cx="407700" cy="179700"/>
              <a:chOff x="2775650" y="2210575"/>
              <a:chExt cx="407700" cy="179700"/>
            </a:xfrm>
          </p:grpSpPr>
          <p:sp>
            <p:nvSpPr>
              <p:cNvPr id="215" name="Google Shape;215;p30"/>
              <p:cNvSpPr/>
              <p:nvPr/>
            </p:nvSpPr>
            <p:spPr>
              <a:xfrm>
                <a:off x="2775650" y="2210575"/>
                <a:ext cx="407700" cy="179700"/>
              </a:xfrm>
              <a:prstGeom prst="roundRect">
                <a:avLst>
                  <a:gd fmla="val 50000"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0"/>
              <p:cNvSpPr/>
              <p:nvPr/>
            </p:nvSpPr>
            <p:spPr>
              <a:xfrm rot="10800000">
                <a:off x="2830250" y="2234575"/>
                <a:ext cx="298500" cy="131700"/>
              </a:xfrm>
              <a:prstGeom prst="roundRect">
                <a:avLst>
                  <a:gd fmla="val 50000"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 name="Google Shape;217;p30"/>
            <p:cNvGrpSpPr/>
            <p:nvPr/>
          </p:nvGrpSpPr>
          <p:grpSpPr>
            <a:xfrm>
              <a:off x="6028950" y="3047225"/>
              <a:ext cx="407700" cy="179700"/>
              <a:chOff x="2775650" y="2210575"/>
              <a:chExt cx="407700" cy="179700"/>
            </a:xfrm>
          </p:grpSpPr>
          <p:sp>
            <p:nvSpPr>
              <p:cNvPr id="218" name="Google Shape;218;p30"/>
              <p:cNvSpPr/>
              <p:nvPr/>
            </p:nvSpPr>
            <p:spPr>
              <a:xfrm>
                <a:off x="2775650" y="2210575"/>
                <a:ext cx="407700" cy="179700"/>
              </a:xfrm>
              <a:prstGeom prst="roundRect">
                <a:avLst>
                  <a:gd fmla="val 50000"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0"/>
              <p:cNvSpPr/>
              <p:nvPr/>
            </p:nvSpPr>
            <p:spPr>
              <a:xfrm rot="10800000">
                <a:off x="2830250" y="2234575"/>
                <a:ext cx="298500" cy="131700"/>
              </a:xfrm>
              <a:prstGeom prst="roundRect">
                <a:avLst>
                  <a:gd fmla="val 50000"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30"/>
            <p:cNvGrpSpPr/>
            <p:nvPr/>
          </p:nvGrpSpPr>
          <p:grpSpPr>
            <a:xfrm>
              <a:off x="6028950" y="4113175"/>
              <a:ext cx="407700" cy="179700"/>
              <a:chOff x="2775650" y="2210575"/>
              <a:chExt cx="407700" cy="179700"/>
            </a:xfrm>
          </p:grpSpPr>
          <p:sp>
            <p:nvSpPr>
              <p:cNvPr id="221" name="Google Shape;221;p30"/>
              <p:cNvSpPr/>
              <p:nvPr/>
            </p:nvSpPr>
            <p:spPr>
              <a:xfrm>
                <a:off x="2775650" y="2210575"/>
                <a:ext cx="407700" cy="179700"/>
              </a:xfrm>
              <a:prstGeom prst="roundRect">
                <a:avLst>
                  <a:gd fmla="val 50000"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0"/>
              <p:cNvSpPr/>
              <p:nvPr/>
            </p:nvSpPr>
            <p:spPr>
              <a:xfrm rot="10800000">
                <a:off x="2830250" y="2234575"/>
                <a:ext cx="298500" cy="131700"/>
              </a:xfrm>
              <a:prstGeom prst="roundRect">
                <a:avLst>
                  <a:gd fmla="val 50000"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223" name="Google Shape;223;p30"/>
          <p:cNvCxnSpPr/>
          <p:nvPr/>
        </p:nvCxnSpPr>
        <p:spPr>
          <a:xfrm>
            <a:off x="8551050" y="2264575"/>
            <a:ext cx="0" cy="2628900"/>
          </a:xfrm>
          <a:prstGeom prst="straightConnector1">
            <a:avLst/>
          </a:prstGeom>
          <a:noFill/>
          <a:ln cap="flat" cmpd="sng" w="19050">
            <a:solidFill>
              <a:schemeClr val="dk2"/>
            </a:solidFill>
            <a:prstDash val="solid"/>
            <a:round/>
            <a:headEnd len="med" w="med" type="none"/>
            <a:tailEnd len="med" w="med" type="none"/>
          </a:ln>
        </p:spPr>
      </p:cxnSp>
      <p:sp>
        <p:nvSpPr>
          <p:cNvPr id="224" name="Google Shape;224;p30"/>
          <p:cNvSpPr txBox="1"/>
          <p:nvPr>
            <p:ph idx="4294967295" type="body"/>
          </p:nvPr>
        </p:nvSpPr>
        <p:spPr>
          <a:xfrm>
            <a:off x="6467475" y="2587275"/>
            <a:ext cx="1962600" cy="353700"/>
          </a:xfrm>
          <a:prstGeom prst="rect">
            <a:avLst/>
          </a:prstGeom>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b="1" lang="en">
                <a:solidFill>
                  <a:srgbClr val="000000"/>
                </a:solidFill>
              </a:rPr>
              <a:t>DISTINCTIONS</a:t>
            </a:r>
            <a:endParaRPr b="1" sz="1800">
              <a:solidFill>
                <a:srgbClr val="000000"/>
              </a:solidFill>
            </a:endParaRPr>
          </a:p>
        </p:txBody>
      </p:sp>
      <p:sp>
        <p:nvSpPr>
          <p:cNvPr id="225" name="Google Shape;225;p30"/>
          <p:cNvSpPr txBox="1"/>
          <p:nvPr>
            <p:ph idx="4294967295" type="body"/>
          </p:nvPr>
        </p:nvSpPr>
        <p:spPr>
          <a:xfrm>
            <a:off x="5769988" y="3041550"/>
            <a:ext cx="2252400" cy="3537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1200"/>
              </a:spcAft>
              <a:buNone/>
            </a:pPr>
            <a:r>
              <a:rPr lang="en" sz="1400"/>
              <a:t>ERICSSON AWARD 2015</a:t>
            </a:r>
            <a:endParaRPr sz="1400"/>
          </a:p>
        </p:txBody>
      </p:sp>
      <p:sp>
        <p:nvSpPr>
          <p:cNvPr id="226" name="Google Shape;226;p30"/>
          <p:cNvSpPr txBox="1"/>
          <p:nvPr>
            <p:ph idx="4294967295" type="body"/>
          </p:nvPr>
        </p:nvSpPr>
        <p:spPr>
          <a:xfrm>
            <a:off x="5928075" y="3402175"/>
            <a:ext cx="2094300" cy="12423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1200"/>
              </a:spcAft>
              <a:buNone/>
            </a:pPr>
            <a:r>
              <a:rPr lang="en" sz="1100"/>
              <a:t>Reconnu comme meilleure team de déploiement en France pour la qualité, la réactivité et le respect des délais sur les chantier</a:t>
            </a:r>
            <a:endParaRPr sz="1400"/>
          </a:p>
        </p:txBody>
      </p:sp>
      <p:grpSp>
        <p:nvGrpSpPr>
          <p:cNvPr id="227" name="Google Shape;227;p30"/>
          <p:cNvGrpSpPr/>
          <p:nvPr/>
        </p:nvGrpSpPr>
        <p:grpSpPr>
          <a:xfrm>
            <a:off x="8115265" y="3230231"/>
            <a:ext cx="221902" cy="380795"/>
            <a:chOff x="916127" y="3807056"/>
            <a:chExt cx="221902" cy="380795"/>
          </a:xfrm>
        </p:grpSpPr>
        <p:sp>
          <p:nvSpPr>
            <p:cNvPr id="228" name="Google Shape;228;p30"/>
            <p:cNvSpPr/>
            <p:nvPr/>
          </p:nvSpPr>
          <p:spPr>
            <a:xfrm>
              <a:off x="916127" y="3807056"/>
              <a:ext cx="221902" cy="380795"/>
            </a:xfrm>
            <a:custGeom>
              <a:rect b="b" l="l" r="r" t="t"/>
              <a:pathLst>
                <a:path extrusionOk="0" h="11954" w="6966">
                  <a:moveTo>
                    <a:pt x="4120" y="6429"/>
                  </a:moveTo>
                  <a:lnTo>
                    <a:pt x="4120" y="7799"/>
                  </a:lnTo>
                  <a:lnTo>
                    <a:pt x="2810" y="7799"/>
                  </a:lnTo>
                  <a:lnTo>
                    <a:pt x="2810" y="6429"/>
                  </a:lnTo>
                  <a:cubicBezTo>
                    <a:pt x="3024" y="6489"/>
                    <a:pt x="3245" y="6519"/>
                    <a:pt x="3465" y="6519"/>
                  </a:cubicBezTo>
                  <a:cubicBezTo>
                    <a:pt x="3685" y="6519"/>
                    <a:pt x="3905" y="6489"/>
                    <a:pt x="4120" y="6429"/>
                  </a:cubicBezTo>
                  <a:close/>
                  <a:moveTo>
                    <a:pt x="4882" y="8144"/>
                  </a:moveTo>
                  <a:lnTo>
                    <a:pt x="4882" y="8680"/>
                  </a:lnTo>
                  <a:lnTo>
                    <a:pt x="2060" y="8680"/>
                  </a:lnTo>
                  <a:lnTo>
                    <a:pt x="2060" y="8144"/>
                  </a:lnTo>
                  <a:close/>
                  <a:moveTo>
                    <a:pt x="5596" y="9037"/>
                  </a:moveTo>
                  <a:lnTo>
                    <a:pt x="5596" y="9335"/>
                  </a:lnTo>
                  <a:lnTo>
                    <a:pt x="1346" y="9335"/>
                  </a:lnTo>
                  <a:lnTo>
                    <a:pt x="1346" y="9037"/>
                  </a:lnTo>
                  <a:lnTo>
                    <a:pt x="2060" y="9037"/>
                  </a:lnTo>
                  <a:lnTo>
                    <a:pt x="2060" y="9049"/>
                  </a:lnTo>
                  <a:lnTo>
                    <a:pt x="4882" y="9049"/>
                  </a:lnTo>
                  <a:lnTo>
                    <a:pt x="4882" y="9037"/>
                  </a:lnTo>
                  <a:close/>
                  <a:moveTo>
                    <a:pt x="6227" y="9692"/>
                  </a:moveTo>
                  <a:cubicBezTo>
                    <a:pt x="6441" y="9692"/>
                    <a:pt x="6608" y="9858"/>
                    <a:pt x="6608" y="10061"/>
                  </a:cubicBezTo>
                  <a:lnTo>
                    <a:pt x="6608" y="11251"/>
                  </a:lnTo>
                  <a:cubicBezTo>
                    <a:pt x="6608" y="11466"/>
                    <a:pt x="6441" y="11620"/>
                    <a:pt x="6227" y="11620"/>
                  </a:cubicBezTo>
                  <a:lnTo>
                    <a:pt x="715" y="11620"/>
                  </a:lnTo>
                  <a:cubicBezTo>
                    <a:pt x="500" y="11620"/>
                    <a:pt x="334" y="11466"/>
                    <a:pt x="334" y="11251"/>
                  </a:cubicBezTo>
                  <a:lnTo>
                    <a:pt x="334" y="10061"/>
                  </a:lnTo>
                  <a:cubicBezTo>
                    <a:pt x="334" y="9858"/>
                    <a:pt x="500" y="9692"/>
                    <a:pt x="715" y="9692"/>
                  </a:cubicBezTo>
                  <a:close/>
                  <a:moveTo>
                    <a:pt x="655" y="0"/>
                  </a:moveTo>
                  <a:cubicBezTo>
                    <a:pt x="298" y="0"/>
                    <a:pt x="0" y="298"/>
                    <a:pt x="0" y="655"/>
                  </a:cubicBezTo>
                  <a:lnTo>
                    <a:pt x="0" y="964"/>
                  </a:lnTo>
                  <a:cubicBezTo>
                    <a:pt x="0" y="1322"/>
                    <a:pt x="298" y="1619"/>
                    <a:pt x="655" y="1619"/>
                  </a:cubicBezTo>
                  <a:lnTo>
                    <a:pt x="1012" y="1619"/>
                  </a:lnTo>
                  <a:lnTo>
                    <a:pt x="1012" y="4048"/>
                  </a:lnTo>
                  <a:cubicBezTo>
                    <a:pt x="1012" y="5060"/>
                    <a:pt x="1619" y="5929"/>
                    <a:pt x="2477" y="6310"/>
                  </a:cubicBezTo>
                  <a:lnTo>
                    <a:pt x="2477" y="7799"/>
                  </a:lnTo>
                  <a:lnTo>
                    <a:pt x="1905" y="7799"/>
                  </a:lnTo>
                  <a:cubicBezTo>
                    <a:pt x="1798" y="7799"/>
                    <a:pt x="1727" y="7870"/>
                    <a:pt x="1727" y="7977"/>
                  </a:cubicBezTo>
                  <a:lnTo>
                    <a:pt x="1727" y="8680"/>
                  </a:lnTo>
                  <a:lnTo>
                    <a:pt x="1191" y="8680"/>
                  </a:lnTo>
                  <a:cubicBezTo>
                    <a:pt x="1084" y="8680"/>
                    <a:pt x="1012" y="8751"/>
                    <a:pt x="1012" y="8858"/>
                  </a:cubicBezTo>
                  <a:lnTo>
                    <a:pt x="1012" y="9335"/>
                  </a:lnTo>
                  <a:lnTo>
                    <a:pt x="726" y="9335"/>
                  </a:lnTo>
                  <a:cubicBezTo>
                    <a:pt x="322" y="9335"/>
                    <a:pt x="12" y="9656"/>
                    <a:pt x="12" y="10049"/>
                  </a:cubicBezTo>
                  <a:lnTo>
                    <a:pt x="12" y="11240"/>
                  </a:lnTo>
                  <a:cubicBezTo>
                    <a:pt x="12" y="11644"/>
                    <a:pt x="334" y="11954"/>
                    <a:pt x="726" y="11954"/>
                  </a:cubicBezTo>
                  <a:lnTo>
                    <a:pt x="6251" y="11954"/>
                  </a:lnTo>
                  <a:cubicBezTo>
                    <a:pt x="6644" y="11954"/>
                    <a:pt x="6965" y="11620"/>
                    <a:pt x="6965" y="11240"/>
                  </a:cubicBezTo>
                  <a:lnTo>
                    <a:pt x="6965" y="10049"/>
                  </a:lnTo>
                  <a:cubicBezTo>
                    <a:pt x="6965" y="9644"/>
                    <a:pt x="6632" y="9335"/>
                    <a:pt x="6251" y="9335"/>
                  </a:cubicBezTo>
                  <a:lnTo>
                    <a:pt x="5953" y="9335"/>
                  </a:lnTo>
                  <a:lnTo>
                    <a:pt x="5953" y="8858"/>
                  </a:lnTo>
                  <a:cubicBezTo>
                    <a:pt x="5953" y="8751"/>
                    <a:pt x="5870" y="8680"/>
                    <a:pt x="5775" y="8680"/>
                  </a:cubicBezTo>
                  <a:lnTo>
                    <a:pt x="5239" y="8680"/>
                  </a:lnTo>
                  <a:lnTo>
                    <a:pt x="5239" y="7977"/>
                  </a:lnTo>
                  <a:cubicBezTo>
                    <a:pt x="5239" y="7870"/>
                    <a:pt x="5156" y="7799"/>
                    <a:pt x="5060" y="7799"/>
                  </a:cubicBezTo>
                  <a:lnTo>
                    <a:pt x="4477" y="7799"/>
                  </a:lnTo>
                  <a:lnTo>
                    <a:pt x="4477" y="6310"/>
                  </a:lnTo>
                  <a:cubicBezTo>
                    <a:pt x="4786" y="6179"/>
                    <a:pt x="5072" y="5965"/>
                    <a:pt x="5310" y="5703"/>
                  </a:cubicBezTo>
                  <a:cubicBezTo>
                    <a:pt x="5370" y="5632"/>
                    <a:pt x="5370" y="5525"/>
                    <a:pt x="5298" y="5453"/>
                  </a:cubicBezTo>
                  <a:cubicBezTo>
                    <a:pt x="5259" y="5425"/>
                    <a:pt x="5216" y="5410"/>
                    <a:pt x="5174" y="5410"/>
                  </a:cubicBezTo>
                  <a:cubicBezTo>
                    <a:pt x="5127" y="5410"/>
                    <a:pt x="5080" y="5428"/>
                    <a:pt x="5037" y="5465"/>
                  </a:cubicBezTo>
                  <a:cubicBezTo>
                    <a:pt x="4882" y="5644"/>
                    <a:pt x="4679" y="5786"/>
                    <a:pt x="4477" y="5906"/>
                  </a:cubicBezTo>
                  <a:cubicBezTo>
                    <a:pt x="4158" y="6080"/>
                    <a:pt x="3812" y="6165"/>
                    <a:pt x="3467" y="6165"/>
                  </a:cubicBezTo>
                  <a:cubicBezTo>
                    <a:pt x="3245" y="6165"/>
                    <a:pt x="3024" y="6130"/>
                    <a:pt x="2810" y="6060"/>
                  </a:cubicBezTo>
                  <a:cubicBezTo>
                    <a:pt x="1965" y="5786"/>
                    <a:pt x="1334" y="4989"/>
                    <a:pt x="1334" y="4036"/>
                  </a:cubicBezTo>
                  <a:lnTo>
                    <a:pt x="1334" y="1607"/>
                  </a:lnTo>
                  <a:lnTo>
                    <a:pt x="5572" y="1607"/>
                  </a:lnTo>
                  <a:lnTo>
                    <a:pt x="5572" y="4048"/>
                  </a:lnTo>
                  <a:cubicBezTo>
                    <a:pt x="5596" y="4358"/>
                    <a:pt x="5537" y="4655"/>
                    <a:pt x="5394" y="4929"/>
                  </a:cubicBezTo>
                  <a:cubicBezTo>
                    <a:pt x="5358" y="5013"/>
                    <a:pt x="5394" y="5120"/>
                    <a:pt x="5489" y="5167"/>
                  </a:cubicBezTo>
                  <a:cubicBezTo>
                    <a:pt x="5513" y="5179"/>
                    <a:pt x="5537" y="5179"/>
                    <a:pt x="5560" y="5179"/>
                  </a:cubicBezTo>
                  <a:cubicBezTo>
                    <a:pt x="5620" y="5179"/>
                    <a:pt x="5691" y="5132"/>
                    <a:pt x="5727" y="5072"/>
                  </a:cubicBezTo>
                  <a:cubicBezTo>
                    <a:pt x="5870" y="4751"/>
                    <a:pt x="5953" y="4405"/>
                    <a:pt x="5953" y="4048"/>
                  </a:cubicBezTo>
                  <a:lnTo>
                    <a:pt x="5953" y="1619"/>
                  </a:lnTo>
                  <a:lnTo>
                    <a:pt x="6310" y="1619"/>
                  </a:lnTo>
                  <a:cubicBezTo>
                    <a:pt x="6668" y="1619"/>
                    <a:pt x="6965" y="1322"/>
                    <a:pt x="6965" y="964"/>
                  </a:cubicBezTo>
                  <a:lnTo>
                    <a:pt x="6965" y="655"/>
                  </a:lnTo>
                  <a:cubicBezTo>
                    <a:pt x="6965" y="298"/>
                    <a:pt x="6668" y="0"/>
                    <a:pt x="6310" y="0"/>
                  </a:cubicBezTo>
                  <a:lnTo>
                    <a:pt x="2215" y="0"/>
                  </a:lnTo>
                  <a:cubicBezTo>
                    <a:pt x="2108" y="0"/>
                    <a:pt x="2036" y="71"/>
                    <a:pt x="2036" y="179"/>
                  </a:cubicBezTo>
                  <a:cubicBezTo>
                    <a:pt x="2036" y="286"/>
                    <a:pt x="2108" y="357"/>
                    <a:pt x="2215" y="357"/>
                  </a:cubicBezTo>
                  <a:lnTo>
                    <a:pt x="6310" y="357"/>
                  </a:lnTo>
                  <a:cubicBezTo>
                    <a:pt x="6465" y="357"/>
                    <a:pt x="6608" y="488"/>
                    <a:pt x="6608" y="655"/>
                  </a:cubicBezTo>
                  <a:lnTo>
                    <a:pt x="6608" y="964"/>
                  </a:lnTo>
                  <a:cubicBezTo>
                    <a:pt x="6608" y="1131"/>
                    <a:pt x="6465" y="1262"/>
                    <a:pt x="6310" y="1262"/>
                  </a:cubicBezTo>
                  <a:lnTo>
                    <a:pt x="655" y="1262"/>
                  </a:lnTo>
                  <a:cubicBezTo>
                    <a:pt x="488" y="1262"/>
                    <a:pt x="357" y="1131"/>
                    <a:pt x="357" y="964"/>
                  </a:cubicBezTo>
                  <a:lnTo>
                    <a:pt x="357" y="655"/>
                  </a:lnTo>
                  <a:cubicBezTo>
                    <a:pt x="357" y="488"/>
                    <a:pt x="488" y="357"/>
                    <a:pt x="655" y="357"/>
                  </a:cubicBezTo>
                  <a:lnTo>
                    <a:pt x="1500" y="357"/>
                  </a:lnTo>
                  <a:cubicBezTo>
                    <a:pt x="1608" y="357"/>
                    <a:pt x="1679" y="286"/>
                    <a:pt x="1679" y="179"/>
                  </a:cubicBezTo>
                  <a:cubicBezTo>
                    <a:pt x="1679" y="71"/>
                    <a:pt x="1608" y="0"/>
                    <a:pt x="1500" y="0"/>
                  </a:cubicBez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0"/>
            <p:cNvSpPr/>
            <p:nvPr/>
          </p:nvSpPr>
          <p:spPr>
            <a:xfrm>
              <a:off x="969580" y="3869746"/>
              <a:ext cx="110792" cy="102955"/>
            </a:xfrm>
            <a:custGeom>
              <a:rect b="b" l="l" r="r" t="t"/>
              <a:pathLst>
                <a:path extrusionOk="0" h="3232" w="3478">
                  <a:moveTo>
                    <a:pt x="1815" y="1"/>
                  </a:moveTo>
                  <a:cubicBezTo>
                    <a:pt x="1680" y="1"/>
                    <a:pt x="1543" y="72"/>
                    <a:pt x="1477" y="211"/>
                  </a:cubicBezTo>
                  <a:cubicBezTo>
                    <a:pt x="1175" y="806"/>
                    <a:pt x="1156" y="843"/>
                    <a:pt x="1155" y="843"/>
                  </a:cubicBezTo>
                  <a:cubicBezTo>
                    <a:pt x="1155" y="843"/>
                    <a:pt x="1156" y="842"/>
                    <a:pt x="1156" y="842"/>
                  </a:cubicBezTo>
                  <a:lnTo>
                    <a:pt x="1156" y="842"/>
                  </a:lnTo>
                  <a:cubicBezTo>
                    <a:pt x="1052" y="977"/>
                    <a:pt x="1162" y="1139"/>
                    <a:pt x="1292" y="1139"/>
                  </a:cubicBezTo>
                  <a:cubicBezTo>
                    <a:pt x="1356" y="1139"/>
                    <a:pt x="1426" y="1099"/>
                    <a:pt x="1477" y="997"/>
                  </a:cubicBezTo>
                  <a:cubicBezTo>
                    <a:pt x="1762" y="396"/>
                    <a:pt x="1786" y="352"/>
                    <a:pt x="1795" y="352"/>
                  </a:cubicBezTo>
                  <a:cubicBezTo>
                    <a:pt x="1796" y="352"/>
                    <a:pt x="1797" y="354"/>
                    <a:pt x="1799" y="354"/>
                  </a:cubicBezTo>
                  <a:cubicBezTo>
                    <a:pt x="1801" y="354"/>
                    <a:pt x="1801" y="352"/>
                    <a:pt x="1803" y="352"/>
                  </a:cubicBezTo>
                  <a:cubicBezTo>
                    <a:pt x="1812" y="352"/>
                    <a:pt x="1837" y="396"/>
                    <a:pt x="2132" y="997"/>
                  </a:cubicBezTo>
                  <a:cubicBezTo>
                    <a:pt x="2192" y="1104"/>
                    <a:pt x="2287" y="1175"/>
                    <a:pt x="2406" y="1199"/>
                  </a:cubicBezTo>
                  <a:lnTo>
                    <a:pt x="3108" y="1306"/>
                  </a:lnTo>
                  <a:cubicBezTo>
                    <a:pt x="3120" y="1306"/>
                    <a:pt x="3120" y="1318"/>
                    <a:pt x="3120" y="1318"/>
                  </a:cubicBezTo>
                  <a:cubicBezTo>
                    <a:pt x="3120" y="1342"/>
                    <a:pt x="3156" y="1306"/>
                    <a:pt x="2608" y="1830"/>
                  </a:cubicBezTo>
                  <a:cubicBezTo>
                    <a:pt x="2525" y="1902"/>
                    <a:pt x="2489" y="1997"/>
                    <a:pt x="2489" y="2092"/>
                  </a:cubicBezTo>
                  <a:cubicBezTo>
                    <a:pt x="2489" y="2152"/>
                    <a:pt x="2608" y="2842"/>
                    <a:pt x="2608" y="2866"/>
                  </a:cubicBezTo>
                  <a:cubicBezTo>
                    <a:pt x="2608" y="2883"/>
                    <a:pt x="2596" y="2894"/>
                    <a:pt x="2584" y="2894"/>
                  </a:cubicBezTo>
                  <a:cubicBezTo>
                    <a:pt x="2580" y="2894"/>
                    <a:pt x="2576" y="2893"/>
                    <a:pt x="2573" y="2890"/>
                  </a:cubicBezTo>
                  <a:lnTo>
                    <a:pt x="1954" y="2556"/>
                  </a:lnTo>
                  <a:cubicBezTo>
                    <a:pt x="1900" y="2527"/>
                    <a:pt x="1840" y="2512"/>
                    <a:pt x="1781" y="2512"/>
                  </a:cubicBezTo>
                  <a:cubicBezTo>
                    <a:pt x="1721" y="2512"/>
                    <a:pt x="1662" y="2527"/>
                    <a:pt x="1608" y="2556"/>
                  </a:cubicBezTo>
                  <a:cubicBezTo>
                    <a:pt x="996" y="2879"/>
                    <a:pt x="977" y="2890"/>
                    <a:pt x="967" y="2890"/>
                  </a:cubicBezTo>
                  <a:cubicBezTo>
                    <a:pt x="967" y="2890"/>
                    <a:pt x="966" y="2890"/>
                    <a:pt x="965" y="2890"/>
                  </a:cubicBezTo>
                  <a:cubicBezTo>
                    <a:pt x="953" y="2890"/>
                    <a:pt x="953" y="2866"/>
                    <a:pt x="953" y="2854"/>
                  </a:cubicBezTo>
                  <a:cubicBezTo>
                    <a:pt x="1073" y="2116"/>
                    <a:pt x="1073" y="2152"/>
                    <a:pt x="1073" y="2092"/>
                  </a:cubicBezTo>
                  <a:cubicBezTo>
                    <a:pt x="1073" y="1997"/>
                    <a:pt x="1025" y="1902"/>
                    <a:pt x="953" y="1830"/>
                  </a:cubicBezTo>
                  <a:lnTo>
                    <a:pt x="441" y="1342"/>
                  </a:lnTo>
                  <a:cubicBezTo>
                    <a:pt x="430" y="1318"/>
                    <a:pt x="441" y="1306"/>
                    <a:pt x="465" y="1306"/>
                  </a:cubicBezTo>
                  <a:lnTo>
                    <a:pt x="608" y="1294"/>
                  </a:lnTo>
                  <a:cubicBezTo>
                    <a:pt x="703" y="1282"/>
                    <a:pt x="775" y="1187"/>
                    <a:pt x="763" y="1104"/>
                  </a:cubicBezTo>
                  <a:cubicBezTo>
                    <a:pt x="741" y="1016"/>
                    <a:pt x="668" y="948"/>
                    <a:pt x="581" y="948"/>
                  </a:cubicBezTo>
                  <a:cubicBezTo>
                    <a:pt x="574" y="948"/>
                    <a:pt x="568" y="948"/>
                    <a:pt x="561" y="949"/>
                  </a:cubicBezTo>
                  <a:lnTo>
                    <a:pt x="418" y="961"/>
                  </a:lnTo>
                  <a:cubicBezTo>
                    <a:pt x="108" y="1009"/>
                    <a:pt x="1" y="1378"/>
                    <a:pt x="203" y="1592"/>
                  </a:cubicBezTo>
                  <a:cubicBezTo>
                    <a:pt x="739" y="2116"/>
                    <a:pt x="727" y="2080"/>
                    <a:pt x="727" y="2092"/>
                  </a:cubicBezTo>
                  <a:cubicBezTo>
                    <a:pt x="608" y="2842"/>
                    <a:pt x="608" y="2806"/>
                    <a:pt x="608" y="2854"/>
                  </a:cubicBezTo>
                  <a:cubicBezTo>
                    <a:pt x="608" y="3074"/>
                    <a:pt x="785" y="3231"/>
                    <a:pt x="976" y="3231"/>
                  </a:cubicBezTo>
                  <a:cubicBezTo>
                    <a:pt x="1032" y="3231"/>
                    <a:pt x="1089" y="3217"/>
                    <a:pt x="1144" y="3187"/>
                  </a:cubicBezTo>
                  <a:cubicBezTo>
                    <a:pt x="1696" y="2896"/>
                    <a:pt x="1757" y="2851"/>
                    <a:pt x="1777" y="2851"/>
                  </a:cubicBezTo>
                  <a:cubicBezTo>
                    <a:pt x="1781" y="2851"/>
                    <a:pt x="1783" y="2852"/>
                    <a:pt x="1787" y="2854"/>
                  </a:cubicBezTo>
                  <a:cubicBezTo>
                    <a:pt x="2382" y="3152"/>
                    <a:pt x="2442" y="3223"/>
                    <a:pt x="2585" y="3223"/>
                  </a:cubicBezTo>
                  <a:cubicBezTo>
                    <a:pt x="2811" y="3223"/>
                    <a:pt x="2989" y="3021"/>
                    <a:pt x="2966" y="2795"/>
                  </a:cubicBezTo>
                  <a:cubicBezTo>
                    <a:pt x="2847" y="2068"/>
                    <a:pt x="2847" y="2092"/>
                    <a:pt x="2858" y="2080"/>
                  </a:cubicBezTo>
                  <a:lnTo>
                    <a:pt x="3359" y="1592"/>
                  </a:lnTo>
                  <a:cubicBezTo>
                    <a:pt x="3442" y="1521"/>
                    <a:pt x="3478" y="1425"/>
                    <a:pt x="3478" y="1318"/>
                  </a:cubicBezTo>
                  <a:cubicBezTo>
                    <a:pt x="3478" y="1128"/>
                    <a:pt x="3347" y="985"/>
                    <a:pt x="3168" y="949"/>
                  </a:cubicBezTo>
                  <a:lnTo>
                    <a:pt x="2466" y="842"/>
                  </a:lnTo>
                  <a:cubicBezTo>
                    <a:pt x="2465" y="842"/>
                    <a:pt x="2464" y="842"/>
                    <a:pt x="2463" y="842"/>
                  </a:cubicBezTo>
                  <a:cubicBezTo>
                    <a:pt x="2454" y="842"/>
                    <a:pt x="2444" y="821"/>
                    <a:pt x="2144" y="211"/>
                  </a:cubicBezTo>
                  <a:cubicBezTo>
                    <a:pt x="2079" y="70"/>
                    <a:pt x="1947" y="1"/>
                    <a:pt x="1815" y="1"/>
                  </a:cubicBez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0"/>
            <p:cNvSpPr/>
            <p:nvPr/>
          </p:nvSpPr>
          <p:spPr>
            <a:xfrm>
              <a:off x="982863" y="4127517"/>
              <a:ext cx="88015" cy="11404"/>
            </a:xfrm>
            <a:custGeom>
              <a:rect b="b" l="l" r="r" t="t"/>
              <a:pathLst>
                <a:path extrusionOk="0" h="358" w="2763">
                  <a:moveTo>
                    <a:pt x="179" y="1"/>
                  </a:moveTo>
                  <a:cubicBezTo>
                    <a:pt x="72" y="1"/>
                    <a:pt x="1" y="72"/>
                    <a:pt x="1" y="179"/>
                  </a:cubicBezTo>
                  <a:cubicBezTo>
                    <a:pt x="1" y="287"/>
                    <a:pt x="72" y="358"/>
                    <a:pt x="179" y="358"/>
                  </a:cubicBezTo>
                  <a:lnTo>
                    <a:pt x="2584" y="358"/>
                  </a:lnTo>
                  <a:cubicBezTo>
                    <a:pt x="2691" y="358"/>
                    <a:pt x="2763" y="287"/>
                    <a:pt x="2763" y="179"/>
                  </a:cubicBezTo>
                  <a:cubicBezTo>
                    <a:pt x="2763" y="72"/>
                    <a:pt x="2680" y="1"/>
                    <a:pt x="2584" y="1"/>
                  </a:cubicBez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0"/>
            <p:cNvSpPr/>
            <p:nvPr/>
          </p:nvSpPr>
          <p:spPr>
            <a:xfrm>
              <a:off x="982863" y="4152173"/>
              <a:ext cx="88015" cy="11404"/>
            </a:xfrm>
            <a:custGeom>
              <a:rect b="b" l="l" r="r" t="t"/>
              <a:pathLst>
                <a:path extrusionOk="0" h="358" w="2763">
                  <a:moveTo>
                    <a:pt x="179" y="1"/>
                  </a:moveTo>
                  <a:cubicBezTo>
                    <a:pt x="72" y="1"/>
                    <a:pt x="1" y="72"/>
                    <a:pt x="1" y="179"/>
                  </a:cubicBezTo>
                  <a:cubicBezTo>
                    <a:pt x="1" y="286"/>
                    <a:pt x="72" y="358"/>
                    <a:pt x="179" y="358"/>
                  </a:cubicBezTo>
                  <a:lnTo>
                    <a:pt x="2584" y="358"/>
                  </a:lnTo>
                  <a:cubicBezTo>
                    <a:pt x="2691" y="358"/>
                    <a:pt x="2763" y="286"/>
                    <a:pt x="2763" y="179"/>
                  </a:cubicBezTo>
                  <a:cubicBezTo>
                    <a:pt x="2751" y="72"/>
                    <a:pt x="2680" y="1"/>
                    <a:pt x="2584" y="1"/>
                  </a:cubicBez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 name="Google Shape;232;p30"/>
          <p:cNvSpPr txBox="1"/>
          <p:nvPr/>
        </p:nvSpPr>
        <p:spPr>
          <a:xfrm>
            <a:off x="7387875" y="262175"/>
            <a:ext cx="1042200" cy="21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dk1"/>
                </a:solidFill>
                <a:uFill>
                  <a:noFill/>
                </a:uFill>
                <a:latin typeface="Quicksand"/>
                <a:ea typeface="Quicksand"/>
                <a:cs typeface="Quicksand"/>
                <a:sym typeface="Quicksand"/>
                <a:hlinkClick>
                  <a:extLst>
                    <a:ext uri="{A12FA001-AC4F-418D-AE19-62706E023703}">
                      <ahyp:hlinkClr val="tx"/>
                    </a:ext>
                  </a:extLst>
                </a:hlinkClick>
              </a:rPr>
              <a:t>CONTACT</a:t>
            </a:r>
            <a:endParaRPr>
              <a:solidFill>
                <a:schemeClr val="dk1"/>
              </a:solidFill>
              <a:latin typeface="Quicksand"/>
              <a:ea typeface="Quicksand"/>
              <a:cs typeface="Quicksand"/>
              <a:sym typeface="Quicksand"/>
            </a:endParaRPr>
          </a:p>
        </p:txBody>
      </p:sp>
      <p:sp>
        <p:nvSpPr>
          <p:cNvPr id="233" name="Google Shape;233;p30"/>
          <p:cNvSpPr txBox="1"/>
          <p:nvPr/>
        </p:nvSpPr>
        <p:spPr>
          <a:xfrm>
            <a:off x="2673600" y="2023450"/>
            <a:ext cx="2837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Quicksand"/>
                <a:ea typeface="Quicksand"/>
                <a:cs typeface="Quicksand"/>
                <a:sym typeface="Quicksand"/>
              </a:rPr>
              <a:t>Participation à des projets solidaires en milieu rural </a:t>
            </a:r>
            <a:endParaRPr sz="1200">
              <a:latin typeface="Quicksand"/>
              <a:ea typeface="Quicksand"/>
              <a:cs typeface="Quicksand"/>
              <a:sym typeface="Quicksand"/>
            </a:endParaRPr>
          </a:p>
        </p:txBody>
      </p:sp>
      <p:sp>
        <p:nvSpPr>
          <p:cNvPr id="234" name="Google Shape;234;p30"/>
          <p:cNvSpPr txBox="1"/>
          <p:nvPr>
            <p:ph idx="4294967295" type="body"/>
          </p:nvPr>
        </p:nvSpPr>
        <p:spPr>
          <a:xfrm>
            <a:off x="2673600" y="1671600"/>
            <a:ext cx="2570400" cy="4290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rgbClr val="000000"/>
                </a:solidFill>
              </a:rPr>
              <a:t>Bénévole</a:t>
            </a:r>
            <a:r>
              <a:rPr b="1" lang="en" sz="1400">
                <a:solidFill>
                  <a:srgbClr val="000000"/>
                </a:solidFill>
              </a:rPr>
              <a:t>  </a:t>
            </a:r>
            <a:endParaRPr b="1" sz="1400">
              <a:solidFill>
                <a:srgbClr val="000000"/>
              </a:solidFill>
            </a:endParaRPr>
          </a:p>
          <a:p>
            <a:pPr indent="0" lvl="0" marL="0" rtl="0" algn="ctr">
              <a:lnSpc>
                <a:spcPct val="100000"/>
              </a:lnSpc>
              <a:spcBef>
                <a:spcPts val="0"/>
              </a:spcBef>
              <a:spcAft>
                <a:spcPts val="0"/>
              </a:spcAft>
              <a:buNone/>
            </a:pPr>
            <a:r>
              <a:rPr b="1" lang="en" sz="1400">
                <a:solidFill>
                  <a:srgbClr val="000000"/>
                </a:solidFill>
              </a:rPr>
              <a:t>LIGHTUB Bornéo</a:t>
            </a:r>
            <a:endParaRPr b="1" sz="1400">
              <a:solidFill>
                <a:srgbClr val="000000"/>
              </a:solidFill>
            </a:endParaRPr>
          </a:p>
        </p:txBody>
      </p:sp>
      <p:sp>
        <p:nvSpPr>
          <p:cNvPr id="235" name="Google Shape;235;p30"/>
          <p:cNvSpPr txBox="1"/>
          <p:nvPr/>
        </p:nvSpPr>
        <p:spPr>
          <a:xfrm>
            <a:off x="2471400" y="262175"/>
            <a:ext cx="42012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Quicksand"/>
                <a:ea typeface="Quicksand"/>
                <a:cs typeface="Quicksand"/>
                <a:sym typeface="Quicksand"/>
              </a:rPr>
              <a:t>ACCUEIL</a:t>
            </a:r>
            <a:r>
              <a:rPr lang="en">
                <a:latin typeface="Quicksand"/>
                <a:ea typeface="Quicksand"/>
                <a:cs typeface="Quicksand"/>
                <a:sym typeface="Quicksand"/>
              </a:rPr>
              <a:t> / </a:t>
            </a:r>
            <a:r>
              <a:rPr lang="en" u="sng">
                <a:solidFill>
                  <a:srgbClr val="FF9900"/>
                </a:solidFill>
                <a:latin typeface="Quicksand"/>
                <a:ea typeface="Quicksand"/>
                <a:cs typeface="Quicksand"/>
                <a:sym typeface="Quicksand"/>
              </a:rPr>
              <a:t>MON PROFIL</a:t>
            </a:r>
            <a:r>
              <a:rPr lang="en">
                <a:latin typeface="Quicksand"/>
                <a:ea typeface="Quicksand"/>
                <a:cs typeface="Quicksand"/>
                <a:sym typeface="Quicksand"/>
              </a:rPr>
              <a:t> / PROJET</a:t>
            </a:r>
            <a:endParaRPr>
              <a:solidFill>
                <a:schemeClr val="dk1"/>
              </a:solidFill>
              <a:latin typeface="Quicksand"/>
              <a:ea typeface="Quicksand"/>
              <a:cs typeface="Quicksand"/>
              <a:sym typeface="Quicksa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39" name="Shape 239"/>
        <p:cNvGrpSpPr/>
        <p:nvPr/>
      </p:nvGrpSpPr>
      <p:grpSpPr>
        <a:xfrm>
          <a:off x="0" y="0"/>
          <a:ext cx="0" cy="0"/>
          <a:chOff x="0" y="0"/>
          <a:chExt cx="0" cy="0"/>
        </a:xfrm>
      </p:grpSpPr>
      <p:sp>
        <p:nvSpPr>
          <p:cNvPr id="240" name="Google Shape;240;p31"/>
          <p:cNvSpPr/>
          <p:nvPr/>
        </p:nvSpPr>
        <p:spPr>
          <a:xfrm rot="10800000">
            <a:off x="720000" y="2062450"/>
            <a:ext cx="1853400" cy="321300"/>
          </a:xfrm>
          <a:prstGeom prst="roundRect">
            <a:avLst>
              <a:gd fmla="val 50000" name="adj"/>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1"/>
          <p:cNvSpPr/>
          <p:nvPr/>
        </p:nvSpPr>
        <p:spPr>
          <a:xfrm rot="10800000">
            <a:off x="3474813" y="2062450"/>
            <a:ext cx="1853400" cy="321300"/>
          </a:xfrm>
          <a:prstGeom prst="roundRect">
            <a:avLst>
              <a:gd fmla="val 50000" name="adj"/>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1"/>
          <p:cNvSpPr/>
          <p:nvPr/>
        </p:nvSpPr>
        <p:spPr>
          <a:xfrm rot="10800000">
            <a:off x="6229638" y="2062450"/>
            <a:ext cx="1853400" cy="321300"/>
          </a:xfrm>
          <a:prstGeom prst="roundRect">
            <a:avLst>
              <a:gd fmla="val 50000" name="adj"/>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 name="Google Shape;243;p31"/>
          <p:cNvCxnSpPr/>
          <p:nvPr/>
        </p:nvCxnSpPr>
        <p:spPr>
          <a:xfrm>
            <a:off x="621500" y="2264575"/>
            <a:ext cx="0" cy="2628900"/>
          </a:xfrm>
          <a:prstGeom prst="straightConnector1">
            <a:avLst/>
          </a:prstGeom>
          <a:noFill/>
          <a:ln cap="flat" cmpd="sng" w="19050">
            <a:solidFill>
              <a:schemeClr val="dk2"/>
            </a:solidFill>
            <a:prstDash val="solid"/>
            <a:round/>
            <a:headEnd len="med" w="med" type="none"/>
            <a:tailEnd len="med" w="med" type="none"/>
          </a:ln>
        </p:spPr>
      </p:cxnSp>
      <p:cxnSp>
        <p:nvCxnSpPr>
          <p:cNvPr id="244" name="Google Shape;244;p31"/>
          <p:cNvCxnSpPr/>
          <p:nvPr/>
        </p:nvCxnSpPr>
        <p:spPr>
          <a:xfrm>
            <a:off x="628650" y="514350"/>
            <a:ext cx="7922400" cy="0"/>
          </a:xfrm>
          <a:prstGeom prst="straightConnector1">
            <a:avLst/>
          </a:prstGeom>
          <a:noFill/>
          <a:ln cap="flat" cmpd="sng" w="19050">
            <a:solidFill>
              <a:schemeClr val="dk2"/>
            </a:solidFill>
            <a:prstDash val="solid"/>
            <a:round/>
            <a:headEnd len="med" w="med" type="none"/>
            <a:tailEnd len="med" w="med" type="none"/>
          </a:ln>
        </p:spPr>
      </p:cxnSp>
      <p:sp>
        <p:nvSpPr>
          <p:cNvPr id="245" name="Google Shape;245;p31"/>
          <p:cNvSpPr/>
          <p:nvPr/>
        </p:nvSpPr>
        <p:spPr>
          <a:xfrm>
            <a:off x="7587850" y="592400"/>
            <a:ext cx="407700" cy="179700"/>
          </a:xfrm>
          <a:prstGeom prst="roundRect">
            <a:avLst>
              <a:gd fmla="val 50000" name="adj"/>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1"/>
          <p:cNvSpPr/>
          <p:nvPr/>
        </p:nvSpPr>
        <p:spPr>
          <a:xfrm>
            <a:off x="8022375" y="592400"/>
            <a:ext cx="407700" cy="179700"/>
          </a:xfrm>
          <a:prstGeom prst="roundRect">
            <a:avLst>
              <a:gd fmla="val 50000" name="adj"/>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1">
            <a:hlinkClick action="ppaction://hlinkshowjump?jump=nextslide"/>
          </p:cNvPr>
          <p:cNvSpPr/>
          <p:nvPr/>
        </p:nvSpPr>
        <p:spPr>
          <a:xfrm>
            <a:off x="8064525" y="648950"/>
            <a:ext cx="323400" cy="66600"/>
          </a:xfrm>
          <a:prstGeom prst="rightArrow">
            <a:avLst>
              <a:gd fmla="val 0" name="adj1"/>
              <a:gd fmla="val 81623"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248" name="Google Shape;248;p31">
            <a:hlinkClick action="ppaction://hlinkshowjump?jump=previousslide"/>
          </p:cNvPr>
          <p:cNvSpPr/>
          <p:nvPr/>
        </p:nvSpPr>
        <p:spPr>
          <a:xfrm flipH="1">
            <a:off x="7630000" y="648950"/>
            <a:ext cx="323400" cy="66600"/>
          </a:xfrm>
          <a:prstGeom prst="rightArrow">
            <a:avLst>
              <a:gd fmla="val 0" name="adj1"/>
              <a:gd fmla="val 81623"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249" name="Google Shape;249;p31"/>
          <p:cNvSpPr txBox="1"/>
          <p:nvPr/>
        </p:nvSpPr>
        <p:spPr>
          <a:xfrm>
            <a:off x="7387875" y="262175"/>
            <a:ext cx="1042200" cy="21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dk1"/>
                </a:solidFill>
                <a:uFill>
                  <a:noFill/>
                </a:uFill>
                <a:latin typeface="Quicksand"/>
                <a:ea typeface="Quicksand"/>
                <a:cs typeface="Quicksand"/>
                <a:sym typeface="Quicksand"/>
                <a:hlinkClick>
                  <a:extLst>
                    <a:ext uri="{A12FA001-AC4F-418D-AE19-62706E023703}">
                      <ahyp:hlinkClr val="tx"/>
                    </a:ext>
                  </a:extLst>
                </a:hlinkClick>
              </a:rPr>
              <a:t>CONTACT</a:t>
            </a:r>
            <a:endParaRPr>
              <a:solidFill>
                <a:schemeClr val="dk1"/>
              </a:solidFill>
              <a:latin typeface="Quicksand"/>
              <a:ea typeface="Quicksand"/>
              <a:cs typeface="Quicksand"/>
              <a:sym typeface="Quicksand"/>
            </a:endParaRPr>
          </a:p>
        </p:txBody>
      </p:sp>
      <p:sp>
        <p:nvSpPr>
          <p:cNvPr id="250" name="Google Shape;250;p31"/>
          <p:cNvSpPr txBox="1"/>
          <p:nvPr>
            <p:ph type="title"/>
          </p:nvPr>
        </p:nvSpPr>
        <p:spPr>
          <a:xfrm>
            <a:off x="668400" y="845875"/>
            <a:ext cx="3010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COMPETENCE</a:t>
            </a:r>
            <a:endParaRPr/>
          </a:p>
        </p:txBody>
      </p:sp>
      <p:sp>
        <p:nvSpPr>
          <p:cNvPr id="251" name="Google Shape;251;p31"/>
          <p:cNvSpPr txBox="1"/>
          <p:nvPr>
            <p:ph idx="1" type="subTitle"/>
          </p:nvPr>
        </p:nvSpPr>
        <p:spPr>
          <a:xfrm>
            <a:off x="720000" y="2015050"/>
            <a:ext cx="2024700" cy="384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600">
                <a:latin typeface="Quicksand"/>
                <a:ea typeface="Quicksand"/>
                <a:cs typeface="Quicksand"/>
                <a:sym typeface="Quicksand"/>
              </a:rPr>
              <a:t>Aires d’expertise</a:t>
            </a:r>
            <a:endParaRPr sz="1600">
              <a:latin typeface="Quicksand"/>
              <a:ea typeface="Quicksand"/>
              <a:cs typeface="Quicksand"/>
              <a:sym typeface="Quicksand"/>
            </a:endParaRPr>
          </a:p>
        </p:txBody>
      </p:sp>
      <p:sp>
        <p:nvSpPr>
          <p:cNvPr id="252" name="Google Shape;252;p31"/>
          <p:cNvSpPr txBox="1"/>
          <p:nvPr>
            <p:ph idx="5" type="subTitle"/>
          </p:nvPr>
        </p:nvSpPr>
        <p:spPr>
          <a:xfrm>
            <a:off x="3474825" y="1999150"/>
            <a:ext cx="1934400" cy="4164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600"/>
              <a:t>Outils</a:t>
            </a:r>
            <a:endParaRPr sz="1600"/>
          </a:p>
        </p:txBody>
      </p:sp>
      <p:sp>
        <p:nvSpPr>
          <p:cNvPr id="253" name="Google Shape;253;p31"/>
          <p:cNvSpPr txBox="1"/>
          <p:nvPr>
            <p:ph idx="2" type="subTitle"/>
          </p:nvPr>
        </p:nvSpPr>
        <p:spPr>
          <a:xfrm>
            <a:off x="720000" y="2610450"/>
            <a:ext cx="2211300" cy="2114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Analyse de données</a:t>
            </a:r>
            <a:endParaRPr/>
          </a:p>
          <a:p>
            <a:pPr indent="-317500" lvl="0" marL="457200" rtl="0" algn="l">
              <a:lnSpc>
                <a:spcPct val="150000"/>
              </a:lnSpc>
              <a:spcBef>
                <a:spcPts val="0"/>
              </a:spcBef>
              <a:spcAft>
                <a:spcPts val="0"/>
              </a:spcAft>
              <a:buSzPts val="1400"/>
              <a:buChar char="●"/>
            </a:pPr>
            <a:r>
              <a:rPr lang="en"/>
              <a:t>Visualisation des données</a:t>
            </a:r>
            <a:endParaRPr/>
          </a:p>
          <a:p>
            <a:pPr indent="-317500" lvl="0" marL="457200" rtl="0" algn="l">
              <a:lnSpc>
                <a:spcPct val="150000"/>
              </a:lnSpc>
              <a:spcBef>
                <a:spcPts val="0"/>
              </a:spcBef>
              <a:spcAft>
                <a:spcPts val="0"/>
              </a:spcAft>
              <a:buSzPts val="1400"/>
              <a:buChar char="●"/>
            </a:pPr>
            <a:r>
              <a:rPr lang="en"/>
              <a:t>Machine learning</a:t>
            </a:r>
            <a:endParaRPr/>
          </a:p>
          <a:p>
            <a:pPr indent="-317500" lvl="0" marL="457200" rtl="0" algn="l">
              <a:lnSpc>
                <a:spcPct val="150000"/>
              </a:lnSpc>
              <a:spcBef>
                <a:spcPts val="0"/>
              </a:spcBef>
              <a:spcAft>
                <a:spcPts val="0"/>
              </a:spcAft>
              <a:buSzPts val="1400"/>
              <a:buChar char="●"/>
            </a:pPr>
            <a:r>
              <a:rPr lang="en"/>
              <a:t>Suivi de projet</a:t>
            </a:r>
            <a:endParaRPr/>
          </a:p>
        </p:txBody>
      </p:sp>
      <p:sp>
        <p:nvSpPr>
          <p:cNvPr id="254" name="Google Shape;254;p31"/>
          <p:cNvSpPr txBox="1"/>
          <p:nvPr>
            <p:ph idx="9" type="subTitle"/>
          </p:nvPr>
        </p:nvSpPr>
        <p:spPr>
          <a:xfrm>
            <a:off x="6229650" y="1999000"/>
            <a:ext cx="1853400" cy="4164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latin typeface="Quicksand"/>
                <a:ea typeface="Quicksand"/>
                <a:cs typeface="Quicksand"/>
                <a:sym typeface="Quicksand"/>
              </a:rPr>
              <a:t>Savoir-être</a:t>
            </a:r>
            <a:endParaRPr sz="1600">
              <a:latin typeface="Quicksand"/>
              <a:ea typeface="Quicksand"/>
              <a:cs typeface="Quicksand"/>
              <a:sym typeface="Quicksand"/>
            </a:endParaRPr>
          </a:p>
        </p:txBody>
      </p:sp>
      <p:sp>
        <p:nvSpPr>
          <p:cNvPr id="255" name="Google Shape;255;p31"/>
          <p:cNvSpPr txBox="1"/>
          <p:nvPr>
            <p:ph idx="13" type="subTitle"/>
          </p:nvPr>
        </p:nvSpPr>
        <p:spPr>
          <a:xfrm>
            <a:off x="6229625" y="2610450"/>
            <a:ext cx="2194500" cy="20421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1200"/>
              </a:spcBef>
              <a:spcAft>
                <a:spcPts val="0"/>
              </a:spcAft>
              <a:buSzPts val="1400"/>
              <a:buChar char="➔"/>
            </a:pPr>
            <a:r>
              <a:rPr lang="en"/>
              <a:t>Esprit analytique</a:t>
            </a:r>
            <a:endParaRPr/>
          </a:p>
          <a:p>
            <a:pPr indent="-317500" lvl="0" marL="457200" rtl="0" algn="l">
              <a:lnSpc>
                <a:spcPct val="150000"/>
              </a:lnSpc>
              <a:spcBef>
                <a:spcPts val="0"/>
              </a:spcBef>
              <a:spcAft>
                <a:spcPts val="0"/>
              </a:spcAft>
              <a:buSzPts val="1400"/>
              <a:buChar char="➔"/>
            </a:pPr>
            <a:r>
              <a:rPr lang="en"/>
              <a:t>Communication claire</a:t>
            </a:r>
            <a:endParaRPr/>
          </a:p>
          <a:p>
            <a:pPr indent="-317500" lvl="0" marL="457200" rtl="0" algn="l">
              <a:lnSpc>
                <a:spcPct val="150000"/>
              </a:lnSpc>
              <a:spcBef>
                <a:spcPts val="0"/>
              </a:spcBef>
              <a:spcAft>
                <a:spcPts val="0"/>
              </a:spcAft>
              <a:buSzPts val="1400"/>
              <a:buChar char="➔"/>
            </a:pPr>
            <a:r>
              <a:rPr lang="en"/>
              <a:t>Collaboration</a:t>
            </a:r>
            <a:endParaRPr/>
          </a:p>
          <a:p>
            <a:pPr indent="-317500" lvl="0" marL="457200" rtl="0" algn="l">
              <a:lnSpc>
                <a:spcPct val="150000"/>
              </a:lnSpc>
              <a:spcBef>
                <a:spcPts val="0"/>
              </a:spcBef>
              <a:spcAft>
                <a:spcPts val="0"/>
              </a:spcAft>
              <a:buSzPts val="1400"/>
              <a:buChar char="➔"/>
            </a:pPr>
            <a:r>
              <a:rPr lang="en"/>
              <a:t>Adaptabilité</a:t>
            </a:r>
            <a:endParaRPr/>
          </a:p>
          <a:p>
            <a:pPr indent="-317500" lvl="0" marL="457200" rtl="0" algn="l">
              <a:lnSpc>
                <a:spcPct val="150000"/>
              </a:lnSpc>
              <a:spcBef>
                <a:spcPts val="0"/>
              </a:spcBef>
              <a:spcAft>
                <a:spcPts val="0"/>
              </a:spcAft>
              <a:buSzPts val="1400"/>
              <a:buChar char="➔"/>
            </a:pPr>
            <a:r>
              <a:rPr lang="en"/>
              <a:t>Gestion du temps &amp; </a:t>
            </a:r>
            <a:r>
              <a:rPr lang="en"/>
              <a:t>prioritisation</a:t>
            </a:r>
            <a:endParaRPr/>
          </a:p>
          <a:p>
            <a:pPr indent="0" lvl="0" marL="0" rtl="0" algn="l">
              <a:spcBef>
                <a:spcPts val="1200"/>
              </a:spcBef>
              <a:spcAft>
                <a:spcPts val="1200"/>
              </a:spcAft>
              <a:buNone/>
            </a:pPr>
            <a:r>
              <a:t/>
            </a:r>
            <a:endParaRPr/>
          </a:p>
        </p:txBody>
      </p:sp>
      <p:pic>
        <p:nvPicPr>
          <p:cNvPr id="256" name="Google Shape;256;p31" title="Power-BI.png"/>
          <p:cNvPicPr preferRelativeResize="0"/>
          <p:nvPr/>
        </p:nvPicPr>
        <p:blipFill>
          <a:blip r:embed="rId3">
            <a:alphaModFix/>
          </a:blip>
          <a:stretch>
            <a:fillRect/>
          </a:stretch>
        </p:blipFill>
        <p:spPr>
          <a:xfrm>
            <a:off x="4538525" y="2663598"/>
            <a:ext cx="475800" cy="416400"/>
          </a:xfrm>
          <a:prstGeom prst="rect">
            <a:avLst/>
          </a:prstGeom>
          <a:noFill/>
          <a:ln>
            <a:noFill/>
          </a:ln>
        </p:spPr>
      </p:pic>
      <p:pic>
        <p:nvPicPr>
          <p:cNvPr id="257" name="Google Shape;257;p31" title="python-logo.png"/>
          <p:cNvPicPr preferRelativeResize="0"/>
          <p:nvPr/>
        </p:nvPicPr>
        <p:blipFill>
          <a:blip r:embed="rId4">
            <a:alphaModFix/>
          </a:blip>
          <a:stretch>
            <a:fillRect/>
          </a:stretch>
        </p:blipFill>
        <p:spPr>
          <a:xfrm>
            <a:off x="3725550" y="3314503"/>
            <a:ext cx="475798" cy="529044"/>
          </a:xfrm>
          <a:prstGeom prst="rect">
            <a:avLst/>
          </a:prstGeom>
          <a:noFill/>
          <a:ln>
            <a:noFill/>
          </a:ln>
        </p:spPr>
      </p:pic>
      <p:pic>
        <p:nvPicPr>
          <p:cNvPr id="258" name="Google Shape;258;p31" title="sql-logo-png_seeklogo-505247.png"/>
          <p:cNvPicPr preferRelativeResize="0"/>
          <p:nvPr/>
        </p:nvPicPr>
        <p:blipFill>
          <a:blip r:embed="rId5">
            <a:alphaModFix/>
          </a:blip>
          <a:stretch>
            <a:fillRect/>
          </a:stretch>
        </p:blipFill>
        <p:spPr>
          <a:xfrm>
            <a:off x="4538525" y="3359850"/>
            <a:ext cx="475800" cy="475800"/>
          </a:xfrm>
          <a:prstGeom prst="rect">
            <a:avLst/>
          </a:prstGeom>
          <a:noFill/>
          <a:ln>
            <a:noFill/>
          </a:ln>
        </p:spPr>
      </p:pic>
      <p:pic>
        <p:nvPicPr>
          <p:cNvPr id="259" name="Google Shape;259;p31" title="excel-logo-png_seeklogo-266583.png"/>
          <p:cNvPicPr preferRelativeResize="0"/>
          <p:nvPr/>
        </p:nvPicPr>
        <p:blipFill>
          <a:blip r:embed="rId6">
            <a:alphaModFix/>
          </a:blip>
          <a:stretch>
            <a:fillRect/>
          </a:stretch>
        </p:blipFill>
        <p:spPr>
          <a:xfrm>
            <a:off x="3678588" y="2657225"/>
            <a:ext cx="475825" cy="475825"/>
          </a:xfrm>
          <a:prstGeom prst="rect">
            <a:avLst/>
          </a:prstGeom>
          <a:noFill/>
          <a:ln>
            <a:noFill/>
          </a:ln>
        </p:spPr>
      </p:pic>
      <p:sp>
        <p:nvSpPr>
          <p:cNvPr id="260" name="Google Shape;260;p31"/>
          <p:cNvSpPr txBox="1"/>
          <p:nvPr/>
        </p:nvSpPr>
        <p:spPr>
          <a:xfrm>
            <a:off x="2471400" y="262175"/>
            <a:ext cx="42012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Quicksand"/>
                <a:ea typeface="Quicksand"/>
                <a:cs typeface="Quicksand"/>
                <a:sym typeface="Quicksand"/>
              </a:rPr>
              <a:t>ACCUEIL</a:t>
            </a:r>
            <a:r>
              <a:rPr lang="en">
                <a:latin typeface="Quicksand"/>
                <a:ea typeface="Quicksand"/>
                <a:cs typeface="Quicksand"/>
                <a:sym typeface="Quicksand"/>
              </a:rPr>
              <a:t> / </a:t>
            </a:r>
            <a:r>
              <a:rPr lang="en" u="sng">
                <a:solidFill>
                  <a:srgbClr val="FF9900"/>
                </a:solidFill>
                <a:latin typeface="Quicksand"/>
                <a:ea typeface="Quicksand"/>
                <a:cs typeface="Quicksand"/>
                <a:sym typeface="Quicksand"/>
              </a:rPr>
              <a:t>MON PROFIL</a:t>
            </a:r>
            <a:r>
              <a:rPr lang="en">
                <a:latin typeface="Quicksand"/>
                <a:ea typeface="Quicksand"/>
                <a:cs typeface="Quicksand"/>
                <a:sym typeface="Quicksand"/>
              </a:rPr>
              <a:t> / PROJET</a:t>
            </a:r>
            <a:endParaRPr>
              <a:solidFill>
                <a:schemeClr val="dk1"/>
              </a:solidFill>
              <a:latin typeface="Quicksand"/>
              <a:ea typeface="Quicksand"/>
              <a:cs typeface="Quicksand"/>
              <a:sym typeface="Quicksa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64" name="Shape 264"/>
        <p:cNvGrpSpPr/>
        <p:nvPr/>
      </p:nvGrpSpPr>
      <p:grpSpPr>
        <a:xfrm>
          <a:off x="0" y="0"/>
          <a:ext cx="0" cy="0"/>
          <a:chOff x="0" y="0"/>
          <a:chExt cx="0" cy="0"/>
        </a:xfrm>
      </p:grpSpPr>
      <p:cxnSp>
        <p:nvCxnSpPr>
          <p:cNvPr id="265" name="Google Shape;265;p32"/>
          <p:cNvCxnSpPr/>
          <p:nvPr/>
        </p:nvCxnSpPr>
        <p:spPr>
          <a:xfrm>
            <a:off x="621500" y="2264575"/>
            <a:ext cx="0" cy="2628900"/>
          </a:xfrm>
          <a:prstGeom prst="straightConnector1">
            <a:avLst/>
          </a:prstGeom>
          <a:noFill/>
          <a:ln cap="flat" cmpd="sng" w="19050">
            <a:solidFill>
              <a:schemeClr val="dk2"/>
            </a:solidFill>
            <a:prstDash val="solid"/>
            <a:round/>
            <a:headEnd len="med" w="med" type="none"/>
            <a:tailEnd len="med" w="med" type="none"/>
          </a:ln>
        </p:spPr>
      </p:cxnSp>
      <p:cxnSp>
        <p:nvCxnSpPr>
          <p:cNvPr id="266" name="Google Shape;266;p32"/>
          <p:cNvCxnSpPr/>
          <p:nvPr/>
        </p:nvCxnSpPr>
        <p:spPr>
          <a:xfrm>
            <a:off x="628650" y="514350"/>
            <a:ext cx="7922400" cy="0"/>
          </a:xfrm>
          <a:prstGeom prst="straightConnector1">
            <a:avLst/>
          </a:prstGeom>
          <a:noFill/>
          <a:ln cap="flat" cmpd="sng" w="19050">
            <a:solidFill>
              <a:schemeClr val="dk2"/>
            </a:solidFill>
            <a:prstDash val="solid"/>
            <a:round/>
            <a:headEnd len="med" w="med" type="none"/>
            <a:tailEnd len="med" w="med" type="none"/>
          </a:ln>
        </p:spPr>
      </p:cxnSp>
      <p:sp>
        <p:nvSpPr>
          <p:cNvPr id="267" name="Google Shape;267;p32"/>
          <p:cNvSpPr txBox="1"/>
          <p:nvPr>
            <p:ph type="title"/>
          </p:nvPr>
        </p:nvSpPr>
        <p:spPr>
          <a:xfrm>
            <a:off x="720000" y="1039050"/>
            <a:ext cx="6738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PROJETS</a:t>
            </a:r>
            <a:endParaRPr/>
          </a:p>
        </p:txBody>
      </p:sp>
      <p:sp>
        <p:nvSpPr>
          <p:cNvPr id="268" name="Google Shape;268;p32"/>
          <p:cNvSpPr txBox="1"/>
          <p:nvPr>
            <p:ph idx="1" type="body"/>
          </p:nvPr>
        </p:nvSpPr>
        <p:spPr>
          <a:xfrm>
            <a:off x="720000" y="2326350"/>
            <a:ext cx="7704000" cy="262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852"/>
              <a:buFont typeface="Arial"/>
              <a:buNone/>
            </a:pPr>
            <a:r>
              <a:t/>
            </a:r>
            <a:endParaRPr sz="1200"/>
          </a:p>
          <a:p>
            <a:pPr indent="-349250" lvl="0" marL="457200" rtl="0" algn="l">
              <a:lnSpc>
                <a:spcPct val="200000"/>
              </a:lnSpc>
              <a:spcBef>
                <a:spcPts val="0"/>
              </a:spcBef>
              <a:spcAft>
                <a:spcPts val="0"/>
              </a:spcAft>
              <a:buClr>
                <a:srgbClr val="FF9900"/>
              </a:buClr>
              <a:buSzPts val="1900"/>
              <a:buAutoNum type="arabicPeriod"/>
            </a:pPr>
            <a:r>
              <a:rPr lang="en" sz="1900"/>
              <a:t>Gestion d’une base de données immobilière</a:t>
            </a:r>
            <a:endParaRPr sz="1900"/>
          </a:p>
          <a:p>
            <a:pPr indent="-349250" lvl="0" marL="457200" rtl="0" algn="l">
              <a:lnSpc>
                <a:spcPct val="200000"/>
              </a:lnSpc>
              <a:spcBef>
                <a:spcPts val="0"/>
              </a:spcBef>
              <a:spcAft>
                <a:spcPts val="0"/>
              </a:spcAft>
              <a:buClr>
                <a:srgbClr val="FF9900"/>
              </a:buClr>
              <a:buSzPts val="1900"/>
              <a:buAutoNum type="arabicPeriod"/>
            </a:pPr>
            <a:r>
              <a:rPr lang="en" sz="1900"/>
              <a:t>Produire une étude de marché.</a:t>
            </a:r>
            <a:endParaRPr sz="1900"/>
          </a:p>
          <a:p>
            <a:pPr indent="-349250" lvl="0" marL="457200" rtl="0" algn="l">
              <a:lnSpc>
                <a:spcPct val="200000"/>
              </a:lnSpc>
              <a:spcBef>
                <a:spcPts val="0"/>
              </a:spcBef>
              <a:spcAft>
                <a:spcPts val="0"/>
              </a:spcAft>
              <a:buClr>
                <a:srgbClr val="FF9900"/>
              </a:buClr>
              <a:buSzPts val="1900"/>
              <a:buAutoNum type="arabicPeriod"/>
            </a:pPr>
            <a:r>
              <a:rPr lang="en" sz="1900"/>
              <a:t>Visualisation de l’avancement d’un projet</a:t>
            </a:r>
            <a:endParaRPr sz="1900"/>
          </a:p>
          <a:p>
            <a:pPr indent="-349250" lvl="0" marL="457200" rtl="0" algn="l">
              <a:lnSpc>
                <a:spcPct val="200000"/>
              </a:lnSpc>
              <a:spcBef>
                <a:spcPts val="0"/>
              </a:spcBef>
              <a:spcAft>
                <a:spcPts val="0"/>
              </a:spcAft>
              <a:buClr>
                <a:srgbClr val="FF9900"/>
              </a:buClr>
              <a:buSzPts val="1900"/>
              <a:buAutoNum type="arabicPeriod"/>
            </a:pPr>
            <a:r>
              <a:rPr lang="en" sz="1900"/>
              <a:t>Détection de faux billets</a:t>
            </a:r>
            <a:endParaRPr sz="1900"/>
          </a:p>
          <a:p>
            <a:pPr indent="0" lvl="0" marL="45720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t/>
            </a:r>
            <a:endParaRPr sz="1400"/>
          </a:p>
        </p:txBody>
      </p:sp>
      <p:sp>
        <p:nvSpPr>
          <p:cNvPr id="269" name="Google Shape;269;p32"/>
          <p:cNvSpPr/>
          <p:nvPr/>
        </p:nvSpPr>
        <p:spPr>
          <a:xfrm>
            <a:off x="7587850" y="592400"/>
            <a:ext cx="407700" cy="179700"/>
          </a:xfrm>
          <a:prstGeom prst="roundRect">
            <a:avLst>
              <a:gd fmla="val 50000" name="adj"/>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2"/>
          <p:cNvSpPr/>
          <p:nvPr/>
        </p:nvSpPr>
        <p:spPr>
          <a:xfrm>
            <a:off x="8022375" y="592400"/>
            <a:ext cx="407700" cy="179700"/>
          </a:xfrm>
          <a:prstGeom prst="roundRect">
            <a:avLst>
              <a:gd fmla="val 50000" name="adj"/>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2">
            <a:hlinkClick action="ppaction://hlinkshowjump?jump=nextslide"/>
          </p:cNvPr>
          <p:cNvSpPr/>
          <p:nvPr/>
        </p:nvSpPr>
        <p:spPr>
          <a:xfrm>
            <a:off x="8064525" y="648950"/>
            <a:ext cx="323400" cy="66600"/>
          </a:xfrm>
          <a:prstGeom prst="rightArrow">
            <a:avLst>
              <a:gd fmla="val 0" name="adj1"/>
              <a:gd fmla="val 81623"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272" name="Google Shape;272;p32">
            <a:hlinkClick action="ppaction://hlinkshowjump?jump=previousslide"/>
          </p:cNvPr>
          <p:cNvSpPr/>
          <p:nvPr/>
        </p:nvSpPr>
        <p:spPr>
          <a:xfrm flipH="1">
            <a:off x="7630000" y="648950"/>
            <a:ext cx="323400" cy="66600"/>
          </a:xfrm>
          <a:prstGeom prst="rightArrow">
            <a:avLst>
              <a:gd fmla="val 0" name="adj1"/>
              <a:gd fmla="val 81623"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273" name="Google Shape;273;p32"/>
          <p:cNvSpPr txBox="1"/>
          <p:nvPr/>
        </p:nvSpPr>
        <p:spPr>
          <a:xfrm>
            <a:off x="7387875" y="262175"/>
            <a:ext cx="1042200" cy="21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dk1"/>
                </a:solidFill>
                <a:uFill>
                  <a:noFill/>
                </a:uFill>
                <a:latin typeface="Quicksand"/>
                <a:ea typeface="Quicksand"/>
                <a:cs typeface="Quicksand"/>
                <a:sym typeface="Quicksand"/>
                <a:hlinkClick>
                  <a:extLst>
                    <a:ext uri="{A12FA001-AC4F-418D-AE19-62706E023703}">
                      <ahyp:hlinkClr val="tx"/>
                    </a:ext>
                  </a:extLst>
                </a:hlinkClick>
              </a:rPr>
              <a:t>CONTACT</a:t>
            </a:r>
            <a:endParaRPr>
              <a:solidFill>
                <a:schemeClr val="dk1"/>
              </a:solidFill>
              <a:latin typeface="Quicksand"/>
              <a:ea typeface="Quicksand"/>
              <a:cs typeface="Quicksand"/>
              <a:sym typeface="Quicksand"/>
            </a:endParaRPr>
          </a:p>
        </p:txBody>
      </p:sp>
      <p:sp>
        <p:nvSpPr>
          <p:cNvPr id="274" name="Google Shape;274;p32"/>
          <p:cNvSpPr txBox="1"/>
          <p:nvPr/>
        </p:nvSpPr>
        <p:spPr>
          <a:xfrm>
            <a:off x="2471400" y="262175"/>
            <a:ext cx="42012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Quicksand"/>
                <a:ea typeface="Quicksand"/>
                <a:cs typeface="Quicksand"/>
                <a:sym typeface="Quicksand"/>
              </a:rPr>
              <a:t>ACCUEIL</a:t>
            </a:r>
            <a:r>
              <a:rPr lang="en">
                <a:latin typeface="Quicksand"/>
                <a:ea typeface="Quicksand"/>
                <a:cs typeface="Quicksand"/>
                <a:sym typeface="Quicksand"/>
              </a:rPr>
              <a:t> / </a:t>
            </a:r>
            <a:r>
              <a:rPr lang="en">
                <a:solidFill>
                  <a:schemeClr val="dk2"/>
                </a:solidFill>
                <a:latin typeface="Quicksand"/>
                <a:ea typeface="Quicksand"/>
                <a:cs typeface="Quicksand"/>
                <a:sym typeface="Quicksand"/>
              </a:rPr>
              <a:t>MON PROFIL</a:t>
            </a:r>
            <a:r>
              <a:rPr lang="en">
                <a:latin typeface="Quicksand"/>
                <a:ea typeface="Quicksand"/>
                <a:cs typeface="Quicksand"/>
                <a:sym typeface="Quicksand"/>
              </a:rPr>
              <a:t> / </a:t>
            </a:r>
            <a:r>
              <a:rPr lang="en" u="sng">
                <a:solidFill>
                  <a:srgbClr val="FF9900"/>
                </a:solidFill>
                <a:latin typeface="Quicksand"/>
                <a:ea typeface="Quicksand"/>
                <a:cs typeface="Quicksand"/>
                <a:sym typeface="Quicksand"/>
              </a:rPr>
              <a:t>PROJET</a:t>
            </a:r>
            <a:endParaRPr u="sng">
              <a:solidFill>
                <a:srgbClr val="FF9900"/>
              </a:solidFill>
              <a:latin typeface="Quicksand"/>
              <a:ea typeface="Quicksand"/>
              <a:cs typeface="Quicksand"/>
              <a:sym typeface="Quicksa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78" name="Shape 278"/>
        <p:cNvGrpSpPr/>
        <p:nvPr/>
      </p:nvGrpSpPr>
      <p:grpSpPr>
        <a:xfrm>
          <a:off x="0" y="0"/>
          <a:ext cx="0" cy="0"/>
          <a:chOff x="0" y="0"/>
          <a:chExt cx="0" cy="0"/>
        </a:xfrm>
      </p:grpSpPr>
      <p:cxnSp>
        <p:nvCxnSpPr>
          <p:cNvPr id="279" name="Google Shape;279;p33"/>
          <p:cNvCxnSpPr/>
          <p:nvPr/>
        </p:nvCxnSpPr>
        <p:spPr>
          <a:xfrm>
            <a:off x="611750" y="1754750"/>
            <a:ext cx="9900" cy="3138600"/>
          </a:xfrm>
          <a:prstGeom prst="straightConnector1">
            <a:avLst/>
          </a:prstGeom>
          <a:noFill/>
          <a:ln cap="flat" cmpd="sng" w="19050">
            <a:solidFill>
              <a:schemeClr val="dk2"/>
            </a:solidFill>
            <a:prstDash val="solid"/>
            <a:round/>
            <a:headEnd len="med" w="med" type="none"/>
            <a:tailEnd len="med" w="med" type="none"/>
          </a:ln>
        </p:spPr>
      </p:cxnSp>
      <p:cxnSp>
        <p:nvCxnSpPr>
          <p:cNvPr id="280" name="Google Shape;280;p33"/>
          <p:cNvCxnSpPr/>
          <p:nvPr/>
        </p:nvCxnSpPr>
        <p:spPr>
          <a:xfrm>
            <a:off x="628650" y="514350"/>
            <a:ext cx="7922400" cy="0"/>
          </a:xfrm>
          <a:prstGeom prst="straightConnector1">
            <a:avLst/>
          </a:prstGeom>
          <a:noFill/>
          <a:ln cap="flat" cmpd="sng" w="19050">
            <a:solidFill>
              <a:schemeClr val="dk2"/>
            </a:solidFill>
            <a:prstDash val="solid"/>
            <a:round/>
            <a:headEnd len="med" w="med" type="none"/>
            <a:tailEnd len="med" w="med" type="none"/>
          </a:ln>
        </p:spPr>
      </p:cxnSp>
      <p:sp>
        <p:nvSpPr>
          <p:cNvPr id="281" name="Google Shape;281;p33"/>
          <p:cNvSpPr txBox="1"/>
          <p:nvPr>
            <p:ph type="title"/>
          </p:nvPr>
        </p:nvSpPr>
        <p:spPr>
          <a:xfrm>
            <a:off x="628650" y="878075"/>
            <a:ext cx="6738900" cy="5727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sz="2000">
                <a:latin typeface="Quicksand"/>
                <a:ea typeface="Quicksand"/>
                <a:cs typeface="Quicksand"/>
                <a:sym typeface="Quicksand"/>
              </a:rPr>
              <a:t>Gestion d’une base de données immobilière</a:t>
            </a:r>
            <a:endParaRPr b="1" sz="2900"/>
          </a:p>
        </p:txBody>
      </p:sp>
      <p:sp>
        <p:nvSpPr>
          <p:cNvPr id="282" name="Google Shape;282;p33"/>
          <p:cNvSpPr txBox="1"/>
          <p:nvPr>
            <p:ph idx="1" type="subTitle"/>
          </p:nvPr>
        </p:nvSpPr>
        <p:spPr>
          <a:xfrm>
            <a:off x="720000" y="1491025"/>
            <a:ext cx="4568400" cy="263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Entreprise</a:t>
            </a:r>
            <a:r>
              <a:rPr lang="en"/>
              <a:t> : LaPlace Immo</a:t>
            </a:r>
            <a:endParaRPr/>
          </a:p>
          <a:p>
            <a:pPr indent="0" lvl="0" marL="0" rtl="0" algn="l">
              <a:spcBef>
                <a:spcPts val="1200"/>
              </a:spcBef>
              <a:spcAft>
                <a:spcPts val="0"/>
              </a:spcAft>
              <a:buNone/>
            </a:pPr>
            <a:r>
              <a:rPr b="1" lang="en"/>
              <a:t>Mission</a:t>
            </a:r>
            <a:r>
              <a:rPr lang="en"/>
              <a:t> : Création et gestion d’une base de données SQL en respect des normes 3NF</a:t>
            </a:r>
            <a:endParaRPr/>
          </a:p>
          <a:p>
            <a:pPr indent="0" lvl="0" marL="0" rtl="0" algn="l">
              <a:spcBef>
                <a:spcPts val="1200"/>
              </a:spcBef>
              <a:spcAft>
                <a:spcPts val="0"/>
              </a:spcAft>
              <a:buNone/>
            </a:pPr>
            <a:r>
              <a:rPr b="1" lang="en"/>
              <a:t>Compétences mise en oeuvre</a:t>
            </a:r>
            <a:endParaRPr b="1"/>
          </a:p>
          <a:p>
            <a:pPr indent="-317500" lvl="0" marL="457200" rtl="0" algn="l">
              <a:spcBef>
                <a:spcPts val="1200"/>
              </a:spcBef>
              <a:spcAft>
                <a:spcPts val="0"/>
              </a:spcAft>
              <a:buSzPts val="1400"/>
              <a:buChar char="●"/>
            </a:pPr>
            <a:r>
              <a:rPr lang="en"/>
              <a:t>Réalisation d'un</a:t>
            </a:r>
            <a:r>
              <a:rPr lang="en"/>
              <a:t> schéma relationnel</a:t>
            </a:r>
            <a:endParaRPr/>
          </a:p>
          <a:p>
            <a:pPr indent="-317500" lvl="0" marL="457200" rtl="0" algn="l">
              <a:spcBef>
                <a:spcPts val="0"/>
              </a:spcBef>
              <a:spcAft>
                <a:spcPts val="0"/>
              </a:spcAft>
              <a:buSzPts val="1400"/>
              <a:buChar char="●"/>
            </a:pPr>
            <a:r>
              <a:rPr lang="en"/>
              <a:t>Création d’une base de données SQL</a:t>
            </a:r>
            <a:endParaRPr/>
          </a:p>
          <a:p>
            <a:pPr indent="-317500" lvl="0" marL="457200" rtl="0" algn="l">
              <a:spcBef>
                <a:spcPts val="0"/>
              </a:spcBef>
              <a:spcAft>
                <a:spcPts val="0"/>
              </a:spcAft>
              <a:buSzPts val="1400"/>
              <a:buChar char="●"/>
            </a:pPr>
            <a:r>
              <a:rPr lang="en"/>
              <a:t>Restitution d’une liste de </a:t>
            </a:r>
            <a:r>
              <a:rPr lang="en"/>
              <a:t>requête</a:t>
            </a:r>
            <a:endParaRPr/>
          </a:p>
          <a:p>
            <a:pPr indent="0" lvl="0" marL="0" rtl="0" algn="l">
              <a:spcBef>
                <a:spcPts val="1200"/>
              </a:spcBef>
              <a:spcAft>
                <a:spcPts val="0"/>
              </a:spcAft>
              <a:buNone/>
            </a:pPr>
            <a:r>
              <a:rPr b="1" lang="en"/>
              <a:t>Outils : </a:t>
            </a:r>
            <a:r>
              <a:rPr lang="en"/>
              <a:t>MySQL , Power Architect</a:t>
            </a:r>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83" name="Google Shape;283;p33"/>
          <p:cNvSpPr/>
          <p:nvPr/>
        </p:nvSpPr>
        <p:spPr>
          <a:xfrm>
            <a:off x="7587850" y="592400"/>
            <a:ext cx="407700" cy="179700"/>
          </a:xfrm>
          <a:prstGeom prst="roundRect">
            <a:avLst>
              <a:gd fmla="val 50000" name="adj"/>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3"/>
          <p:cNvSpPr/>
          <p:nvPr/>
        </p:nvSpPr>
        <p:spPr>
          <a:xfrm>
            <a:off x="8022375" y="592400"/>
            <a:ext cx="407700" cy="179700"/>
          </a:xfrm>
          <a:prstGeom prst="roundRect">
            <a:avLst>
              <a:gd fmla="val 50000" name="adj"/>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3">
            <a:hlinkClick action="ppaction://hlinkshowjump?jump=nextslide"/>
          </p:cNvPr>
          <p:cNvSpPr/>
          <p:nvPr/>
        </p:nvSpPr>
        <p:spPr>
          <a:xfrm>
            <a:off x="8064525" y="648950"/>
            <a:ext cx="323400" cy="66600"/>
          </a:xfrm>
          <a:prstGeom prst="rightArrow">
            <a:avLst>
              <a:gd fmla="val 0" name="adj1"/>
              <a:gd fmla="val 81623"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286" name="Google Shape;286;p33">
            <a:hlinkClick action="ppaction://hlinkshowjump?jump=previousslide"/>
          </p:cNvPr>
          <p:cNvSpPr/>
          <p:nvPr/>
        </p:nvSpPr>
        <p:spPr>
          <a:xfrm flipH="1">
            <a:off x="7630000" y="648950"/>
            <a:ext cx="323400" cy="66600"/>
          </a:xfrm>
          <a:prstGeom prst="rightArrow">
            <a:avLst>
              <a:gd fmla="val 0" name="adj1"/>
              <a:gd fmla="val 81623"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287" name="Google Shape;287;p33"/>
          <p:cNvSpPr txBox="1"/>
          <p:nvPr/>
        </p:nvSpPr>
        <p:spPr>
          <a:xfrm>
            <a:off x="7387875" y="262175"/>
            <a:ext cx="1042200" cy="21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dk1"/>
                </a:solidFill>
                <a:uFill>
                  <a:noFill/>
                </a:uFill>
                <a:latin typeface="Quicksand"/>
                <a:ea typeface="Quicksand"/>
                <a:cs typeface="Quicksand"/>
                <a:sym typeface="Quicksand"/>
                <a:hlinkClick>
                  <a:extLst>
                    <a:ext uri="{A12FA001-AC4F-418D-AE19-62706E023703}">
                      <ahyp:hlinkClr val="tx"/>
                    </a:ext>
                  </a:extLst>
                </a:hlinkClick>
              </a:rPr>
              <a:t>CONTACT</a:t>
            </a:r>
            <a:endParaRPr>
              <a:solidFill>
                <a:schemeClr val="dk1"/>
              </a:solidFill>
              <a:latin typeface="Quicksand"/>
              <a:ea typeface="Quicksand"/>
              <a:cs typeface="Quicksand"/>
              <a:sym typeface="Quicksand"/>
            </a:endParaRPr>
          </a:p>
        </p:txBody>
      </p:sp>
      <p:pic>
        <p:nvPicPr>
          <p:cNvPr id="288" name="Google Shape;288;p33" title="Capture.PNG"/>
          <p:cNvPicPr preferRelativeResize="0"/>
          <p:nvPr/>
        </p:nvPicPr>
        <p:blipFill>
          <a:blip r:embed="rId3">
            <a:alphaModFix/>
          </a:blip>
          <a:stretch>
            <a:fillRect/>
          </a:stretch>
        </p:blipFill>
        <p:spPr>
          <a:xfrm>
            <a:off x="5538650" y="1450763"/>
            <a:ext cx="2891416" cy="3347676"/>
          </a:xfrm>
          <a:prstGeom prst="rect">
            <a:avLst/>
          </a:prstGeom>
          <a:noFill/>
          <a:ln cap="flat" cmpd="sng" w="19050">
            <a:solidFill>
              <a:schemeClr val="dk2"/>
            </a:solidFill>
            <a:prstDash val="solid"/>
            <a:round/>
            <a:headEnd len="sm" w="sm" type="none"/>
            <a:tailEnd len="sm" w="sm" type="none"/>
          </a:ln>
        </p:spPr>
      </p:pic>
      <p:sp>
        <p:nvSpPr>
          <p:cNvPr id="289" name="Google Shape;289;p33"/>
          <p:cNvSpPr txBox="1"/>
          <p:nvPr/>
        </p:nvSpPr>
        <p:spPr>
          <a:xfrm>
            <a:off x="1497175" y="4290275"/>
            <a:ext cx="2970300" cy="6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u="sng">
                <a:solidFill>
                  <a:srgbClr val="0000FF"/>
                </a:solidFill>
                <a:latin typeface="Quicksand"/>
                <a:ea typeface="Quicksand"/>
                <a:cs typeface="Quicksand"/>
                <a:sym typeface="Quicksand"/>
              </a:rPr>
              <a:t>Lien Github vers le projet</a:t>
            </a:r>
            <a:endParaRPr i="1" sz="1800" u="sng">
              <a:solidFill>
                <a:srgbClr val="0000FF"/>
              </a:solidFill>
              <a:latin typeface="Quicksand"/>
              <a:ea typeface="Quicksand"/>
              <a:cs typeface="Quicksand"/>
              <a:sym typeface="Quicksand"/>
            </a:endParaRPr>
          </a:p>
        </p:txBody>
      </p:sp>
      <p:sp>
        <p:nvSpPr>
          <p:cNvPr id="290" name="Google Shape;290;p33"/>
          <p:cNvSpPr txBox="1"/>
          <p:nvPr/>
        </p:nvSpPr>
        <p:spPr>
          <a:xfrm>
            <a:off x="2471400" y="262175"/>
            <a:ext cx="42012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Quicksand"/>
                <a:ea typeface="Quicksand"/>
                <a:cs typeface="Quicksand"/>
                <a:sym typeface="Quicksand"/>
              </a:rPr>
              <a:t>ACCUEIL</a:t>
            </a:r>
            <a:r>
              <a:rPr lang="en">
                <a:latin typeface="Quicksand"/>
                <a:ea typeface="Quicksand"/>
                <a:cs typeface="Quicksand"/>
                <a:sym typeface="Quicksand"/>
              </a:rPr>
              <a:t> / </a:t>
            </a:r>
            <a:r>
              <a:rPr lang="en">
                <a:solidFill>
                  <a:schemeClr val="dk2"/>
                </a:solidFill>
                <a:latin typeface="Quicksand"/>
                <a:ea typeface="Quicksand"/>
                <a:cs typeface="Quicksand"/>
                <a:sym typeface="Quicksand"/>
              </a:rPr>
              <a:t>MON PROFIL</a:t>
            </a:r>
            <a:r>
              <a:rPr lang="en">
                <a:latin typeface="Quicksand"/>
                <a:ea typeface="Quicksand"/>
                <a:cs typeface="Quicksand"/>
                <a:sym typeface="Quicksand"/>
              </a:rPr>
              <a:t> / </a:t>
            </a:r>
            <a:r>
              <a:rPr lang="en" u="sng">
                <a:solidFill>
                  <a:srgbClr val="FF9900"/>
                </a:solidFill>
                <a:latin typeface="Quicksand"/>
                <a:ea typeface="Quicksand"/>
                <a:cs typeface="Quicksand"/>
                <a:sym typeface="Quicksand"/>
              </a:rPr>
              <a:t>PROJET</a:t>
            </a:r>
            <a:endParaRPr u="sng">
              <a:solidFill>
                <a:srgbClr val="FF9900"/>
              </a:solidFill>
              <a:latin typeface="Quicksand"/>
              <a:ea typeface="Quicksand"/>
              <a:cs typeface="Quicksand"/>
              <a:sym typeface="Quicksa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94" name="Shape 294"/>
        <p:cNvGrpSpPr/>
        <p:nvPr/>
      </p:nvGrpSpPr>
      <p:grpSpPr>
        <a:xfrm>
          <a:off x="0" y="0"/>
          <a:ext cx="0" cy="0"/>
          <a:chOff x="0" y="0"/>
          <a:chExt cx="0" cy="0"/>
        </a:xfrm>
      </p:grpSpPr>
      <p:cxnSp>
        <p:nvCxnSpPr>
          <p:cNvPr id="295" name="Google Shape;295;p34"/>
          <p:cNvCxnSpPr/>
          <p:nvPr/>
        </p:nvCxnSpPr>
        <p:spPr>
          <a:xfrm>
            <a:off x="611750" y="1754750"/>
            <a:ext cx="9900" cy="3138600"/>
          </a:xfrm>
          <a:prstGeom prst="straightConnector1">
            <a:avLst/>
          </a:prstGeom>
          <a:noFill/>
          <a:ln cap="flat" cmpd="sng" w="19050">
            <a:solidFill>
              <a:schemeClr val="dk2"/>
            </a:solidFill>
            <a:prstDash val="solid"/>
            <a:round/>
            <a:headEnd len="med" w="med" type="none"/>
            <a:tailEnd len="med" w="med" type="none"/>
          </a:ln>
        </p:spPr>
      </p:cxnSp>
      <p:cxnSp>
        <p:nvCxnSpPr>
          <p:cNvPr id="296" name="Google Shape;296;p34"/>
          <p:cNvCxnSpPr/>
          <p:nvPr/>
        </p:nvCxnSpPr>
        <p:spPr>
          <a:xfrm>
            <a:off x="628650" y="514350"/>
            <a:ext cx="7922400" cy="0"/>
          </a:xfrm>
          <a:prstGeom prst="straightConnector1">
            <a:avLst/>
          </a:prstGeom>
          <a:noFill/>
          <a:ln cap="flat" cmpd="sng" w="19050">
            <a:solidFill>
              <a:schemeClr val="dk2"/>
            </a:solidFill>
            <a:prstDash val="solid"/>
            <a:round/>
            <a:headEnd len="med" w="med" type="none"/>
            <a:tailEnd len="med" w="med" type="none"/>
          </a:ln>
        </p:spPr>
      </p:cxnSp>
      <p:sp>
        <p:nvSpPr>
          <p:cNvPr id="297" name="Google Shape;297;p34"/>
          <p:cNvSpPr txBox="1"/>
          <p:nvPr>
            <p:ph type="title"/>
          </p:nvPr>
        </p:nvSpPr>
        <p:spPr>
          <a:xfrm>
            <a:off x="628650" y="878075"/>
            <a:ext cx="6738900" cy="5727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sz="2000">
                <a:latin typeface="Quicksand"/>
                <a:ea typeface="Quicksand"/>
                <a:cs typeface="Quicksand"/>
                <a:sym typeface="Quicksand"/>
              </a:rPr>
              <a:t>Produire une étude de marché</a:t>
            </a:r>
            <a:endParaRPr b="1" sz="2000">
              <a:latin typeface="Quicksand"/>
              <a:ea typeface="Quicksand"/>
              <a:cs typeface="Quicksand"/>
              <a:sym typeface="Quicksand"/>
            </a:endParaRPr>
          </a:p>
        </p:txBody>
      </p:sp>
      <p:sp>
        <p:nvSpPr>
          <p:cNvPr id="298" name="Google Shape;298;p34"/>
          <p:cNvSpPr txBox="1"/>
          <p:nvPr>
            <p:ph idx="1" type="subTitle"/>
          </p:nvPr>
        </p:nvSpPr>
        <p:spPr>
          <a:xfrm>
            <a:off x="720000" y="1491025"/>
            <a:ext cx="4568400" cy="275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Entreprise</a:t>
            </a:r>
            <a:r>
              <a:rPr lang="en"/>
              <a:t> : La poule qui chante</a:t>
            </a:r>
            <a:endParaRPr/>
          </a:p>
          <a:p>
            <a:pPr indent="0" lvl="0" marL="0" rtl="0" algn="l">
              <a:spcBef>
                <a:spcPts val="1200"/>
              </a:spcBef>
              <a:spcAft>
                <a:spcPts val="0"/>
              </a:spcAft>
              <a:buNone/>
            </a:pPr>
            <a:r>
              <a:rPr b="1" lang="en"/>
              <a:t>Mission</a:t>
            </a:r>
            <a:r>
              <a:rPr lang="en"/>
              <a:t> : Fournir une analyse détaillée et approfondie des opportunités de marché à l’international</a:t>
            </a:r>
            <a:endParaRPr/>
          </a:p>
          <a:p>
            <a:pPr indent="0" lvl="0" marL="0" rtl="0" algn="l">
              <a:spcBef>
                <a:spcPts val="1200"/>
              </a:spcBef>
              <a:spcAft>
                <a:spcPts val="0"/>
              </a:spcAft>
              <a:buNone/>
            </a:pPr>
            <a:r>
              <a:rPr b="1" lang="en"/>
              <a:t>Compétences mise en oeuvre</a:t>
            </a:r>
            <a:endParaRPr b="1"/>
          </a:p>
          <a:p>
            <a:pPr indent="-317500" lvl="0" marL="457200" rtl="0" algn="l">
              <a:spcBef>
                <a:spcPts val="1200"/>
              </a:spcBef>
              <a:spcAft>
                <a:spcPts val="0"/>
              </a:spcAft>
              <a:buSzPts val="1400"/>
              <a:buChar char="●"/>
            </a:pPr>
            <a:r>
              <a:rPr lang="en"/>
              <a:t>Réalisation d’une analyse PESTEL</a:t>
            </a:r>
            <a:endParaRPr/>
          </a:p>
          <a:p>
            <a:pPr indent="-317500" lvl="0" marL="457200" rtl="0" algn="l">
              <a:spcBef>
                <a:spcPts val="0"/>
              </a:spcBef>
              <a:spcAft>
                <a:spcPts val="0"/>
              </a:spcAft>
              <a:buSzPts val="1400"/>
              <a:buChar char="●"/>
            </a:pPr>
            <a:r>
              <a:rPr lang="en"/>
              <a:t>Préparation et nettoyage des données</a:t>
            </a:r>
            <a:endParaRPr/>
          </a:p>
          <a:p>
            <a:pPr indent="-317500" lvl="0" marL="457200" rtl="0" algn="l">
              <a:spcBef>
                <a:spcPts val="0"/>
              </a:spcBef>
              <a:spcAft>
                <a:spcPts val="0"/>
              </a:spcAft>
              <a:buSzPts val="1400"/>
              <a:buChar char="●"/>
            </a:pPr>
            <a:r>
              <a:rPr lang="en"/>
              <a:t>Exploration des données</a:t>
            </a:r>
            <a:endParaRPr/>
          </a:p>
          <a:p>
            <a:pPr indent="0" lvl="0" marL="0" rtl="0" algn="l">
              <a:spcBef>
                <a:spcPts val="1200"/>
              </a:spcBef>
              <a:spcAft>
                <a:spcPts val="0"/>
              </a:spcAft>
              <a:buNone/>
            </a:pPr>
            <a:r>
              <a:rPr b="1" lang="en"/>
              <a:t>Outils : </a:t>
            </a:r>
            <a:r>
              <a:rPr lang="en"/>
              <a:t>Python</a:t>
            </a:r>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99" name="Google Shape;299;p34"/>
          <p:cNvSpPr/>
          <p:nvPr/>
        </p:nvSpPr>
        <p:spPr>
          <a:xfrm>
            <a:off x="7587850" y="592400"/>
            <a:ext cx="407700" cy="179700"/>
          </a:xfrm>
          <a:prstGeom prst="roundRect">
            <a:avLst>
              <a:gd fmla="val 50000" name="adj"/>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4"/>
          <p:cNvSpPr/>
          <p:nvPr/>
        </p:nvSpPr>
        <p:spPr>
          <a:xfrm>
            <a:off x="8022375" y="592400"/>
            <a:ext cx="407700" cy="179700"/>
          </a:xfrm>
          <a:prstGeom prst="roundRect">
            <a:avLst>
              <a:gd fmla="val 50000" name="adj"/>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4">
            <a:hlinkClick action="ppaction://hlinkshowjump?jump=nextslide"/>
          </p:cNvPr>
          <p:cNvSpPr/>
          <p:nvPr/>
        </p:nvSpPr>
        <p:spPr>
          <a:xfrm>
            <a:off x="8064525" y="648950"/>
            <a:ext cx="323400" cy="66600"/>
          </a:xfrm>
          <a:prstGeom prst="rightArrow">
            <a:avLst>
              <a:gd fmla="val 0" name="adj1"/>
              <a:gd fmla="val 81623"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302" name="Google Shape;302;p34">
            <a:hlinkClick action="ppaction://hlinkshowjump?jump=previousslide"/>
          </p:cNvPr>
          <p:cNvSpPr/>
          <p:nvPr/>
        </p:nvSpPr>
        <p:spPr>
          <a:xfrm flipH="1">
            <a:off x="7630000" y="648950"/>
            <a:ext cx="323400" cy="66600"/>
          </a:xfrm>
          <a:prstGeom prst="rightArrow">
            <a:avLst>
              <a:gd fmla="val 0" name="adj1"/>
              <a:gd fmla="val 81623"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303" name="Google Shape;303;p34"/>
          <p:cNvSpPr txBox="1"/>
          <p:nvPr/>
        </p:nvSpPr>
        <p:spPr>
          <a:xfrm>
            <a:off x="7387875" y="262175"/>
            <a:ext cx="1042200" cy="21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dk1"/>
                </a:solidFill>
                <a:uFill>
                  <a:noFill/>
                </a:uFill>
                <a:latin typeface="Quicksand"/>
                <a:ea typeface="Quicksand"/>
                <a:cs typeface="Quicksand"/>
                <a:sym typeface="Quicksand"/>
                <a:hlinkClick>
                  <a:extLst>
                    <a:ext uri="{A12FA001-AC4F-418D-AE19-62706E023703}">
                      <ahyp:hlinkClr val="tx"/>
                    </a:ext>
                  </a:extLst>
                </a:hlinkClick>
              </a:rPr>
              <a:t>CONTACT</a:t>
            </a:r>
            <a:endParaRPr>
              <a:solidFill>
                <a:schemeClr val="dk1"/>
              </a:solidFill>
              <a:latin typeface="Quicksand"/>
              <a:ea typeface="Quicksand"/>
              <a:cs typeface="Quicksand"/>
              <a:sym typeface="Quicksand"/>
            </a:endParaRPr>
          </a:p>
        </p:txBody>
      </p:sp>
      <p:sp>
        <p:nvSpPr>
          <p:cNvPr id="304" name="Google Shape;304;p34"/>
          <p:cNvSpPr txBox="1"/>
          <p:nvPr/>
        </p:nvSpPr>
        <p:spPr>
          <a:xfrm>
            <a:off x="1497175" y="4290275"/>
            <a:ext cx="2970300" cy="6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u="sng">
                <a:solidFill>
                  <a:srgbClr val="0000FF"/>
                </a:solidFill>
                <a:latin typeface="Quicksand"/>
                <a:ea typeface="Quicksand"/>
                <a:cs typeface="Quicksand"/>
                <a:sym typeface="Quicksand"/>
              </a:rPr>
              <a:t>Lien Github vers le projet</a:t>
            </a:r>
            <a:endParaRPr i="1" sz="1800" u="sng">
              <a:solidFill>
                <a:srgbClr val="0000FF"/>
              </a:solidFill>
              <a:latin typeface="Quicksand"/>
              <a:ea typeface="Quicksand"/>
              <a:cs typeface="Quicksand"/>
              <a:sym typeface="Quicksand"/>
            </a:endParaRPr>
          </a:p>
        </p:txBody>
      </p:sp>
      <p:pic>
        <p:nvPicPr>
          <p:cNvPr id="305" name="Google Shape;305;p34" title="Capture 2.PNG"/>
          <p:cNvPicPr preferRelativeResize="0"/>
          <p:nvPr/>
        </p:nvPicPr>
        <p:blipFill>
          <a:blip r:embed="rId3">
            <a:alphaModFix/>
          </a:blip>
          <a:stretch>
            <a:fillRect/>
          </a:stretch>
        </p:blipFill>
        <p:spPr>
          <a:xfrm>
            <a:off x="5386750" y="1754750"/>
            <a:ext cx="3355326" cy="1883473"/>
          </a:xfrm>
          <a:prstGeom prst="rect">
            <a:avLst/>
          </a:prstGeom>
          <a:noFill/>
          <a:ln cap="flat" cmpd="sng" w="19050">
            <a:solidFill>
              <a:schemeClr val="dk2"/>
            </a:solidFill>
            <a:prstDash val="solid"/>
            <a:round/>
            <a:headEnd len="sm" w="sm" type="none"/>
            <a:tailEnd len="sm" w="sm" type="none"/>
          </a:ln>
        </p:spPr>
      </p:pic>
      <p:sp>
        <p:nvSpPr>
          <p:cNvPr id="306" name="Google Shape;306;p34"/>
          <p:cNvSpPr txBox="1"/>
          <p:nvPr/>
        </p:nvSpPr>
        <p:spPr>
          <a:xfrm>
            <a:off x="2471400" y="262175"/>
            <a:ext cx="42012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Quicksand"/>
                <a:ea typeface="Quicksand"/>
                <a:cs typeface="Quicksand"/>
                <a:sym typeface="Quicksand"/>
              </a:rPr>
              <a:t>ACCUEIL</a:t>
            </a:r>
            <a:r>
              <a:rPr lang="en">
                <a:latin typeface="Quicksand"/>
                <a:ea typeface="Quicksand"/>
                <a:cs typeface="Quicksand"/>
                <a:sym typeface="Quicksand"/>
              </a:rPr>
              <a:t> / </a:t>
            </a:r>
            <a:r>
              <a:rPr lang="en">
                <a:solidFill>
                  <a:schemeClr val="dk2"/>
                </a:solidFill>
                <a:latin typeface="Quicksand"/>
                <a:ea typeface="Quicksand"/>
                <a:cs typeface="Quicksand"/>
                <a:sym typeface="Quicksand"/>
              </a:rPr>
              <a:t>MON PROFIL</a:t>
            </a:r>
            <a:r>
              <a:rPr lang="en">
                <a:latin typeface="Quicksand"/>
                <a:ea typeface="Quicksand"/>
                <a:cs typeface="Quicksand"/>
                <a:sym typeface="Quicksand"/>
              </a:rPr>
              <a:t> / </a:t>
            </a:r>
            <a:r>
              <a:rPr lang="en" u="sng">
                <a:solidFill>
                  <a:srgbClr val="FF9900"/>
                </a:solidFill>
                <a:latin typeface="Quicksand"/>
                <a:ea typeface="Quicksand"/>
                <a:cs typeface="Quicksand"/>
                <a:sym typeface="Quicksand"/>
              </a:rPr>
              <a:t>PROJET</a:t>
            </a:r>
            <a:endParaRPr u="sng">
              <a:solidFill>
                <a:srgbClr val="FF9900"/>
              </a:solidFill>
              <a:latin typeface="Quicksand"/>
              <a:ea typeface="Quicksand"/>
              <a:cs typeface="Quicksand"/>
              <a:sym typeface="Quicksa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10" name="Shape 310"/>
        <p:cNvGrpSpPr/>
        <p:nvPr/>
      </p:nvGrpSpPr>
      <p:grpSpPr>
        <a:xfrm>
          <a:off x="0" y="0"/>
          <a:ext cx="0" cy="0"/>
          <a:chOff x="0" y="0"/>
          <a:chExt cx="0" cy="0"/>
        </a:xfrm>
      </p:grpSpPr>
      <p:cxnSp>
        <p:nvCxnSpPr>
          <p:cNvPr id="311" name="Google Shape;311;p35"/>
          <p:cNvCxnSpPr/>
          <p:nvPr/>
        </p:nvCxnSpPr>
        <p:spPr>
          <a:xfrm>
            <a:off x="611750" y="1754750"/>
            <a:ext cx="9900" cy="3138600"/>
          </a:xfrm>
          <a:prstGeom prst="straightConnector1">
            <a:avLst/>
          </a:prstGeom>
          <a:noFill/>
          <a:ln cap="flat" cmpd="sng" w="19050">
            <a:solidFill>
              <a:schemeClr val="dk2"/>
            </a:solidFill>
            <a:prstDash val="solid"/>
            <a:round/>
            <a:headEnd len="med" w="med" type="none"/>
            <a:tailEnd len="med" w="med" type="none"/>
          </a:ln>
        </p:spPr>
      </p:cxnSp>
      <p:cxnSp>
        <p:nvCxnSpPr>
          <p:cNvPr id="312" name="Google Shape;312;p35"/>
          <p:cNvCxnSpPr/>
          <p:nvPr/>
        </p:nvCxnSpPr>
        <p:spPr>
          <a:xfrm>
            <a:off x="628650" y="514350"/>
            <a:ext cx="7922400" cy="0"/>
          </a:xfrm>
          <a:prstGeom prst="straightConnector1">
            <a:avLst/>
          </a:prstGeom>
          <a:noFill/>
          <a:ln cap="flat" cmpd="sng" w="19050">
            <a:solidFill>
              <a:schemeClr val="dk2"/>
            </a:solidFill>
            <a:prstDash val="solid"/>
            <a:round/>
            <a:headEnd len="med" w="med" type="none"/>
            <a:tailEnd len="med" w="med" type="none"/>
          </a:ln>
        </p:spPr>
      </p:cxnSp>
      <p:sp>
        <p:nvSpPr>
          <p:cNvPr id="313" name="Google Shape;313;p35"/>
          <p:cNvSpPr txBox="1"/>
          <p:nvPr>
            <p:ph type="title"/>
          </p:nvPr>
        </p:nvSpPr>
        <p:spPr>
          <a:xfrm>
            <a:off x="628650" y="878075"/>
            <a:ext cx="6738900" cy="5727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sz="2000">
                <a:latin typeface="Quicksand"/>
                <a:ea typeface="Quicksand"/>
                <a:cs typeface="Quicksand"/>
                <a:sym typeface="Quicksand"/>
              </a:rPr>
              <a:t>Visualisation de l’avancement d’un proje</a:t>
            </a:r>
            <a:r>
              <a:rPr b="1" lang="en" sz="1900">
                <a:latin typeface="Quicksand"/>
                <a:ea typeface="Quicksand"/>
                <a:cs typeface="Quicksand"/>
                <a:sym typeface="Quicksand"/>
              </a:rPr>
              <a:t>t</a:t>
            </a:r>
            <a:endParaRPr b="1" sz="2900"/>
          </a:p>
        </p:txBody>
      </p:sp>
      <p:sp>
        <p:nvSpPr>
          <p:cNvPr id="314" name="Google Shape;314;p35"/>
          <p:cNvSpPr txBox="1"/>
          <p:nvPr>
            <p:ph idx="1" type="subTitle"/>
          </p:nvPr>
        </p:nvSpPr>
        <p:spPr>
          <a:xfrm>
            <a:off x="720000" y="1491025"/>
            <a:ext cx="4568400" cy="275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Entreprise</a:t>
            </a:r>
            <a:r>
              <a:rPr lang="en"/>
              <a:t> : Sanitoral</a:t>
            </a:r>
            <a:endParaRPr/>
          </a:p>
          <a:p>
            <a:pPr indent="0" lvl="0" marL="0" rtl="0" algn="l">
              <a:spcBef>
                <a:spcPts val="1200"/>
              </a:spcBef>
              <a:spcAft>
                <a:spcPts val="0"/>
              </a:spcAft>
              <a:buNone/>
            </a:pPr>
            <a:r>
              <a:rPr b="1" lang="en"/>
              <a:t>Mission</a:t>
            </a:r>
            <a:r>
              <a:rPr lang="en"/>
              <a:t> : Création d’un dashboard permettant de centraliser et visualiser les informations critiques</a:t>
            </a:r>
            <a:endParaRPr/>
          </a:p>
          <a:p>
            <a:pPr indent="0" lvl="0" marL="0" rtl="0" algn="l">
              <a:spcBef>
                <a:spcPts val="1200"/>
              </a:spcBef>
              <a:spcAft>
                <a:spcPts val="0"/>
              </a:spcAft>
              <a:buNone/>
            </a:pPr>
            <a:r>
              <a:rPr b="1" lang="en"/>
              <a:t>Compétences mise en oeuvre</a:t>
            </a:r>
            <a:endParaRPr b="1"/>
          </a:p>
          <a:p>
            <a:pPr indent="-317500" lvl="0" marL="457200" rtl="0" algn="l">
              <a:spcBef>
                <a:spcPts val="1200"/>
              </a:spcBef>
              <a:spcAft>
                <a:spcPts val="0"/>
              </a:spcAft>
              <a:buSzPts val="1400"/>
              <a:buChar char="●"/>
            </a:pPr>
            <a:r>
              <a:rPr lang="en"/>
              <a:t>Réalisation d'un Canvas</a:t>
            </a:r>
            <a:endParaRPr/>
          </a:p>
          <a:p>
            <a:pPr indent="-317500" lvl="0" marL="457200" rtl="0" algn="l">
              <a:spcBef>
                <a:spcPts val="0"/>
              </a:spcBef>
              <a:spcAft>
                <a:spcPts val="0"/>
              </a:spcAft>
              <a:buSzPts val="1400"/>
              <a:buChar char="●"/>
            </a:pPr>
            <a:r>
              <a:rPr lang="en"/>
              <a:t>Préparation et modélisation des données</a:t>
            </a:r>
            <a:endParaRPr/>
          </a:p>
          <a:p>
            <a:pPr indent="-317500" lvl="0" marL="457200" rtl="0" algn="l">
              <a:spcBef>
                <a:spcPts val="0"/>
              </a:spcBef>
              <a:spcAft>
                <a:spcPts val="0"/>
              </a:spcAft>
              <a:buSzPts val="1400"/>
              <a:buChar char="●"/>
            </a:pPr>
            <a:r>
              <a:rPr lang="en"/>
              <a:t>Création tableau de bord interactif</a:t>
            </a:r>
            <a:endParaRPr/>
          </a:p>
          <a:p>
            <a:pPr indent="0" lvl="0" marL="0" rtl="0" algn="l">
              <a:spcBef>
                <a:spcPts val="1200"/>
              </a:spcBef>
              <a:spcAft>
                <a:spcPts val="0"/>
              </a:spcAft>
              <a:buNone/>
            </a:pPr>
            <a:r>
              <a:rPr b="1" lang="en"/>
              <a:t>Outils : </a:t>
            </a:r>
            <a:r>
              <a:rPr lang="en"/>
              <a:t>Power BI</a:t>
            </a:r>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315" name="Google Shape;315;p35"/>
          <p:cNvSpPr/>
          <p:nvPr/>
        </p:nvSpPr>
        <p:spPr>
          <a:xfrm>
            <a:off x="7587850" y="592400"/>
            <a:ext cx="407700" cy="179700"/>
          </a:xfrm>
          <a:prstGeom prst="roundRect">
            <a:avLst>
              <a:gd fmla="val 50000" name="adj"/>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5"/>
          <p:cNvSpPr/>
          <p:nvPr/>
        </p:nvSpPr>
        <p:spPr>
          <a:xfrm>
            <a:off x="8022375" y="592400"/>
            <a:ext cx="407700" cy="179700"/>
          </a:xfrm>
          <a:prstGeom prst="roundRect">
            <a:avLst>
              <a:gd fmla="val 50000" name="adj"/>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5">
            <a:hlinkClick action="ppaction://hlinkshowjump?jump=nextslide"/>
          </p:cNvPr>
          <p:cNvSpPr/>
          <p:nvPr/>
        </p:nvSpPr>
        <p:spPr>
          <a:xfrm>
            <a:off x="8064525" y="648950"/>
            <a:ext cx="323400" cy="66600"/>
          </a:xfrm>
          <a:prstGeom prst="rightArrow">
            <a:avLst>
              <a:gd fmla="val 0" name="adj1"/>
              <a:gd fmla="val 81623"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318" name="Google Shape;318;p35">
            <a:hlinkClick action="ppaction://hlinkshowjump?jump=previousslide"/>
          </p:cNvPr>
          <p:cNvSpPr/>
          <p:nvPr/>
        </p:nvSpPr>
        <p:spPr>
          <a:xfrm flipH="1">
            <a:off x="7630000" y="648950"/>
            <a:ext cx="323400" cy="66600"/>
          </a:xfrm>
          <a:prstGeom prst="rightArrow">
            <a:avLst>
              <a:gd fmla="val 0" name="adj1"/>
              <a:gd fmla="val 81623"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319" name="Google Shape;319;p35"/>
          <p:cNvSpPr txBox="1"/>
          <p:nvPr/>
        </p:nvSpPr>
        <p:spPr>
          <a:xfrm>
            <a:off x="7387875" y="262175"/>
            <a:ext cx="1042200" cy="21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dk1"/>
                </a:solidFill>
                <a:uFill>
                  <a:noFill/>
                </a:uFill>
                <a:latin typeface="Quicksand"/>
                <a:ea typeface="Quicksand"/>
                <a:cs typeface="Quicksand"/>
                <a:sym typeface="Quicksand"/>
                <a:hlinkClick>
                  <a:extLst>
                    <a:ext uri="{A12FA001-AC4F-418D-AE19-62706E023703}">
                      <ahyp:hlinkClr val="tx"/>
                    </a:ext>
                  </a:extLst>
                </a:hlinkClick>
              </a:rPr>
              <a:t>CONTACT</a:t>
            </a:r>
            <a:endParaRPr>
              <a:solidFill>
                <a:schemeClr val="dk1"/>
              </a:solidFill>
              <a:latin typeface="Quicksand"/>
              <a:ea typeface="Quicksand"/>
              <a:cs typeface="Quicksand"/>
              <a:sym typeface="Quicksand"/>
            </a:endParaRPr>
          </a:p>
        </p:txBody>
      </p:sp>
      <p:sp>
        <p:nvSpPr>
          <p:cNvPr id="320" name="Google Shape;320;p35"/>
          <p:cNvSpPr txBox="1"/>
          <p:nvPr/>
        </p:nvSpPr>
        <p:spPr>
          <a:xfrm>
            <a:off x="1497175" y="4290275"/>
            <a:ext cx="2970300" cy="6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u="sng">
                <a:solidFill>
                  <a:srgbClr val="0000FF"/>
                </a:solidFill>
                <a:latin typeface="Quicksand"/>
                <a:ea typeface="Quicksand"/>
                <a:cs typeface="Quicksand"/>
                <a:sym typeface="Quicksand"/>
              </a:rPr>
              <a:t>Lien Github vers le projet</a:t>
            </a:r>
            <a:endParaRPr i="1" sz="1800" u="sng">
              <a:solidFill>
                <a:srgbClr val="0000FF"/>
              </a:solidFill>
              <a:latin typeface="Quicksand"/>
              <a:ea typeface="Quicksand"/>
              <a:cs typeface="Quicksand"/>
              <a:sym typeface="Quicksand"/>
            </a:endParaRPr>
          </a:p>
        </p:txBody>
      </p:sp>
      <p:pic>
        <p:nvPicPr>
          <p:cNvPr id="321" name="Google Shape;321;p35" title="Capture2.PNG"/>
          <p:cNvPicPr preferRelativeResize="0"/>
          <p:nvPr/>
        </p:nvPicPr>
        <p:blipFill>
          <a:blip r:embed="rId3">
            <a:alphaModFix/>
          </a:blip>
          <a:stretch>
            <a:fillRect/>
          </a:stretch>
        </p:blipFill>
        <p:spPr>
          <a:xfrm>
            <a:off x="5598325" y="1642050"/>
            <a:ext cx="3166700" cy="2177100"/>
          </a:xfrm>
          <a:prstGeom prst="rect">
            <a:avLst/>
          </a:prstGeom>
          <a:noFill/>
          <a:ln cap="flat" cmpd="sng" w="19050">
            <a:solidFill>
              <a:schemeClr val="dk2"/>
            </a:solidFill>
            <a:prstDash val="solid"/>
            <a:round/>
            <a:headEnd len="sm" w="sm" type="none"/>
            <a:tailEnd len="sm" w="sm" type="none"/>
          </a:ln>
        </p:spPr>
      </p:pic>
      <p:sp>
        <p:nvSpPr>
          <p:cNvPr id="322" name="Google Shape;322;p35"/>
          <p:cNvSpPr txBox="1"/>
          <p:nvPr/>
        </p:nvSpPr>
        <p:spPr>
          <a:xfrm>
            <a:off x="2471400" y="262175"/>
            <a:ext cx="42012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Quicksand"/>
                <a:ea typeface="Quicksand"/>
                <a:cs typeface="Quicksand"/>
                <a:sym typeface="Quicksand"/>
              </a:rPr>
              <a:t>ACCUEIL</a:t>
            </a:r>
            <a:r>
              <a:rPr lang="en">
                <a:latin typeface="Quicksand"/>
                <a:ea typeface="Quicksand"/>
                <a:cs typeface="Quicksand"/>
                <a:sym typeface="Quicksand"/>
              </a:rPr>
              <a:t> / </a:t>
            </a:r>
            <a:r>
              <a:rPr lang="en">
                <a:solidFill>
                  <a:schemeClr val="dk2"/>
                </a:solidFill>
                <a:latin typeface="Quicksand"/>
                <a:ea typeface="Quicksand"/>
                <a:cs typeface="Quicksand"/>
                <a:sym typeface="Quicksand"/>
              </a:rPr>
              <a:t>MON PROFIL</a:t>
            </a:r>
            <a:r>
              <a:rPr lang="en">
                <a:latin typeface="Quicksand"/>
                <a:ea typeface="Quicksand"/>
                <a:cs typeface="Quicksand"/>
                <a:sym typeface="Quicksand"/>
              </a:rPr>
              <a:t> / </a:t>
            </a:r>
            <a:r>
              <a:rPr lang="en" u="sng">
                <a:solidFill>
                  <a:srgbClr val="FF9900"/>
                </a:solidFill>
                <a:latin typeface="Quicksand"/>
                <a:ea typeface="Quicksand"/>
                <a:cs typeface="Quicksand"/>
                <a:sym typeface="Quicksand"/>
              </a:rPr>
              <a:t>PROJET</a:t>
            </a:r>
            <a:endParaRPr u="sng">
              <a:solidFill>
                <a:srgbClr val="FF9900"/>
              </a:solidFill>
              <a:latin typeface="Quicksand"/>
              <a:ea typeface="Quicksand"/>
              <a:cs typeface="Quicksand"/>
              <a:sym typeface="Quicksa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26" name="Shape 326"/>
        <p:cNvGrpSpPr/>
        <p:nvPr/>
      </p:nvGrpSpPr>
      <p:grpSpPr>
        <a:xfrm>
          <a:off x="0" y="0"/>
          <a:ext cx="0" cy="0"/>
          <a:chOff x="0" y="0"/>
          <a:chExt cx="0" cy="0"/>
        </a:xfrm>
      </p:grpSpPr>
      <p:cxnSp>
        <p:nvCxnSpPr>
          <p:cNvPr id="327" name="Google Shape;327;p36"/>
          <p:cNvCxnSpPr/>
          <p:nvPr/>
        </p:nvCxnSpPr>
        <p:spPr>
          <a:xfrm>
            <a:off x="611750" y="1754750"/>
            <a:ext cx="9900" cy="3138600"/>
          </a:xfrm>
          <a:prstGeom prst="straightConnector1">
            <a:avLst/>
          </a:prstGeom>
          <a:noFill/>
          <a:ln cap="flat" cmpd="sng" w="19050">
            <a:solidFill>
              <a:schemeClr val="dk2"/>
            </a:solidFill>
            <a:prstDash val="solid"/>
            <a:round/>
            <a:headEnd len="med" w="med" type="none"/>
            <a:tailEnd len="med" w="med" type="none"/>
          </a:ln>
        </p:spPr>
      </p:cxnSp>
      <p:cxnSp>
        <p:nvCxnSpPr>
          <p:cNvPr id="328" name="Google Shape;328;p36"/>
          <p:cNvCxnSpPr/>
          <p:nvPr/>
        </p:nvCxnSpPr>
        <p:spPr>
          <a:xfrm>
            <a:off x="628650" y="514350"/>
            <a:ext cx="7922400" cy="0"/>
          </a:xfrm>
          <a:prstGeom prst="straightConnector1">
            <a:avLst/>
          </a:prstGeom>
          <a:noFill/>
          <a:ln cap="flat" cmpd="sng" w="19050">
            <a:solidFill>
              <a:schemeClr val="dk2"/>
            </a:solidFill>
            <a:prstDash val="solid"/>
            <a:round/>
            <a:headEnd len="med" w="med" type="none"/>
            <a:tailEnd len="med" w="med" type="none"/>
          </a:ln>
        </p:spPr>
      </p:cxnSp>
      <p:sp>
        <p:nvSpPr>
          <p:cNvPr id="329" name="Google Shape;329;p36"/>
          <p:cNvSpPr txBox="1"/>
          <p:nvPr>
            <p:ph type="title"/>
          </p:nvPr>
        </p:nvSpPr>
        <p:spPr>
          <a:xfrm>
            <a:off x="628650" y="878075"/>
            <a:ext cx="6738900" cy="5727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sz="2000">
                <a:latin typeface="Quicksand"/>
                <a:ea typeface="Quicksand"/>
                <a:cs typeface="Quicksand"/>
                <a:sym typeface="Quicksand"/>
              </a:rPr>
              <a:t>Détection de faux billets</a:t>
            </a:r>
            <a:endParaRPr b="1" sz="3000"/>
          </a:p>
        </p:txBody>
      </p:sp>
      <p:sp>
        <p:nvSpPr>
          <p:cNvPr id="330" name="Google Shape;330;p36"/>
          <p:cNvSpPr txBox="1"/>
          <p:nvPr>
            <p:ph idx="1" type="subTitle"/>
          </p:nvPr>
        </p:nvSpPr>
        <p:spPr>
          <a:xfrm>
            <a:off x="720000" y="1491025"/>
            <a:ext cx="4568400" cy="275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Entreprise</a:t>
            </a:r>
            <a:r>
              <a:rPr lang="en"/>
              <a:t> : ONCFM</a:t>
            </a:r>
            <a:endParaRPr/>
          </a:p>
          <a:p>
            <a:pPr indent="0" lvl="0" marL="0" rtl="0" algn="l">
              <a:spcBef>
                <a:spcPts val="1200"/>
              </a:spcBef>
              <a:spcAft>
                <a:spcPts val="0"/>
              </a:spcAft>
              <a:buNone/>
            </a:pPr>
            <a:r>
              <a:rPr b="1" lang="en"/>
              <a:t>Mission</a:t>
            </a:r>
            <a:r>
              <a:rPr lang="en"/>
              <a:t> : </a:t>
            </a:r>
            <a:r>
              <a:rPr lang="en"/>
              <a:t>Développer un algorithme automatique capable de distinguer les vrais des faux billets</a:t>
            </a:r>
            <a:endParaRPr/>
          </a:p>
          <a:p>
            <a:pPr indent="0" lvl="0" marL="0" rtl="0" algn="l">
              <a:spcBef>
                <a:spcPts val="1200"/>
              </a:spcBef>
              <a:spcAft>
                <a:spcPts val="0"/>
              </a:spcAft>
              <a:buNone/>
            </a:pPr>
            <a:r>
              <a:rPr b="1" lang="en"/>
              <a:t>Compétences mise en oeuvre</a:t>
            </a:r>
            <a:endParaRPr b="1"/>
          </a:p>
          <a:p>
            <a:pPr indent="-317500" lvl="0" marL="457200" rtl="0" algn="l">
              <a:spcBef>
                <a:spcPts val="1200"/>
              </a:spcBef>
              <a:spcAft>
                <a:spcPts val="0"/>
              </a:spcAft>
              <a:buSzPts val="1400"/>
              <a:buChar char="●"/>
            </a:pPr>
            <a:r>
              <a:rPr lang="en"/>
              <a:t>Analyse des données</a:t>
            </a:r>
            <a:endParaRPr/>
          </a:p>
          <a:p>
            <a:pPr indent="-317500" lvl="0" marL="457200" rtl="0" algn="l">
              <a:spcBef>
                <a:spcPts val="0"/>
              </a:spcBef>
              <a:spcAft>
                <a:spcPts val="0"/>
              </a:spcAft>
              <a:buSzPts val="1400"/>
              <a:buChar char="●"/>
            </a:pPr>
            <a:r>
              <a:rPr lang="en"/>
              <a:t>Machine Learning : K-means, KNN, Régression logistique, Random forest</a:t>
            </a:r>
            <a:endParaRPr/>
          </a:p>
          <a:p>
            <a:pPr indent="0" lvl="0" marL="0" rtl="0" algn="l">
              <a:spcBef>
                <a:spcPts val="1200"/>
              </a:spcBef>
              <a:spcAft>
                <a:spcPts val="0"/>
              </a:spcAft>
              <a:buNone/>
            </a:pPr>
            <a:r>
              <a:rPr b="1" lang="en"/>
              <a:t>Outils : </a:t>
            </a:r>
            <a:r>
              <a:rPr lang="en"/>
              <a:t>Python</a:t>
            </a:r>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331" name="Google Shape;331;p36"/>
          <p:cNvSpPr/>
          <p:nvPr/>
        </p:nvSpPr>
        <p:spPr>
          <a:xfrm>
            <a:off x="7587850" y="592400"/>
            <a:ext cx="407700" cy="179700"/>
          </a:xfrm>
          <a:prstGeom prst="roundRect">
            <a:avLst>
              <a:gd fmla="val 50000" name="adj"/>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6"/>
          <p:cNvSpPr/>
          <p:nvPr/>
        </p:nvSpPr>
        <p:spPr>
          <a:xfrm>
            <a:off x="8022375" y="592400"/>
            <a:ext cx="407700" cy="179700"/>
          </a:xfrm>
          <a:prstGeom prst="roundRect">
            <a:avLst>
              <a:gd fmla="val 50000" name="adj"/>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6">
            <a:hlinkClick action="ppaction://hlinkshowjump?jump=nextslide"/>
          </p:cNvPr>
          <p:cNvSpPr/>
          <p:nvPr/>
        </p:nvSpPr>
        <p:spPr>
          <a:xfrm>
            <a:off x="8064525" y="648950"/>
            <a:ext cx="323400" cy="66600"/>
          </a:xfrm>
          <a:prstGeom prst="rightArrow">
            <a:avLst>
              <a:gd fmla="val 0" name="adj1"/>
              <a:gd fmla="val 81623"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334" name="Google Shape;334;p36">
            <a:hlinkClick action="ppaction://hlinkshowjump?jump=previousslide"/>
          </p:cNvPr>
          <p:cNvSpPr/>
          <p:nvPr/>
        </p:nvSpPr>
        <p:spPr>
          <a:xfrm flipH="1">
            <a:off x="7630000" y="648950"/>
            <a:ext cx="323400" cy="66600"/>
          </a:xfrm>
          <a:prstGeom prst="rightArrow">
            <a:avLst>
              <a:gd fmla="val 0" name="adj1"/>
              <a:gd fmla="val 81623"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335" name="Google Shape;335;p36"/>
          <p:cNvSpPr txBox="1"/>
          <p:nvPr/>
        </p:nvSpPr>
        <p:spPr>
          <a:xfrm>
            <a:off x="7387875" y="262175"/>
            <a:ext cx="1042200" cy="21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dk1"/>
                </a:solidFill>
                <a:uFill>
                  <a:noFill/>
                </a:uFill>
                <a:latin typeface="Quicksand"/>
                <a:ea typeface="Quicksand"/>
                <a:cs typeface="Quicksand"/>
                <a:sym typeface="Quicksand"/>
                <a:hlinkClick>
                  <a:extLst>
                    <a:ext uri="{A12FA001-AC4F-418D-AE19-62706E023703}">
                      <ahyp:hlinkClr val="tx"/>
                    </a:ext>
                  </a:extLst>
                </a:hlinkClick>
              </a:rPr>
              <a:t>CONTACT</a:t>
            </a:r>
            <a:endParaRPr>
              <a:solidFill>
                <a:schemeClr val="dk1"/>
              </a:solidFill>
              <a:latin typeface="Quicksand"/>
              <a:ea typeface="Quicksand"/>
              <a:cs typeface="Quicksand"/>
              <a:sym typeface="Quicksand"/>
            </a:endParaRPr>
          </a:p>
        </p:txBody>
      </p:sp>
      <p:sp>
        <p:nvSpPr>
          <p:cNvPr id="336" name="Google Shape;336;p36"/>
          <p:cNvSpPr txBox="1"/>
          <p:nvPr/>
        </p:nvSpPr>
        <p:spPr>
          <a:xfrm>
            <a:off x="1497175" y="4290275"/>
            <a:ext cx="2970300" cy="6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u="sng">
                <a:solidFill>
                  <a:srgbClr val="0000FF"/>
                </a:solidFill>
                <a:latin typeface="Quicksand"/>
                <a:ea typeface="Quicksand"/>
                <a:cs typeface="Quicksand"/>
                <a:sym typeface="Quicksand"/>
              </a:rPr>
              <a:t>Lien Github vers le projet</a:t>
            </a:r>
            <a:endParaRPr i="1" sz="1800" u="sng">
              <a:solidFill>
                <a:srgbClr val="0000FF"/>
              </a:solidFill>
              <a:latin typeface="Quicksand"/>
              <a:ea typeface="Quicksand"/>
              <a:cs typeface="Quicksand"/>
              <a:sym typeface="Quicksand"/>
            </a:endParaRPr>
          </a:p>
        </p:txBody>
      </p:sp>
      <p:pic>
        <p:nvPicPr>
          <p:cNvPr id="337" name="Google Shape;337;p36" title="Capture.PNG"/>
          <p:cNvPicPr preferRelativeResize="0"/>
          <p:nvPr/>
        </p:nvPicPr>
        <p:blipFill rotWithShape="1">
          <a:blip r:embed="rId3">
            <a:alphaModFix amt="76000"/>
          </a:blip>
          <a:srcRect b="0" l="0" r="0" t="0"/>
          <a:stretch/>
        </p:blipFill>
        <p:spPr>
          <a:xfrm>
            <a:off x="5288400" y="1893088"/>
            <a:ext cx="3631300" cy="1946875"/>
          </a:xfrm>
          <a:prstGeom prst="rect">
            <a:avLst/>
          </a:prstGeom>
          <a:noFill/>
          <a:ln cap="flat" cmpd="sng" w="19050">
            <a:solidFill>
              <a:srgbClr val="000000"/>
            </a:solidFill>
            <a:prstDash val="solid"/>
            <a:round/>
            <a:headEnd len="sm" w="sm" type="none"/>
            <a:tailEnd len="sm" w="sm" type="none"/>
          </a:ln>
        </p:spPr>
      </p:pic>
      <p:sp>
        <p:nvSpPr>
          <p:cNvPr id="338" name="Google Shape;338;p36"/>
          <p:cNvSpPr txBox="1"/>
          <p:nvPr/>
        </p:nvSpPr>
        <p:spPr>
          <a:xfrm>
            <a:off x="2471400" y="262175"/>
            <a:ext cx="42012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Quicksand"/>
                <a:ea typeface="Quicksand"/>
                <a:cs typeface="Quicksand"/>
                <a:sym typeface="Quicksand"/>
              </a:rPr>
              <a:t>ACCUEIL</a:t>
            </a:r>
            <a:r>
              <a:rPr lang="en">
                <a:latin typeface="Quicksand"/>
                <a:ea typeface="Quicksand"/>
                <a:cs typeface="Quicksand"/>
                <a:sym typeface="Quicksand"/>
              </a:rPr>
              <a:t> / </a:t>
            </a:r>
            <a:r>
              <a:rPr lang="en">
                <a:solidFill>
                  <a:schemeClr val="dk2"/>
                </a:solidFill>
                <a:latin typeface="Quicksand"/>
                <a:ea typeface="Quicksand"/>
                <a:cs typeface="Quicksand"/>
                <a:sym typeface="Quicksand"/>
              </a:rPr>
              <a:t>MON PROFIL</a:t>
            </a:r>
            <a:r>
              <a:rPr lang="en">
                <a:latin typeface="Quicksand"/>
                <a:ea typeface="Quicksand"/>
                <a:cs typeface="Quicksand"/>
                <a:sym typeface="Quicksand"/>
              </a:rPr>
              <a:t> / </a:t>
            </a:r>
            <a:r>
              <a:rPr lang="en" u="sng">
                <a:solidFill>
                  <a:srgbClr val="FF9900"/>
                </a:solidFill>
                <a:latin typeface="Quicksand"/>
                <a:ea typeface="Quicksand"/>
                <a:cs typeface="Quicksand"/>
                <a:sym typeface="Quicksand"/>
              </a:rPr>
              <a:t>PROJET</a:t>
            </a:r>
            <a:endParaRPr u="sng">
              <a:solidFill>
                <a:srgbClr val="FF9900"/>
              </a:solidFill>
              <a:latin typeface="Quicksand"/>
              <a:ea typeface="Quicksand"/>
              <a:cs typeface="Quicksand"/>
              <a:sym typeface="Quicksand"/>
            </a:endParaRPr>
          </a:p>
        </p:txBody>
      </p:sp>
    </p:spTree>
  </p:cSld>
  <p:clrMapOvr>
    <a:masterClrMapping/>
  </p:clrMapOvr>
</p:sld>
</file>

<file path=ppt/theme/theme1.xml><?xml version="1.0" encoding="utf-8"?>
<a:theme xmlns:a="http://schemas.openxmlformats.org/drawingml/2006/main" xmlns:r="http://schemas.openxmlformats.org/officeDocument/2006/relationships" name="Elegant Cream Ellipse Portfolio by Slidesgo">
  <a:themeElements>
    <a:clrScheme name="Simple Light">
      <a:dk1>
        <a:srgbClr val="000000"/>
      </a:dk1>
      <a:lt1>
        <a:srgbClr val="FFFFFF"/>
      </a:lt1>
      <a:dk2>
        <a:srgbClr val="282828"/>
      </a:dk2>
      <a:lt2>
        <a:srgbClr val="F6F4EC"/>
      </a:lt2>
      <a:accent1>
        <a:srgbClr val="282828"/>
      </a:accent1>
      <a:accent2>
        <a:srgbClr val="CC0000"/>
      </a:accent2>
      <a:accent3>
        <a:srgbClr val="FFFFFF"/>
      </a:accent3>
      <a:accent4>
        <a:srgbClr val="CC0000"/>
      </a:accent4>
      <a:accent5>
        <a:srgbClr val="CC0000"/>
      </a:accent5>
      <a:accent6>
        <a:srgbClr val="282828"/>
      </a:accent6>
      <a:hlink>
        <a:srgbClr val="CC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