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02aa85db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02aa85db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02aa85db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02aa85db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02aa85db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02aa85d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02aa85d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02aa85d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0824e8e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0824e8e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0824e8e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0824e8e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Visualisation des données SANITORAL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46190" l="124730" r="-124730" t="-46190"/>
          <a:stretch/>
        </p:blipFill>
        <p:spPr>
          <a:xfrm>
            <a:off x="3365175" y="2010394"/>
            <a:ext cx="3575425" cy="10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3773" y="3774323"/>
            <a:ext cx="2708532" cy="10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11700" y="1631625"/>
            <a:ext cx="28038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Product Strategy Canvas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Données mise à disposition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Préparation des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Modélisation des données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fr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Présentation du dashboard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88" y="152400"/>
            <a:ext cx="814721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2500" y="54810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Données mise à disposition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83525" y="500925"/>
            <a:ext cx="4166400" cy="9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770" lvl="0" marL="457200" rtl="0" algn="l">
              <a:spcBef>
                <a:spcPts val="0"/>
              </a:spcBef>
              <a:spcAft>
                <a:spcPts val="0"/>
              </a:spcAft>
              <a:buSzPts val="1011"/>
              <a:buChar char="●"/>
            </a:pPr>
            <a:r>
              <a:rPr lang="fr" sz="1010"/>
              <a:t>Dictionnaire des données</a:t>
            </a:r>
            <a:endParaRPr sz="101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10"/>
          </a:p>
          <a:p>
            <a:pPr indent="-292770" lvl="0" marL="457200" rtl="0" algn="l">
              <a:spcBef>
                <a:spcPts val="1200"/>
              </a:spcBef>
              <a:spcAft>
                <a:spcPts val="0"/>
              </a:spcAft>
              <a:buSzPts val="1011"/>
              <a:buChar char="●"/>
            </a:pPr>
            <a:r>
              <a:rPr lang="fr" sz="1010"/>
              <a:t>Jeux de données SANITORAL 2018-2022</a:t>
            </a:r>
            <a:endParaRPr sz="101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10"/>
              <a:t>Project plan</a:t>
            </a:r>
            <a:endParaRPr sz="1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10"/>
              <a:t>Project type</a:t>
            </a:r>
            <a:endParaRPr sz="101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10"/>
              <a:t>Actual costs / Actual duration /Actual </a:t>
            </a:r>
            <a:r>
              <a:rPr lang="fr" sz="1010"/>
              <a:t>deliverable</a:t>
            </a:r>
            <a:endParaRPr sz="101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10"/>
              <a:t>Projects locations / Country profiles</a:t>
            </a:r>
            <a:endParaRPr sz="101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My Documents computer OS icon vector drawing | Free SVG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50" y="2383625"/>
            <a:ext cx="1781700" cy="17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Préparation</a:t>
            </a:r>
            <a:r>
              <a:rPr lang="fr"/>
              <a:t> des données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0650" y="1828650"/>
            <a:ext cx="6518774" cy="23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00" y="1814163"/>
            <a:ext cx="2095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Modélisation des données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563" y="1349175"/>
            <a:ext cx="5808075" cy="37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4572000" y="3547775"/>
            <a:ext cx="536100" cy="132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119700" y="4422750"/>
            <a:ext cx="536100" cy="132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6307750" y="4318650"/>
            <a:ext cx="536100" cy="132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307750" y="3331138"/>
            <a:ext cx="536100" cy="132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6307750" y="2343650"/>
            <a:ext cx="536100" cy="132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100125" y="3151775"/>
            <a:ext cx="536100" cy="13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1947200" y="4186650"/>
            <a:ext cx="536100" cy="13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100125" y="3283775"/>
            <a:ext cx="536100" cy="132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4572000" y="3415775"/>
            <a:ext cx="536100" cy="132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Axe de </a:t>
            </a:r>
            <a:r>
              <a:rPr lang="fr"/>
              <a:t>stratégie</a:t>
            </a:r>
            <a:endParaRPr/>
          </a:p>
        </p:txBody>
      </p:sp>
      <p:sp>
        <p:nvSpPr>
          <p:cNvPr id="107" name="Google Shape;107;p18"/>
          <p:cNvSpPr txBox="1"/>
          <p:nvPr>
            <p:ph idx="2" type="body"/>
          </p:nvPr>
        </p:nvSpPr>
        <p:spPr>
          <a:xfrm>
            <a:off x="4886900" y="516000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Avancement livrable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 90%  livrables / 25% des phases </a:t>
            </a:r>
            <a:r>
              <a:rPr lang="fr"/>
              <a:t>terminées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Projet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coût</a:t>
            </a:r>
            <a:r>
              <a:rPr lang="fr"/>
              <a:t> phase D x4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4 projets en Alerte </a:t>
            </a:r>
            <a:r>
              <a:rPr lang="fr"/>
              <a:t>coût</a:t>
            </a:r>
            <a:r>
              <a:rPr lang="fr"/>
              <a:t> et durée 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Egypte → 4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Liban →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Albanie → 6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Turquie → 88</a:t>
            </a:r>
            <a:endParaRPr/>
          </a:p>
        </p:txBody>
      </p:sp>
      <p:pic>
        <p:nvPicPr>
          <p:cNvPr descr="Gestion de projet | Vecteurs publiques"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238" y="1940050"/>
            <a:ext cx="2730519" cy="22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14000" y="846900"/>
            <a:ext cx="36207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000"/>
              <a:t>MERCI DE VOTRE ATTENTION</a:t>
            </a:r>
            <a:endParaRPr sz="3000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25" y="2571750"/>
            <a:ext cx="4430650" cy="17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