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nton"/>
      <p:regular r:id="rId20"/>
    </p:embeddedFont>
    <p:embeddedFont>
      <p:font typeface="Libre Franklin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CA5A2F-2C82-4E26-ACC0-9044933F161F}">
  <a:tblStyle styleId="{4ACA5A2F-2C82-4E26-ACC0-9044933F1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358a094b59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358a094b59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358a094b59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4" name="Google Shape;2844;g358a094b59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3587119f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3587119f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3587119f4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3587119f4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369e445d2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369e445d2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369d3e3f4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369d3e3f4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358a094b5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358a094b5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f45edc9e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f45edc9e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358a094b5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358a094b5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358a094b59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358a094b59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358a094b59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358a094b59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gf45edc9e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6" name="Google Shape;2786;gf45edc9e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2"/>
          <p:cNvSpPr txBox="1"/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" name="Google Shape;79;p2"/>
          <p:cNvSpPr txBox="1"/>
          <p:nvPr>
            <p:ph idx="1" type="subTitle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11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8" name="Google Shape;1068;p11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"/>
          <p:cNvSpPr txBox="1"/>
          <p:nvPr>
            <p:ph type="title"/>
          </p:nvPr>
        </p:nvSpPr>
        <p:spPr>
          <a:xfrm>
            <a:off x="4574275" y="3334100"/>
            <a:ext cx="3856500" cy="12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73" name="Google Shape;1073;p1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74" name="Google Shape;1074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p1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91" name="Google Shape;1091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7" name="Google Shape;1107;p1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108" name="Google Shape;1108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1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125" name="Google Shape;1125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1" name="Google Shape;1141;p13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3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3" name="Google Shape;1143;p13"/>
          <p:cNvGrpSpPr/>
          <p:nvPr/>
        </p:nvGrpSpPr>
        <p:grpSpPr>
          <a:xfrm rot="-1169522">
            <a:off x="-179374" y="-452682"/>
            <a:ext cx="1609721" cy="1984383"/>
            <a:chOff x="9743146" y="2970638"/>
            <a:chExt cx="1446996" cy="1783072"/>
          </a:xfrm>
        </p:grpSpPr>
        <p:sp>
          <p:nvSpPr>
            <p:cNvPr id="1144" name="Google Shape;114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46" name="Google Shape;114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4" name="Google Shape;1154;p13"/>
          <p:cNvGrpSpPr/>
          <p:nvPr/>
        </p:nvGrpSpPr>
        <p:grpSpPr>
          <a:xfrm rot="-3676714">
            <a:off x="1672457" y="-285905"/>
            <a:ext cx="1609742" cy="1984414"/>
            <a:chOff x="9743146" y="2970638"/>
            <a:chExt cx="1446996" cy="1783072"/>
          </a:xfrm>
        </p:grpSpPr>
        <p:sp>
          <p:nvSpPr>
            <p:cNvPr id="1155" name="Google Shape;115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57" name="Google Shape;115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5" name="Google Shape;1165;p13"/>
          <p:cNvGrpSpPr/>
          <p:nvPr/>
        </p:nvGrpSpPr>
        <p:grpSpPr>
          <a:xfrm rot="461846">
            <a:off x="3162254" y="-1206234"/>
            <a:ext cx="1609673" cy="1984416"/>
            <a:chOff x="9743146" y="2970638"/>
            <a:chExt cx="1446996" cy="1783072"/>
          </a:xfrm>
        </p:grpSpPr>
        <p:sp>
          <p:nvSpPr>
            <p:cNvPr id="1166" name="Google Shape;1166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7" name="Google Shape;1167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8" name="Google Shape;1168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6" name="Google Shape;1176;p13"/>
          <p:cNvGrpSpPr/>
          <p:nvPr/>
        </p:nvGrpSpPr>
        <p:grpSpPr>
          <a:xfrm rot="-6011077">
            <a:off x="4663538" y="-452642"/>
            <a:ext cx="1609679" cy="1984274"/>
            <a:chOff x="9743146" y="2970638"/>
            <a:chExt cx="1446996" cy="1783072"/>
          </a:xfrm>
        </p:grpSpPr>
        <p:sp>
          <p:nvSpPr>
            <p:cNvPr id="1177" name="Google Shape;1177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8" name="Google Shape;1178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79" name="Google Shape;1179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7" name="Google Shape;1187;p13"/>
          <p:cNvGrpSpPr/>
          <p:nvPr/>
        </p:nvGrpSpPr>
        <p:grpSpPr>
          <a:xfrm rot="-9449560">
            <a:off x="6230395" y="-751690"/>
            <a:ext cx="1609530" cy="1984316"/>
            <a:chOff x="9743146" y="2970638"/>
            <a:chExt cx="1446996" cy="1783072"/>
          </a:xfrm>
        </p:grpSpPr>
        <p:sp>
          <p:nvSpPr>
            <p:cNvPr id="1188" name="Google Shape;1188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9" name="Google Shape;1189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13"/>
          <p:cNvGrpSpPr/>
          <p:nvPr/>
        </p:nvGrpSpPr>
        <p:grpSpPr>
          <a:xfrm rot="-6225911">
            <a:off x="7918892" y="-707208"/>
            <a:ext cx="1609712" cy="1984488"/>
            <a:chOff x="9743146" y="2970638"/>
            <a:chExt cx="1446996" cy="1783072"/>
          </a:xfrm>
        </p:grpSpPr>
        <p:sp>
          <p:nvSpPr>
            <p:cNvPr id="1199" name="Google Shape;1199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3"/>
          <p:cNvGrpSpPr/>
          <p:nvPr/>
        </p:nvGrpSpPr>
        <p:grpSpPr>
          <a:xfrm rot="9630478">
            <a:off x="7931799" y="3516611"/>
            <a:ext cx="1609721" cy="1984383"/>
            <a:chOff x="9743146" y="2970638"/>
            <a:chExt cx="1446996" cy="1783072"/>
          </a:xfrm>
        </p:grpSpPr>
        <p:sp>
          <p:nvSpPr>
            <p:cNvPr id="1210" name="Google Shape;1210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12" name="Google Shape;1212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0" name="Google Shape;1220;p13"/>
          <p:cNvGrpSpPr/>
          <p:nvPr/>
        </p:nvGrpSpPr>
        <p:grpSpPr>
          <a:xfrm rot="7123286">
            <a:off x="6079947" y="3349804"/>
            <a:ext cx="1609742" cy="1984414"/>
            <a:chOff x="9743146" y="2970638"/>
            <a:chExt cx="1446996" cy="1783072"/>
          </a:xfrm>
        </p:grpSpPr>
        <p:sp>
          <p:nvSpPr>
            <p:cNvPr id="1221" name="Google Shape;1221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2" name="Google Shape;1222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1" name="Google Shape;1231;p13"/>
          <p:cNvGrpSpPr/>
          <p:nvPr/>
        </p:nvGrpSpPr>
        <p:grpSpPr>
          <a:xfrm rot="-10338154">
            <a:off x="4590220" y="4270131"/>
            <a:ext cx="1609673" cy="1984416"/>
            <a:chOff x="9743146" y="2970638"/>
            <a:chExt cx="1446996" cy="1783072"/>
          </a:xfrm>
        </p:grpSpPr>
        <p:sp>
          <p:nvSpPr>
            <p:cNvPr id="1232" name="Google Shape;1232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Google Shape;1233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13"/>
          <p:cNvGrpSpPr/>
          <p:nvPr/>
        </p:nvGrpSpPr>
        <p:grpSpPr>
          <a:xfrm rot="4788923">
            <a:off x="3088929" y="3516681"/>
            <a:ext cx="1609679" cy="1984274"/>
            <a:chOff x="9743146" y="2970638"/>
            <a:chExt cx="1446996" cy="1783072"/>
          </a:xfrm>
        </p:grpSpPr>
        <p:sp>
          <p:nvSpPr>
            <p:cNvPr id="1243" name="Google Shape;1243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45" name="Google Shape;1245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3" name="Google Shape;1253;p13"/>
          <p:cNvGrpSpPr/>
          <p:nvPr/>
        </p:nvGrpSpPr>
        <p:grpSpPr>
          <a:xfrm rot="1350440">
            <a:off x="1522220" y="3815686"/>
            <a:ext cx="1609530" cy="1984316"/>
            <a:chOff x="9743146" y="2970638"/>
            <a:chExt cx="1446996" cy="1783072"/>
          </a:xfrm>
        </p:grpSpPr>
        <p:sp>
          <p:nvSpPr>
            <p:cNvPr id="1254" name="Google Shape;125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4" name="Google Shape;1264;p13"/>
          <p:cNvGrpSpPr/>
          <p:nvPr/>
        </p:nvGrpSpPr>
        <p:grpSpPr>
          <a:xfrm rot="4574089">
            <a:off x="-166458" y="3771033"/>
            <a:ext cx="1609712" cy="1984488"/>
            <a:chOff x="9743146" y="2970638"/>
            <a:chExt cx="1446996" cy="1783072"/>
          </a:xfrm>
        </p:grpSpPr>
        <p:sp>
          <p:nvSpPr>
            <p:cNvPr id="1265" name="Google Shape;126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67" name="Google Shape;126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15"/>
          <p:cNvSpPr txBox="1"/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7" name="Google Shape;1347;p15"/>
          <p:cNvSpPr txBox="1"/>
          <p:nvPr>
            <p:ph idx="1" type="subTitle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15"/>
          <p:cNvSpPr txBox="1"/>
          <p:nvPr>
            <p:ph idx="2" type="title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9" name="Google Shape;1349;p15"/>
          <p:cNvSpPr txBox="1"/>
          <p:nvPr>
            <p:ph idx="3" type="subTitle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15"/>
          <p:cNvSpPr txBox="1"/>
          <p:nvPr>
            <p:ph idx="4" type="title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1" name="Google Shape;1351;p15"/>
          <p:cNvSpPr txBox="1"/>
          <p:nvPr>
            <p:ph idx="5" type="subTitle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15"/>
          <p:cNvSpPr txBox="1"/>
          <p:nvPr>
            <p:ph idx="6" type="title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3" name="Google Shape;1353;p15"/>
          <p:cNvSpPr txBox="1"/>
          <p:nvPr>
            <p:ph idx="7" type="subTitle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15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5" name="Google Shape;1355;p15"/>
          <p:cNvSpPr txBox="1"/>
          <p:nvPr>
            <p:ph hasCustomPrompt="1" idx="9" type="title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/>
          <p:nvPr>
            <p:ph hasCustomPrompt="1" idx="13" type="title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/>
          <p:nvPr>
            <p:ph hasCustomPrompt="1" idx="14" type="title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/>
          <p:nvPr>
            <p:ph hasCustomPrompt="1" idx="15" type="title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9" name="Google Shape;1429;p16"/>
          <p:cNvSpPr txBox="1"/>
          <p:nvPr>
            <p:ph idx="1" type="subTitle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1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1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433" name="Google Shape;1433;p1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34" name="Google Shape;1434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1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51" name="Google Shape;1451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468" name="Google Shape;1468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1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85" name="Google Shape;1485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1" name="Google Shape;150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2" name="Google Shape;1502;p17"/>
          <p:cNvSpPr txBox="1"/>
          <p:nvPr>
            <p:ph idx="1" type="body"/>
          </p:nvPr>
        </p:nvSpPr>
        <p:spPr>
          <a:xfrm>
            <a:off x="720000" y="1152475"/>
            <a:ext cx="7704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06" name="Google Shape;1506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23" name="Google Shape;1523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1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540" name="Google Shape;1540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1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557" name="Google Shape;1557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3" name="Google Shape;15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4" name="Google Shape;1574;p18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19"/>
          <p:cNvSpPr txBox="1"/>
          <p:nvPr>
            <p:ph idx="1" type="subTitle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19"/>
          <p:cNvSpPr txBox="1"/>
          <p:nvPr>
            <p:ph idx="2" type="title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8" name="Google Shape;1648;p19"/>
          <p:cNvSpPr txBox="1"/>
          <p:nvPr>
            <p:ph idx="3" type="subTitle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19"/>
          <p:cNvSpPr txBox="1"/>
          <p:nvPr>
            <p:ph idx="4" type="title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0" name="Google Shape;1650;p19"/>
          <p:cNvSpPr txBox="1"/>
          <p:nvPr>
            <p:ph idx="5" type="subTitle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2" name="Google Shape;1722;p20"/>
          <p:cNvSpPr txBox="1"/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3" name="Google Shape;1723;p20"/>
          <p:cNvSpPr txBox="1"/>
          <p:nvPr>
            <p:ph idx="1" type="subTitle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20"/>
          <p:cNvSpPr txBox="1"/>
          <p:nvPr>
            <p:ph idx="2" type="title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5" name="Google Shape;1725;p20"/>
          <p:cNvSpPr txBox="1"/>
          <p:nvPr>
            <p:ph idx="3" type="subTitle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20"/>
          <p:cNvSpPr txBox="1"/>
          <p:nvPr>
            <p:ph idx="4" type="title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7" name="Google Shape;1727;p20"/>
          <p:cNvSpPr txBox="1"/>
          <p:nvPr>
            <p:ph idx="5" type="subTitle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20"/>
          <p:cNvSpPr txBox="1"/>
          <p:nvPr>
            <p:ph idx="6" type="title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9" name="Google Shape;1729;p20"/>
          <p:cNvSpPr txBox="1"/>
          <p:nvPr>
            <p:ph idx="7" type="subTitle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20"/>
          <p:cNvSpPr txBox="1"/>
          <p:nvPr>
            <p:ph idx="8" type="title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1" name="Google Shape;1731;p20"/>
          <p:cNvSpPr txBox="1"/>
          <p:nvPr>
            <p:ph idx="9" type="subTitle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20"/>
          <p:cNvSpPr txBox="1"/>
          <p:nvPr>
            <p:ph idx="13" type="title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3" name="Google Shape;1733;p20"/>
          <p:cNvSpPr txBox="1"/>
          <p:nvPr>
            <p:ph idx="14" type="subTitle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3"/>
          <p:cNvSpPr txBox="1"/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3"/>
          <p:cNvSpPr txBox="1"/>
          <p:nvPr>
            <p:ph hasCustomPrompt="1" idx="2" type="title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/>
          <p:nvPr>
            <p:ph idx="1" type="subTitle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737" name="Google Shape;1737;p2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38" name="Google Shape;1738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4" name="Google Shape;1754;p2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55" name="Google Shape;1755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2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772" name="Google Shape;1772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Google Shape;1788;p2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89" name="Google Shape;1789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5" name="Google Shape;1805;p21"/>
          <p:cNvSpPr txBox="1"/>
          <p:nvPr>
            <p:ph hasCustomPrompt="1" type="title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6" name="Google Shape;1806;p21"/>
          <p:cNvSpPr txBox="1"/>
          <p:nvPr>
            <p:ph idx="1" type="subTitle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21"/>
          <p:cNvSpPr txBox="1"/>
          <p:nvPr>
            <p:ph hasCustomPrompt="1" idx="2" type="title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8" name="Google Shape;1808;p21"/>
          <p:cNvSpPr txBox="1"/>
          <p:nvPr>
            <p:ph idx="3" type="subTitle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09" name="Google Shape;1809;p21"/>
          <p:cNvGrpSpPr/>
          <p:nvPr/>
        </p:nvGrpSpPr>
        <p:grpSpPr>
          <a:xfrm rot="9567992">
            <a:off x="-199883" y="-1140129"/>
            <a:ext cx="2363020" cy="2912016"/>
            <a:chOff x="9743146" y="2970638"/>
            <a:chExt cx="1446996" cy="1783072"/>
          </a:xfrm>
        </p:grpSpPr>
        <p:sp>
          <p:nvSpPr>
            <p:cNvPr id="1810" name="Google Shape;1810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12" name="Google Shape;1812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0" name="Google Shape;1820;p21"/>
          <p:cNvGrpSpPr/>
          <p:nvPr/>
        </p:nvGrpSpPr>
        <p:grpSpPr>
          <a:xfrm rot="7553428">
            <a:off x="331962" y="1143001"/>
            <a:ext cx="1803076" cy="2222208"/>
            <a:chOff x="9743146" y="2970638"/>
            <a:chExt cx="1446996" cy="1783072"/>
          </a:xfrm>
        </p:grpSpPr>
        <p:sp>
          <p:nvSpPr>
            <p:cNvPr id="1821" name="Google Shape;1821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2" name="Google Shape;1822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3" name="Google Shape;1823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1" name="Google Shape;1831;p21"/>
          <p:cNvGrpSpPr/>
          <p:nvPr/>
        </p:nvGrpSpPr>
        <p:grpSpPr>
          <a:xfrm rot="9567950">
            <a:off x="744780" y="2878500"/>
            <a:ext cx="1375357" cy="1694962"/>
            <a:chOff x="9743146" y="2970638"/>
            <a:chExt cx="1446996" cy="1783072"/>
          </a:xfrm>
        </p:grpSpPr>
        <p:sp>
          <p:nvSpPr>
            <p:cNvPr id="1832" name="Google Shape;1832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3" name="Google Shape;1833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34" name="Google Shape;1834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21"/>
          <p:cNvGrpSpPr/>
          <p:nvPr/>
        </p:nvGrpSpPr>
        <p:grpSpPr>
          <a:xfrm rot="-8231321">
            <a:off x="6459092" y="-717961"/>
            <a:ext cx="2363020" cy="2912102"/>
            <a:chOff x="9743146" y="2970638"/>
            <a:chExt cx="1446996" cy="1783072"/>
          </a:xfrm>
        </p:grpSpPr>
        <p:sp>
          <p:nvSpPr>
            <p:cNvPr id="1843" name="Google Shape;1843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4" name="Google Shape;1844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45" name="Google Shape;1845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21"/>
          <p:cNvGrpSpPr/>
          <p:nvPr/>
        </p:nvGrpSpPr>
        <p:grpSpPr>
          <a:xfrm rot="-10530287">
            <a:off x="6707733" y="2149110"/>
            <a:ext cx="1482522" cy="1827219"/>
            <a:chOff x="9743146" y="2970638"/>
            <a:chExt cx="1446996" cy="1783072"/>
          </a:xfrm>
        </p:grpSpPr>
        <p:sp>
          <p:nvSpPr>
            <p:cNvPr id="1854" name="Google Shape;1854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56" name="Google Shape;1856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4" name="Google Shape;1864;p21"/>
          <p:cNvGrpSpPr/>
          <p:nvPr/>
        </p:nvGrpSpPr>
        <p:grpSpPr>
          <a:xfrm rot="-2501947">
            <a:off x="8079268" y="1743837"/>
            <a:ext cx="1375390" cy="1694969"/>
            <a:chOff x="9743146" y="2970638"/>
            <a:chExt cx="1446996" cy="1783072"/>
          </a:xfrm>
        </p:grpSpPr>
        <p:sp>
          <p:nvSpPr>
            <p:cNvPr id="1865" name="Google Shape;1865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67" name="Google Shape;1867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5" name="Google Shape;1875;p21"/>
          <p:cNvGrpSpPr/>
          <p:nvPr/>
        </p:nvGrpSpPr>
        <p:grpSpPr>
          <a:xfrm rot="-5998141">
            <a:off x="7723198" y="3503935"/>
            <a:ext cx="1121718" cy="1382597"/>
            <a:chOff x="9743146" y="2970638"/>
            <a:chExt cx="1446996" cy="1783072"/>
          </a:xfrm>
        </p:grpSpPr>
        <p:sp>
          <p:nvSpPr>
            <p:cNvPr id="1876" name="Google Shape;1876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7" name="Google Shape;1877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78" name="Google Shape;1878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6" name="Google Shape;1886;p21"/>
          <p:cNvGrpSpPr/>
          <p:nvPr/>
        </p:nvGrpSpPr>
        <p:grpSpPr>
          <a:xfrm rot="-644589">
            <a:off x="6686848" y="4171892"/>
            <a:ext cx="1121692" cy="1382565"/>
            <a:chOff x="9743146" y="2970638"/>
            <a:chExt cx="1446996" cy="1783072"/>
          </a:xfrm>
        </p:grpSpPr>
        <p:sp>
          <p:nvSpPr>
            <p:cNvPr id="1887" name="Google Shape;1887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89" name="Google Shape;1889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7" name="Google Shape;1897;p21"/>
          <p:cNvGrpSpPr/>
          <p:nvPr/>
        </p:nvGrpSpPr>
        <p:grpSpPr>
          <a:xfrm rot="-9856068">
            <a:off x="152340" y="3982019"/>
            <a:ext cx="1121771" cy="1382531"/>
            <a:chOff x="9743146" y="2970638"/>
            <a:chExt cx="1446996" cy="1783072"/>
          </a:xfrm>
        </p:grpSpPr>
        <p:sp>
          <p:nvSpPr>
            <p:cNvPr id="1898" name="Google Shape;1898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9" name="Google Shape;1899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00" name="Google Shape;1900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8" name="Google Shape;1978;p22"/>
          <p:cNvSpPr txBox="1"/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9" name="Google Shape;1979;p22"/>
          <p:cNvSpPr txBox="1"/>
          <p:nvPr>
            <p:ph idx="1" type="subTitle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4"/>
          <p:cNvSpPr txBox="1"/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5"/>
          <p:cNvSpPr txBox="1"/>
          <p:nvPr>
            <p:ph idx="1" type="subTitle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5"/>
          <p:cNvSpPr txBox="1"/>
          <p:nvPr>
            <p:ph idx="2" type="subTitle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5"/>
          <p:cNvSpPr txBox="1"/>
          <p:nvPr>
            <p:ph idx="3" type="subTitle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"/>
          <p:cNvSpPr txBox="1"/>
          <p:nvPr>
            <p:ph idx="4" type="subTitle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98" name="Google Shape;598;p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6" name="Google Shape;66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7" name="Google Shape;73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9"/>
          <p:cNvSpPr txBox="1"/>
          <p:nvPr>
            <p:ph idx="1" type="body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1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5"/>
          <p:cNvSpPr txBox="1"/>
          <p:nvPr>
            <p:ph type="ctrTitle"/>
          </p:nvPr>
        </p:nvSpPr>
        <p:spPr>
          <a:xfrm>
            <a:off x="1800700" y="1372600"/>
            <a:ext cx="55422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Detecteur </a:t>
            </a:r>
            <a:endParaRPr sz="6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de faux billets</a:t>
            </a:r>
            <a:endParaRPr sz="6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</p:txBody>
      </p:sp>
      <p:sp>
        <p:nvSpPr>
          <p:cNvPr id="2324" name="Google Shape;2324;p25"/>
          <p:cNvSpPr txBox="1"/>
          <p:nvPr>
            <p:ph idx="1" type="subTitle"/>
          </p:nvPr>
        </p:nvSpPr>
        <p:spPr>
          <a:xfrm>
            <a:off x="5324500" y="4660675"/>
            <a:ext cx="371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 Damien</a:t>
            </a:r>
            <a:endParaRPr/>
          </a:p>
        </p:txBody>
      </p:sp>
      <p:sp>
        <p:nvSpPr>
          <p:cNvPr id="2325" name="Google Shape;2325;p25"/>
          <p:cNvSpPr txBox="1"/>
          <p:nvPr/>
        </p:nvSpPr>
        <p:spPr>
          <a:xfrm>
            <a:off x="2880975" y="3831225"/>
            <a:ext cx="38916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Client : ONCFM</a:t>
            </a:r>
            <a:endParaRPr sz="20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K-MEANS</a:t>
            </a:r>
            <a:endParaRPr sz="3500"/>
          </a:p>
        </p:txBody>
      </p:sp>
      <p:grpSp>
        <p:nvGrpSpPr>
          <p:cNvPr id="2795" name="Google Shape;2795;p34"/>
          <p:cNvGrpSpPr/>
          <p:nvPr/>
        </p:nvGrpSpPr>
        <p:grpSpPr>
          <a:xfrm rot="4131323">
            <a:off x="7793804" y="-14502"/>
            <a:ext cx="1139230" cy="1403825"/>
            <a:chOff x="9743146" y="2970638"/>
            <a:chExt cx="1446996" cy="1783072"/>
          </a:xfrm>
        </p:grpSpPr>
        <p:sp>
          <p:nvSpPr>
            <p:cNvPr id="2796" name="Google Shape;2796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7" name="Google Shape;2797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98" name="Google Shape;2798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6" name="Google Shape;2806;p34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807" name="Google Shape;280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8" name="Google Shape;280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09" name="Google Shape;280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7" name="Google Shape;2817;p34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818" name="Google Shape;281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9" name="Google Shape;281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20" name="Google Shape;282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8" name="Google Shape;2828;p34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829" name="Google Shape;282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31" name="Google Shape;283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39" name="Google Shape;28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425" y="1385500"/>
            <a:ext cx="2542305" cy="219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40" name="Google Shape;28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50" y="1471875"/>
            <a:ext cx="5520344" cy="329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41" name="Google Shape;2841;p34"/>
          <p:cNvSpPr txBox="1"/>
          <p:nvPr/>
        </p:nvSpPr>
        <p:spPr>
          <a:xfrm>
            <a:off x="6238425" y="39141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Taux de réussite</a:t>
            </a: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: 98%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 Nearest Neighbors (KNN)</a:t>
            </a:r>
            <a:endParaRPr sz="3500"/>
          </a:p>
        </p:txBody>
      </p:sp>
      <p:grpSp>
        <p:nvGrpSpPr>
          <p:cNvPr id="2847" name="Google Shape;2847;p35"/>
          <p:cNvGrpSpPr/>
          <p:nvPr/>
        </p:nvGrpSpPr>
        <p:grpSpPr>
          <a:xfrm rot="4131323">
            <a:off x="7861154" y="-79465"/>
            <a:ext cx="1139230" cy="1403825"/>
            <a:chOff x="9743146" y="2970638"/>
            <a:chExt cx="1446996" cy="1783072"/>
          </a:xfrm>
        </p:grpSpPr>
        <p:sp>
          <p:nvSpPr>
            <p:cNvPr id="2848" name="Google Shape;2848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9" name="Google Shape;2849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50" name="Google Shape;2850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8" name="Google Shape;2858;p35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859" name="Google Shape;2859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0" name="Google Shape;2860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61" name="Google Shape;2861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9" name="Google Shape;2869;p35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870" name="Google Shape;287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1" name="Google Shape;287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72" name="Google Shape;287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0" name="Google Shape;2880;p35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881" name="Google Shape;288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2" name="Google Shape;288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3" name="Google Shape;288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891" name="Google Shape;28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425" y="1374924"/>
            <a:ext cx="2524950" cy="218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92" name="Google Shape;28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00" y="1470650"/>
            <a:ext cx="5488176" cy="327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93" name="Google Shape;2893;p35"/>
          <p:cNvSpPr txBox="1"/>
          <p:nvPr/>
        </p:nvSpPr>
        <p:spPr>
          <a:xfrm>
            <a:off x="6238425" y="39141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Taux de réussite</a:t>
            </a: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: 98.7%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Régression logistique</a:t>
            </a:r>
            <a:endParaRPr sz="3500"/>
          </a:p>
        </p:txBody>
      </p:sp>
      <p:grpSp>
        <p:nvGrpSpPr>
          <p:cNvPr id="2899" name="Google Shape;2899;p36"/>
          <p:cNvGrpSpPr/>
          <p:nvPr/>
        </p:nvGrpSpPr>
        <p:grpSpPr>
          <a:xfrm rot="4131323">
            <a:off x="7808904" y="-194027"/>
            <a:ext cx="1139230" cy="1403825"/>
            <a:chOff x="9743146" y="2970638"/>
            <a:chExt cx="1446996" cy="1783072"/>
          </a:xfrm>
        </p:grpSpPr>
        <p:sp>
          <p:nvSpPr>
            <p:cNvPr id="2900" name="Google Shape;2900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1" name="Google Shape;2901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2" name="Google Shape;2902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0" name="Google Shape;2910;p36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911" name="Google Shape;291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2" name="Google Shape;291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3" name="Google Shape;291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1" name="Google Shape;2921;p36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922" name="Google Shape;292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3" name="Google Shape;292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4" name="Google Shape;292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2" name="Google Shape;2932;p36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933" name="Google Shape;293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4" name="Google Shape;293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35" name="Google Shape;293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43" name="Google Shape;29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575" y="1328600"/>
            <a:ext cx="2499950" cy="218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44" name="Google Shape;2944;p36"/>
          <p:cNvSpPr txBox="1"/>
          <p:nvPr/>
        </p:nvSpPr>
        <p:spPr>
          <a:xfrm>
            <a:off x="6238425" y="39141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Taux de réussite</a:t>
            </a: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: 99%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945" name="Google Shape;29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5" y="1375333"/>
            <a:ext cx="5488176" cy="32747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Random Forest</a:t>
            </a:r>
            <a:endParaRPr sz="3500"/>
          </a:p>
        </p:txBody>
      </p:sp>
      <p:grpSp>
        <p:nvGrpSpPr>
          <p:cNvPr id="2951" name="Google Shape;2951;p37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952" name="Google Shape;2952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3" name="Google Shape;2953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54" name="Google Shape;2954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2" name="Google Shape;2962;p37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963" name="Google Shape;2963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4" name="Google Shape;2964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65" name="Google Shape;2965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3" name="Google Shape;2973;p37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974" name="Google Shape;2974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5" name="Google Shape;2975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76" name="Google Shape;2976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84" name="Google Shape;2984;p37"/>
          <p:cNvGrpSpPr/>
          <p:nvPr/>
        </p:nvGrpSpPr>
        <p:grpSpPr>
          <a:xfrm rot="4131323">
            <a:off x="7808904" y="-194027"/>
            <a:ext cx="1139230" cy="1403825"/>
            <a:chOff x="9743146" y="2970638"/>
            <a:chExt cx="1446996" cy="1783072"/>
          </a:xfrm>
        </p:grpSpPr>
        <p:sp>
          <p:nvSpPr>
            <p:cNvPr id="2985" name="Google Shape;2985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6" name="Google Shape;2986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87" name="Google Shape;2987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95" name="Google Shape;29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975" y="1411550"/>
            <a:ext cx="2611424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6" name="Google Shape;2996;p37"/>
          <p:cNvSpPr txBox="1"/>
          <p:nvPr/>
        </p:nvSpPr>
        <p:spPr>
          <a:xfrm>
            <a:off x="6219000" y="392172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Taux de réussite</a:t>
            </a: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: 99%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997" name="Google Shape;29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5" y="1375368"/>
            <a:ext cx="5488176" cy="3274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 des modèles	</a:t>
            </a:r>
            <a:endParaRPr/>
          </a:p>
        </p:txBody>
      </p:sp>
      <p:graphicFrame>
        <p:nvGraphicFramePr>
          <p:cNvPr id="3003" name="Google Shape;3003;p38"/>
          <p:cNvGraphicFramePr/>
          <p:nvPr/>
        </p:nvGraphicFramePr>
        <p:xfrm>
          <a:off x="715100" y="14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{4ACA5A2F-2C82-4E26-ACC0-9044933F161F}</a:tableStyleId>
              </a:tblPr>
              <a:tblGrid>
                <a:gridCol w="1795975"/>
                <a:gridCol w="1159450"/>
                <a:gridCol w="2329075"/>
                <a:gridCol w="2419525"/>
              </a:tblGrid>
              <a:tr h="5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Algorithme</a:t>
                      </a:r>
                      <a:endParaRPr sz="2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Taux de réussite</a:t>
                      </a:r>
                      <a:endParaRPr sz="2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Avantages</a:t>
                      </a:r>
                      <a:endParaRPr sz="2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Inconvénient</a:t>
                      </a:r>
                      <a:endParaRPr sz="2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K-Means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98%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Simple à implementer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Suppose des clusters sphérique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98.7%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Simple à implementer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Sensible au bruit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Lent en prédiction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Régression logistique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99%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Rapide et efficace sur  petits jeu de données.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Suppose une relation linéaire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99%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Très efficaces pour des données géométriques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Peut nécessiter plus de mémoire</a:t>
                      </a:r>
                      <a:endParaRPr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pSp>
        <p:nvGrpSpPr>
          <p:cNvPr id="3004" name="Google Shape;3004;p38"/>
          <p:cNvGrpSpPr/>
          <p:nvPr/>
        </p:nvGrpSpPr>
        <p:grpSpPr>
          <a:xfrm rot="2208898">
            <a:off x="636279" y="-677435"/>
            <a:ext cx="1509218" cy="1859995"/>
            <a:chOff x="9743146" y="2970638"/>
            <a:chExt cx="1446996" cy="1783072"/>
          </a:xfrm>
        </p:grpSpPr>
        <p:sp>
          <p:nvSpPr>
            <p:cNvPr id="3005" name="Google Shape;3005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6" name="Google Shape;3006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07" name="Google Shape;3007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5" name="Google Shape;3015;p38"/>
          <p:cNvGrpSpPr/>
          <p:nvPr/>
        </p:nvGrpSpPr>
        <p:grpSpPr>
          <a:xfrm rot="-1843905">
            <a:off x="-899203" y="349274"/>
            <a:ext cx="1723943" cy="1298558"/>
            <a:chOff x="2700330" y="-829613"/>
            <a:chExt cx="2200221" cy="1657495"/>
          </a:xfrm>
        </p:grpSpPr>
        <p:sp>
          <p:nvSpPr>
            <p:cNvPr id="3016" name="Google Shape;3016;p38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7" name="Google Shape;3017;p38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018" name="Google Shape;3018;p38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38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38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38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38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38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38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38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6" name="Google Shape;3026;p38"/>
          <p:cNvGrpSpPr/>
          <p:nvPr/>
        </p:nvGrpSpPr>
        <p:grpSpPr>
          <a:xfrm rot="-5400000">
            <a:off x="8213803" y="3247201"/>
            <a:ext cx="1470407" cy="1107538"/>
            <a:chOff x="2700330" y="-829613"/>
            <a:chExt cx="2200221" cy="1657495"/>
          </a:xfrm>
        </p:grpSpPr>
        <p:sp>
          <p:nvSpPr>
            <p:cNvPr id="3027" name="Google Shape;3027;p38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8" name="Google Shape;3028;p38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029" name="Google Shape;3029;p38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37" name="Google Shape;3037;p38"/>
          <p:cNvGrpSpPr/>
          <p:nvPr/>
        </p:nvGrpSpPr>
        <p:grpSpPr>
          <a:xfrm rot="10800000">
            <a:off x="8173564" y="-87682"/>
            <a:ext cx="1329211" cy="1638108"/>
            <a:chOff x="9743146" y="2970638"/>
            <a:chExt cx="1446996" cy="1783072"/>
          </a:xfrm>
        </p:grpSpPr>
        <p:sp>
          <p:nvSpPr>
            <p:cNvPr id="3038" name="Google Shape;3038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9" name="Google Shape;3039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40" name="Google Shape;3040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2331" name="Google Shape;2331;p26"/>
          <p:cNvSpPr txBox="1"/>
          <p:nvPr>
            <p:ph idx="1" type="body"/>
          </p:nvPr>
        </p:nvSpPr>
        <p:spPr>
          <a:xfrm>
            <a:off x="437425" y="1956875"/>
            <a:ext cx="37860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Objectif </a:t>
            </a:r>
            <a:r>
              <a:rPr lang="en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Développer un algorithme automatique capable de distinguer les vrais des faux billets</a:t>
            </a:r>
            <a:endParaRPr>
              <a:solidFill>
                <a:schemeClr val="dk1"/>
              </a:solidFill>
            </a:endParaRPr>
          </a:p>
          <a:p>
            <a:pPr indent="-23495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de précision et de rapidité dans le tri des billets</a:t>
            </a:r>
            <a:endParaRPr sz="2000"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Renforcement de la lutte contre la contrefaçon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32" name="Google Shape;2332;p26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333" name="Google Shape;2333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4" name="Google Shape;2334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35" name="Google Shape;2335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3" name="Google Shape;2343;p26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344" name="Google Shape;2344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5" name="Google Shape;2345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6" name="Google Shape;2346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4" name="Google Shape;2354;p26"/>
          <p:cNvSpPr txBox="1"/>
          <p:nvPr/>
        </p:nvSpPr>
        <p:spPr>
          <a:xfrm>
            <a:off x="1123725" y="1048300"/>
            <a:ext cx="770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L’</a:t>
            </a: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ONCFM</a:t>
            </a: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 (Organisation nationale de lutte contre le faux-monnayage)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vise à renforcer la détection des billets contrefaits en euro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355" name="Google Shape;2355;p26" title="Capture.PNG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4588225" y="1917275"/>
            <a:ext cx="4250975" cy="227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7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</p:txBody>
      </p:sp>
      <p:sp>
        <p:nvSpPr>
          <p:cNvPr id="2361" name="Google Shape;2361;p27"/>
          <p:cNvSpPr txBox="1"/>
          <p:nvPr>
            <p:ph type="title"/>
          </p:nvPr>
        </p:nvSpPr>
        <p:spPr>
          <a:xfrm>
            <a:off x="1544475" y="1906550"/>
            <a:ext cx="2573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fournis</a:t>
            </a:r>
            <a:endParaRPr/>
          </a:p>
        </p:txBody>
      </p:sp>
      <p:sp>
        <p:nvSpPr>
          <p:cNvPr id="2362" name="Google Shape;2362;p27"/>
          <p:cNvSpPr txBox="1"/>
          <p:nvPr>
            <p:ph idx="1" type="subTitle"/>
          </p:nvPr>
        </p:nvSpPr>
        <p:spPr>
          <a:xfrm>
            <a:off x="1812325" y="2290575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Cahier des charges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sur 1500 billets </a:t>
            </a:r>
            <a:endParaRPr/>
          </a:p>
        </p:txBody>
      </p:sp>
      <p:sp>
        <p:nvSpPr>
          <p:cNvPr id="2363" name="Google Shape;2363;p27"/>
          <p:cNvSpPr txBox="1"/>
          <p:nvPr>
            <p:ph idx="2" type="title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des données</a:t>
            </a:r>
            <a:endParaRPr/>
          </a:p>
        </p:txBody>
      </p:sp>
      <p:sp>
        <p:nvSpPr>
          <p:cNvPr id="2364" name="Google Shape;2364;p27"/>
          <p:cNvSpPr txBox="1"/>
          <p:nvPr>
            <p:ph idx="3" type="subTitle"/>
          </p:nvPr>
        </p:nvSpPr>
        <p:spPr>
          <a:xfrm>
            <a:off x="5256625" y="2302625"/>
            <a:ext cx="2835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r>
              <a:rPr lang="en"/>
              <a:t> </a:t>
            </a:r>
            <a:r>
              <a:rPr lang="en"/>
              <a:t>géométriques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valeurs manquantes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univariées / bivariées</a:t>
            </a:r>
            <a:endParaRPr/>
          </a:p>
        </p:txBody>
      </p:sp>
      <p:sp>
        <p:nvSpPr>
          <p:cNvPr id="2365" name="Google Shape;2365;p27"/>
          <p:cNvSpPr txBox="1"/>
          <p:nvPr>
            <p:ph idx="4" type="title"/>
          </p:nvPr>
        </p:nvSpPr>
        <p:spPr>
          <a:xfrm>
            <a:off x="1191975" y="3577488"/>
            <a:ext cx="32784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Évaluation des différents modèles</a:t>
            </a:r>
            <a:endParaRPr/>
          </a:p>
        </p:txBody>
      </p:sp>
      <p:sp>
        <p:nvSpPr>
          <p:cNvPr id="2366" name="Google Shape;2366;p27"/>
          <p:cNvSpPr txBox="1"/>
          <p:nvPr>
            <p:ph idx="5" type="subTitle"/>
          </p:nvPr>
        </p:nvSpPr>
        <p:spPr>
          <a:xfrm>
            <a:off x="1638850" y="4209813"/>
            <a:ext cx="29013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,Regression logistique KNN,Random forest</a:t>
            </a:r>
            <a:endParaRPr/>
          </a:p>
        </p:txBody>
      </p:sp>
      <p:sp>
        <p:nvSpPr>
          <p:cNvPr id="2367" name="Google Shape;2367;p27"/>
          <p:cNvSpPr txBox="1"/>
          <p:nvPr>
            <p:ph idx="6" type="title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</a:t>
            </a:r>
            <a:endParaRPr/>
          </a:p>
        </p:txBody>
      </p:sp>
      <p:sp>
        <p:nvSpPr>
          <p:cNvPr id="2368" name="Google Shape;2368;p27"/>
          <p:cNvSpPr txBox="1"/>
          <p:nvPr>
            <p:ph idx="7" type="subTitle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r>
              <a:rPr lang="en"/>
              <a:t> de </a:t>
            </a:r>
            <a:r>
              <a:rPr lang="en"/>
              <a:t>l'algorithme</a:t>
            </a:r>
            <a:r>
              <a:rPr lang="en"/>
              <a:t> </a:t>
            </a:r>
            <a:endParaRPr/>
          </a:p>
        </p:txBody>
      </p:sp>
      <p:sp>
        <p:nvSpPr>
          <p:cNvPr id="2369" name="Google Shape;2369;p27"/>
          <p:cNvSpPr txBox="1"/>
          <p:nvPr>
            <p:ph idx="9" type="title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0" name="Google Shape;2370;p27"/>
          <p:cNvSpPr txBox="1"/>
          <p:nvPr>
            <p:ph idx="13" type="title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1" name="Google Shape;2371;p27"/>
          <p:cNvSpPr txBox="1"/>
          <p:nvPr>
            <p:ph idx="14" type="title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2" name="Google Shape;2372;p27"/>
          <p:cNvSpPr txBox="1"/>
          <p:nvPr>
            <p:ph idx="15" type="title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73" name="Google Shape;2373;p27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74" name="Google Shape;2374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5" name="Google Shape;2375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76" name="Google Shape;2376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4" name="Google Shape;2384;p27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385" name="Google Shape;2385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6" name="Google Shape;2386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87" name="Google Shape;2387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5" name="Google Shape;2395;p27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396" name="Google Shape;2396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8" name="Google Shape;2398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6" name="Google Shape;2406;p27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07" name="Google Shape;2407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8" name="Google Shape;2408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9" name="Google Shape;2409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7" name="Google Shape;2417;p27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18" name="Google Shape;2418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9" name="Google Shape;2419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0" name="Google Shape;2420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8" name="Google Shape;2428;p27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29" name="Google Shape;2429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0" name="Google Shape;2430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1" name="Google Shape;2431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ocuments fournis</a:t>
            </a:r>
            <a:endParaRPr sz="4000"/>
          </a:p>
        </p:txBody>
      </p:sp>
      <p:sp>
        <p:nvSpPr>
          <p:cNvPr id="2444" name="Google Shape;2444;p28"/>
          <p:cNvSpPr txBox="1"/>
          <p:nvPr>
            <p:ph idx="3" type="subTitle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Objectifs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Modèle de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Calendrier</a:t>
            </a:r>
            <a:endParaRPr/>
          </a:p>
        </p:txBody>
      </p:sp>
      <p:sp>
        <p:nvSpPr>
          <p:cNvPr id="2445" name="Google Shape;2445;p28"/>
          <p:cNvSpPr txBox="1"/>
          <p:nvPr>
            <p:ph idx="4" type="subTitle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1000 vrai billets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500 faux billets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</a:t>
            </a:r>
            <a:endParaRPr/>
          </a:p>
        </p:txBody>
      </p:sp>
      <p:sp>
        <p:nvSpPr>
          <p:cNvPr id="2446" name="Google Shape;2446;p28"/>
          <p:cNvSpPr txBox="1"/>
          <p:nvPr>
            <p:ph idx="1" type="subTitle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Cahier des charges</a:t>
            </a:r>
            <a:endParaRPr/>
          </a:p>
        </p:txBody>
      </p:sp>
      <p:sp>
        <p:nvSpPr>
          <p:cNvPr id="2447" name="Google Shape;2447;p28"/>
          <p:cNvSpPr txBox="1"/>
          <p:nvPr>
            <p:ph idx="2" type="subTitle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sur 1500 billets</a:t>
            </a:r>
            <a:endParaRPr/>
          </a:p>
        </p:txBody>
      </p:sp>
      <p:grpSp>
        <p:nvGrpSpPr>
          <p:cNvPr id="2448" name="Google Shape;2448;p28"/>
          <p:cNvGrpSpPr/>
          <p:nvPr/>
        </p:nvGrpSpPr>
        <p:grpSpPr>
          <a:xfrm rot="-9039472">
            <a:off x="-123866" y="2489444"/>
            <a:ext cx="1156655" cy="1426162"/>
            <a:chOff x="9743146" y="2970638"/>
            <a:chExt cx="1446996" cy="1783072"/>
          </a:xfrm>
        </p:grpSpPr>
        <p:sp>
          <p:nvSpPr>
            <p:cNvPr id="2449" name="Google Shape;2449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0" name="Google Shape;2450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51" name="Google Shape;2451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9" name="Google Shape;2459;p28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460" name="Google Shape;2460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1" name="Google Shape;2461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2" name="Google Shape;2462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0" name="Google Shape;2470;p28"/>
          <p:cNvGrpSpPr/>
          <p:nvPr/>
        </p:nvGrpSpPr>
        <p:grpSpPr>
          <a:xfrm rot="10598618">
            <a:off x="7783640" y="18130"/>
            <a:ext cx="1156687" cy="1426247"/>
            <a:chOff x="9743146" y="2970638"/>
            <a:chExt cx="1446996" cy="1783072"/>
          </a:xfrm>
        </p:grpSpPr>
        <p:sp>
          <p:nvSpPr>
            <p:cNvPr id="2471" name="Google Shape;2471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2" name="Google Shape;2472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3" name="Google Shape;2473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1" name="Google Shape;2481;p28"/>
          <p:cNvGrpSpPr/>
          <p:nvPr/>
        </p:nvGrpSpPr>
        <p:grpSpPr>
          <a:xfrm rot="-6641316">
            <a:off x="8270041" y="1212669"/>
            <a:ext cx="1156651" cy="1426212"/>
            <a:chOff x="9743146" y="2970638"/>
            <a:chExt cx="1446996" cy="1783072"/>
          </a:xfrm>
        </p:grpSpPr>
        <p:sp>
          <p:nvSpPr>
            <p:cNvPr id="2482" name="Google Shape;2482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3" name="Google Shape;2483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4" name="Google Shape;2484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2" name="Google Shape;2492;p28"/>
          <p:cNvGrpSpPr/>
          <p:nvPr/>
        </p:nvGrpSpPr>
        <p:grpSpPr>
          <a:xfrm rot="-414304">
            <a:off x="5699085" y="1515246"/>
            <a:ext cx="1400668" cy="821052"/>
            <a:chOff x="982691" y="1644934"/>
            <a:chExt cx="1852530" cy="1128796"/>
          </a:xfrm>
        </p:grpSpPr>
        <p:grpSp>
          <p:nvGrpSpPr>
            <p:cNvPr id="2493" name="Google Shape;2493;p28"/>
            <p:cNvGrpSpPr/>
            <p:nvPr/>
          </p:nvGrpSpPr>
          <p:grpSpPr>
            <a:xfrm>
              <a:off x="982691" y="1645372"/>
              <a:ext cx="1852530" cy="1127912"/>
              <a:chOff x="3257350" y="2788700"/>
              <a:chExt cx="1100600" cy="670100"/>
            </a:xfrm>
          </p:grpSpPr>
          <p:sp>
            <p:nvSpPr>
              <p:cNvPr id="2494" name="Google Shape;2494;p28"/>
              <p:cNvSpPr/>
              <p:nvPr/>
            </p:nvSpPr>
            <p:spPr>
              <a:xfrm>
                <a:off x="3257350" y="2788700"/>
                <a:ext cx="917000" cy="422675"/>
              </a:xfrm>
              <a:custGeom>
                <a:rect b="b" l="l" r="r" t="t"/>
                <a:pathLst>
                  <a:path extrusionOk="0" h="16907" w="36680">
                    <a:moveTo>
                      <a:pt x="0" y="1"/>
                    </a:moveTo>
                    <a:lnTo>
                      <a:pt x="0" y="16907"/>
                    </a:lnTo>
                    <a:lnTo>
                      <a:pt x="36679" y="16907"/>
                    </a:lnTo>
                    <a:lnTo>
                      <a:pt x="36679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14300">
                <a:solidFill>
                  <a:schemeClr val="dk2"/>
                </a:solidFill>
                <a:prstDash val="solid"/>
                <a:miter lim="20923"/>
                <a:headEnd len="sm" w="sm" type="none"/>
                <a:tailEnd len="sm" w="sm" type="none"/>
              </a:ln>
              <a:effectLst>
                <a:outerShdw rotWithShape="0" algn="bl" dir="3000000" dist="47625">
                  <a:srgbClr val="000000">
                    <a:alpha val="2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28"/>
              <p:cNvSpPr/>
              <p:nvPr/>
            </p:nvSpPr>
            <p:spPr>
              <a:xfrm>
                <a:off x="3349925" y="2913200"/>
                <a:ext cx="916475" cy="422150"/>
              </a:xfrm>
              <a:custGeom>
                <a:rect b="b" l="l" r="r" t="t"/>
                <a:pathLst>
                  <a:path extrusionOk="0" h="16886" w="36659">
                    <a:moveTo>
                      <a:pt x="1" y="0"/>
                    </a:moveTo>
                    <a:lnTo>
                      <a:pt x="1" y="16886"/>
                    </a:lnTo>
                    <a:lnTo>
                      <a:pt x="36659" y="16886"/>
                    </a:lnTo>
                    <a:lnTo>
                      <a:pt x="36659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14300">
                <a:solidFill>
                  <a:schemeClr val="dk2"/>
                </a:solidFill>
                <a:prstDash val="solid"/>
                <a:miter lim="20923"/>
                <a:headEnd len="sm" w="sm" type="none"/>
                <a:tailEnd len="sm" w="sm" type="none"/>
              </a:ln>
              <a:effectLst>
                <a:outerShdw rotWithShape="0" algn="bl" dir="3000000" dist="47625">
                  <a:srgbClr val="000000">
                    <a:alpha val="2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8"/>
              <p:cNvSpPr/>
              <p:nvPr/>
            </p:nvSpPr>
            <p:spPr>
              <a:xfrm>
                <a:off x="3441475" y="3036650"/>
                <a:ext cx="916475" cy="422150"/>
              </a:xfrm>
              <a:custGeom>
                <a:rect b="b" l="l" r="r" t="t"/>
                <a:pathLst>
                  <a:path extrusionOk="0" h="16886" w="36659">
                    <a:moveTo>
                      <a:pt x="0" y="0"/>
                    </a:moveTo>
                    <a:lnTo>
                      <a:pt x="0" y="16886"/>
                    </a:lnTo>
                    <a:lnTo>
                      <a:pt x="36658" y="16886"/>
                    </a:lnTo>
                    <a:lnTo>
                      <a:pt x="36658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14300">
                <a:solidFill>
                  <a:schemeClr val="dk2"/>
                </a:solidFill>
                <a:prstDash val="solid"/>
                <a:miter lim="20923"/>
                <a:headEnd len="sm" w="sm" type="none"/>
                <a:tailEnd len="sm" w="sm" type="none"/>
              </a:ln>
              <a:effectLst>
                <a:outerShdw rotWithShape="0" algn="bl" dir="3000000" dist="47625">
                  <a:srgbClr val="000000">
                    <a:alpha val="2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7" name="Google Shape;2497;p28"/>
            <p:cNvGrpSpPr/>
            <p:nvPr/>
          </p:nvGrpSpPr>
          <p:grpSpPr>
            <a:xfrm>
              <a:off x="982691" y="1644934"/>
              <a:ext cx="1852530" cy="1128796"/>
              <a:chOff x="982691" y="1644934"/>
              <a:chExt cx="1852530" cy="1128796"/>
            </a:xfrm>
          </p:grpSpPr>
          <p:grpSp>
            <p:nvGrpSpPr>
              <p:cNvPr id="2498" name="Google Shape;2498;p28"/>
              <p:cNvGrpSpPr/>
              <p:nvPr/>
            </p:nvGrpSpPr>
            <p:grpSpPr>
              <a:xfrm>
                <a:off x="982691" y="1644934"/>
                <a:ext cx="1852530" cy="1128796"/>
                <a:chOff x="3257350" y="2788700"/>
                <a:chExt cx="1100600" cy="670625"/>
              </a:xfrm>
            </p:grpSpPr>
            <p:sp>
              <p:nvSpPr>
                <p:cNvPr id="2499" name="Google Shape;2499;p28"/>
                <p:cNvSpPr/>
                <p:nvPr/>
              </p:nvSpPr>
              <p:spPr>
                <a:xfrm>
                  <a:off x="3257350" y="2788700"/>
                  <a:ext cx="917000" cy="422675"/>
                </a:xfrm>
                <a:custGeom>
                  <a:rect b="b" l="l" r="r" t="t"/>
                  <a:pathLst>
                    <a:path extrusionOk="0" h="16907" w="36680">
                      <a:moveTo>
                        <a:pt x="0" y="1"/>
                      </a:moveTo>
                      <a:lnTo>
                        <a:pt x="0" y="16907"/>
                      </a:lnTo>
                      <a:lnTo>
                        <a:pt x="36679" y="16907"/>
                      </a:lnTo>
                      <a:lnTo>
                        <a:pt x="366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46025">
                  <a:solidFill>
                    <a:schemeClr val="accent3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28"/>
                <p:cNvSpPr/>
                <p:nvPr/>
              </p:nvSpPr>
              <p:spPr>
                <a:xfrm>
                  <a:off x="3257350" y="2789750"/>
                  <a:ext cx="124000" cy="123475"/>
                </a:xfrm>
                <a:custGeom>
                  <a:rect b="b" l="l" r="r" t="t"/>
                  <a:pathLst>
                    <a:path extrusionOk="0" h="4939" w="4960">
                      <a:moveTo>
                        <a:pt x="0" y="0"/>
                      </a:moveTo>
                      <a:lnTo>
                        <a:pt x="0" y="4938"/>
                      </a:lnTo>
                      <a:cubicBezTo>
                        <a:pt x="2762" y="4938"/>
                        <a:pt x="4959" y="2720"/>
                        <a:pt x="49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4050875" y="278975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0" y="0"/>
                      </a:moveTo>
                      <a:cubicBezTo>
                        <a:pt x="0" y="2720"/>
                        <a:pt x="2197" y="4938"/>
                        <a:pt x="4938" y="4938"/>
                      </a:cubicBezTo>
                      <a:lnTo>
                        <a:pt x="49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28"/>
                <p:cNvSpPr/>
                <p:nvPr/>
              </p:nvSpPr>
              <p:spPr>
                <a:xfrm>
                  <a:off x="3257350" y="3087900"/>
                  <a:ext cx="124000" cy="123475"/>
                </a:xfrm>
                <a:custGeom>
                  <a:rect b="b" l="l" r="r" t="t"/>
                  <a:pathLst>
                    <a:path extrusionOk="0" h="4939" w="4960">
                      <a:moveTo>
                        <a:pt x="0" y="1"/>
                      </a:moveTo>
                      <a:lnTo>
                        <a:pt x="0" y="4939"/>
                      </a:lnTo>
                      <a:lnTo>
                        <a:pt x="4959" y="4939"/>
                      </a:lnTo>
                      <a:cubicBezTo>
                        <a:pt x="4959" y="2219"/>
                        <a:pt x="276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28"/>
                <p:cNvSpPr/>
                <p:nvPr/>
              </p:nvSpPr>
              <p:spPr>
                <a:xfrm>
                  <a:off x="3549225" y="2833175"/>
                  <a:ext cx="333225" cy="333750"/>
                </a:xfrm>
                <a:custGeom>
                  <a:rect b="b" l="l" r="r" t="t"/>
                  <a:pathLst>
                    <a:path extrusionOk="0" h="13350" w="13329">
                      <a:moveTo>
                        <a:pt x="6675" y="0"/>
                      </a:moveTo>
                      <a:cubicBezTo>
                        <a:pt x="2972" y="0"/>
                        <a:pt x="1" y="2992"/>
                        <a:pt x="1" y="6675"/>
                      </a:cubicBezTo>
                      <a:cubicBezTo>
                        <a:pt x="1" y="10357"/>
                        <a:pt x="2972" y="13349"/>
                        <a:pt x="6675" y="13349"/>
                      </a:cubicBezTo>
                      <a:cubicBezTo>
                        <a:pt x="10358" y="13349"/>
                        <a:pt x="13329" y="10357"/>
                        <a:pt x="13329" y="6675"/>
                      </a:cubicBezTo>
                      <a:cubicBezTo>
                        <a:pt x="13329" y="2992"/>
                        <a:pt x="10358" y="0"/>
                        <a:pt x="66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3349925" y="2913200"/>
                  <a:ext cx="916475" cy="422150"/>
                </a:xfrm>
                <a:custGeom>
                  <a:rect b="b" l="l" r="r" t="t"/>
                  <a:pathLst>
                    <a:path extrusionOk="0" h="16886" w="36659">
                      <a:moveTo>
                        <a:pt x="1" y="0"/>
                      </a:moveTo>
                      <a:lnTo>
                        <a:pt x="1" y="16886"/>
                      </a:lnTo>
                      <a:lnTo>
                        <a:pt x="36659" y="16886"/>
                      </a:lnTo>
                      <a:lnTo>
                        <a:pt x="366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46025">
                  <a:solidFill>
                    <a:schemeClr val="accent3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5" name="Google Shape;2505;p28"/>
                <p:cNvSpPr/>
                <p:nvPr/>
              </p:nvSpPr>
              <p:spPr>
                <a:xfrm>
                  <a:off x="3349925" y="291320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0"/>
                      </a:moveTo>
                      <a:lnTo>
                        <a:pt x="1" y="4938"/>
                      </a:lnTo>
                      <a:cubicBezTo>
                        <a:pt x="2742" y="4938"/>
                        <a:pt x="4939" y="2720"/>
                        <a:pt x="49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28"/>
                <p:cNvSpPr/>
                <p:nvPr/>
              </p:nvSpPr>
              <p:spPr>
                <a:xfrm>
                  <a:off x="4142925" y="291320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0"/>
                      </a:moveTo>
                      <a:cubicBezTo>
                        <a:pt x="1" y="2720"/>
                        <a:pt x="2198" y="4938"/>
                        <a:pt x="4939" y="4938"/>
                      </a:cubicBezTo>
                      <a:lnTo>
                        <a:pt x="49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3349925" y="321135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1"/>
                      </a:moveTo>
                      <a:lnTo>
                        <a:pt x="1" y="4939"/>
                      </a:lnTo>
                      <a:lnTo>
                        <a:pt x="4939" y="4939"/>
                      </a:lnTo>
                      <a:cubicBezTo>
                        <a:pt x="4939" y="2219"/>
                        <a:pt x="2742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28"/>
                <p:cNvSpPr/>
                <p:nvPr/>
              </p:nvSpPr>
              <p:spPr>
                <a:xfrm>
                  <a:off x="3641300" y="2957650"/>
                  <a:ext cx="333750" cy="333250"/>
                </a:xfrm>
                <a:custGeom>
                  <a:rect b="b" l="l" r="r" t="t"/>
                  <a:pathLst>
                    <a:path extrusionOk="0" h="13330" w="13350">
                      <a:moveTo>
                        <a:pt x="6675" y="1"/>
                      </a:moveTo>
                      <a:cubicBezTo>
                        <a:pt x="2992" y="1"/>
                        <a:pt x="0" y="2972"/>
                        <a:pt x="0" y="6676"/>
                      </a:cubicBezTo>
                      <a:cubicBezTo>
                        <a:pt x="0" y="10358"/>
                        <a:pt x="2992" y="13329"/>
                        <a:pt x="6675" y="13329"/>
                      </a:cubicBezTo>
                      <a:cubicBezTo>
                        <a:pt x="10336" y="13329"/>
                        <a:pt x="13349" y="10337"/>
                        <a:pt x="13349" y="6676"/>
                      </a:cubicBezTo>
                      <a:cubicBezTo>
                        <a:pt x="13349" y="2972"/>
                        <a:pt x="10357" y="1"/>
                        <a:pt x="66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28"/>
                <p:cNvSpPr/>
                <p:nvPr/>
              </p:nvSpPr>
              <p:spPr>
                <a:xfrm>
                  <a:off x="3441475" y="3036650"/>
                  <a:ext cx="916475" cy="422150"/>
                </a:xfrm>
                <a:custGeom>
                  <a:rect b="b" l="l" r="r" t="t"/>
                  <a:pathLst>
                    <a:path extrusionOk="0" h="16886" w="36659">
                      <a:moveTo>
                        <a:pt x="0" y="0"/>
                      </a:moveTo>
                      <a:lnTo>
                        <a:pt x="0" y="16886"/>
                      </a:lnTo>
                      <a:lnTo>
                        <a:pt x="36658" y="16886"/>
                      </a:lnTo>
                      <a:lnTo>
                        <a:pt x="366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46025">
                  <a:solidFill>
                    <a:schemeClr val="accent3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4234475" y="303665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0"/>
                      </a:moveTo>
                      <a:cubicBezTo>
                        <a:pt x="1" y="2720"/>
                        <a:pt x="2198" y="4938"/>
                        <a:pt x="4938" y="4938"/>
                      </a:cubicBezTo>
                      <a:lnTo>
                        <a:pt x="49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28"/>
                <p:cNvSpPr/>
                <p:nvPr/>
              </p:nvSpPr>
              <p:spPr>
                <a:xfrm>
                  <a:off x="4234475" y="3335325"/>
                  <a:ext cx="123475" cy="124000"/>
                </a:xfrm>
                <a:custGeom>
                  <a:rect b="b" l="l" r="r" t="t"/>
                  <a:pathLst>
                    <a:path extrusionOk="0" h="4960" w="4939">
                      <a:moveTo>
                        <a:pt x="4938" y="1"/>
                      </a:moveTo>
                      <a:cubicBezTo>
                        <a:pt x="2198" y="1"/>
                        <a:pt x="1" y="2240"/>
                        <a:pt x="1" y="4960"/>
                      </a:cubicBezTo>
                      <a:lnTo>
                        <a:pt x="4938" y="4960"/>
                      </a:lnTo>
                      <a:lnTo>
                        <a:pt x="493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2" name="Google Shape;2512;p28"/>
                <p:cNvSpPr/>
                <p:nvPr/>
              </p:nvSpPr>
              <p:spPr>
                <a:xfrm>
                  <a:off x="3732825" y="3081100"/>
                  <a:ext cx="333775" cy="333775"/>
                </a:xfrm>
                <a:custGeom>
                  <a:rect b="b" l="l" r="r" t="t"/>
                  <a:pathLst>
                    <a:path extrusionOk="0" h="13351" w="13351">
                      <a:moveTo>
                        <a:pt x="6675" y="1"/>
                      </a:moveTo>
                      <a:cubicBezTo>
                        <a:pt x="2993" y="1"/>
                        <a:pt x="1" y="2993"/>
                        <a:pt x="1" y="6675"/>
                      </a:cubicBezTo>
                      <a:cubicBezTo>
                        <a:pt x="1" y="10358"/>
                        <a:pt x="2993" y="13350"/>
                        <a:pt x="6675" y="13350"/>
                      </a:cubicBezTo>
                      <a:cubicBezTo>
                        <a:pt x="10358" y="13350"/>
                        <a:pt x="13350" y="10358"/>
                        <a:pt x="13350" y="6675"/>
                      </a:cubicBezTo>
                      <a:cubicBezTo>
                        <a:pt x="13350" y="2993"/>
                        <a:pt x="10358" y="1"/>
                        <a:pt x="66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3853675" y="3154875"/>
                  <a:ext cx="109875" cy="211875"/>
                </a:xfrm>
                <a:custGeom>
                  <a:rect b="b" l="l" r="r" t="t"/>
                  <a:pathLst>
                    <a:path extrusionOk="0" h="8475" w="4395">
                      <a:moveTo>
                        <a:pt x="1925" y="1716"/>
                      </a:moveTo>
                      <a:lnTo>
                        <a:pt x="1925" y="3578"/>
                      </a:lnTo>
                      <a:cubicBezTo>
                        <a:pt x="1548" y="3515"/>
                        <a:pt x="1256" y="3411"/>
                        <a:pt x="1088" y="3264"/>
                      </a:cubicBezTo>
                      <a:cubicBezTo>
                        <a:pt x="921" y="3118"/>
                        <a:pt x="837" y="2929"/>
                        <a:pt x="837" y="2657"/>
                      </a:cubicBezTo>
                      <a:cubicBezTo>
                        <a:pt x="837" y="2385"/>
                        <a:pt x="921" y="2176"/>
                        <a:pt x="1109" y="2009"/>
                      </a:cubicBezTo>
                      <a:cubicBezTo>
                        <a:pt x="1297" y="1862"/>
                        <a:pt x="1569" y="1758"/>
                        <a:pt x="1925" y="1716"/>
                      </a:cubicBezTo>
                      <a:close/>
                      <a:moveTo>
                        <a:pt x="2385" y="4457"/>
                      </a:moveTo>
                      <a:cubicBezTo>
                        <a:pt x="2783" y="4541"/>
                        <a:pt x="3076" y="4645"/>
                        <a:pt x="3264" y="4813"/>
                      </a:cubicBezTo>
                      <a:cubicBezTo>
                        <a:pt x="3453" y="4959"/>
                        <a:pt x="3536" y="5168"/>
                        <a:pt x="3536" y="5440"/>
                      </a:cubicBezTo>
                      <a:cubicBezTo>
                        <a:pt x="3536" y="5712"/>
                        <a:pt x="3453" y="5942"/>
                        <a:pt x="3243" y="6110"/>
                      </a:cubicBezTo>
                      <a:cubicBezTo>
                        <a:pt x="3055" y="6277"/>
                        <a:pt x="2762" y="6382"/>
                        <a:pt x="2385" y="6445"/>
                      </a:cubicBezTo>
                      <a:lnTo>
                        <a:pt x="2385" y="4457"/>
                      </a:lnTo>
                      <a:close/>
                      <a:moveTo>
                        <a:pt x="1925" y="0"/>
                      </a:moveTo>
                      <a:lnTo>
                        <a:pt x="1925" y="1067"/>
                      </a:lnTo>
                      <a:cubicBezTo>
                        <a:pt x="1297" y="1109"/>
                        <a:pt x="816" y="1276"/>
                        <a:pt x="502" y="1569"/>
                      </a:cubicBezTo>
                      <a:cubicBezTo>
                        <a:pt x="168" y="1862"/>
                        <a:pt x="0" y="2239"/>
                        <a:pt x="0" y="2741"/>
                      </a:cubicBezTo>
                      <a:cubicBezTo>
                        <a:pt x="0" y="3201"/>
                        <a:pt x="147" y="3557"/>
                        <a:pt x="460" y="3808"/>
                      </a:cubicBezTo>
                      <a:cubicBezTo>
                        <a:pt x="753" y="4080"/>
                        <a:pt x="1256" y="4268"/>
                        <a:pt x="1925" y="4373"/>
                      </a:cubicBezTo>
                      <a:lnTo>
                        <a:pt x="1925" y="6445"/>
                      </a:lnTo>
                      <a:cubicBezTo>
                        <a:pt x="1590" y="6445"/>
                        <a:pt x="1256" y="6403"/>
                        <a:pt x="942" y="6298"/>
                      </a:cubicBezTo>
                      <a:cubicBezTo>
                        <a:pt x="628" y="6193"/>
                        <a:pt x="314" y="6047"/>
                        <a:pt x="0" y="5859"/>
                      </a:cubicBezTo>
                      <a:lnTo>
                        <a:pt x="0" y="6675"/>
                      </a:lnTo>
                      <a:cubicBezTo>
                        <a:pt x="314" y="6821"/>
                        <a:pt x="649" y="6926"/>
                        <a:pt x="963" y="6989"/>
                      </a:cubicBezTo>
                      <a:cubicBezTo>
                        <a:pt x="1276" y="7051"/>
                        <a:pt x="1590" y="7093"/>
                        <a:pt x="1925" y="7093"/>
                      </a:cubicBezTo>
                      <a:lnTo>
                        <a:pt x="1925" y="8474"/>
                      </a:lnTo>
                      <a:lnTo>
                        <a:pt x="2385" y="8474"/>
                      </a:lnTo>
                      <a:lnTo>
                        <a:pt x="2385" y="7093"/>
                      </a:lnTo>
                      <a:cubicBezTo>
                        <a:pt x="3034" y="7030"/>
                        <a:pt x="3515" y="6863"/>
                        <a:pt x="3871" y="6570"/>
                      </a:cubicBezTo>
                      <a:cubicBezTo>
                        <a:pt x="4206" y="6277"/>
                        <a:pt x="4394" y="5880"/>
                        <a:pt x="4394" y="5357"/>
                      </a:cubicBezTo>
                      <a:cubicBezTo>
                        <a:pt x="4394" y="4875"/>
                        <a:pt x="4227" y="4520"/>
                        <a:pt x="3892" y="4248"/>
                      </a:cubicBezTo>
                      <a:cubicBezTo>
                        <a:pt x="3578" y="3955"/>
                        <a:pt x="3076" y="3766"/>
                        <a:pt x="2385" y="3662"/>
                      </a:cubicBezTo>
                      <a:lnTo>
                        <a:pt x="2385" y="1716"/>
                      </a:lnTo>
                      <a:cubicBezTo>
                        <a:pt x="2657" y="1737"/>
                        <a:pt x="2929" y="1779"/>
                        <a:pt x="3201" y="1841"/>
                      </a:cubicBezTo>
                      <a:cubicBezTo>
                        <a:pt x="3453" y="1925"/>
                        <a:pt x="3725" y="2009"/>
                        <a:pt x="3976" y="2134"/>
                      </a:cubicBezTo>
                      <a:lnTo>
                        <a:pt x="3976" y="1339"/>
                      </a:lnTo>
                      <a:cubicBezTo>
                        <a:pt x="3725" y="1255"/>
                        <a:pt x="3453" y="1193"/>
                        <a:pt x="3201" y="1151"/>
                      </a:cubicBezTo>
                      <a:cubicBezTo>
                        <a:pt x="2929" y="1109"/>
                        <a:pt x="2657" y="1067"/>
                        <a:pt x="2385" y="1067"/>
                      </a:cubicBezTo>
                      <a:lnTo>
                        <a:pt x="23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4" name="Google Shape;2514;p28"/>
              <p:cNvGrpSpPr/>
              <p:nvPr/>
            </p:nvGrpSpPr>
            <p:grpSpPr>
              <a:xfrm>
                <a:off x="1303714" y="2064043"/>
                <a:ext cx="207833" cy="709679"/>
                <a:chOff x="3349925" y="2913200"/>
                <a:chExt cx="123475" cy="421625"/>
              </a:xfrm>
            </p:grpSpPr>
            <p:sp>
              <p:nvSpPr>
                <p:cNvPr id="2515" name="Google Shape;2515;p28"/>
                <p:cNvSpPr/>
                <p:nvPr/>
              </p:nvSpPr>
              <p:spPr>
                <a:xfrm>
                  <a:off x="3349925" y="291320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0"/>
                      </a:moveTo>
                      <a:lnTo>
                        <a:pt x="1" y="4938"/>
                      </a:lnTo>
                      <a:cubicBezTo>
                        <a:pt x="2742" y="4938"/>
                        <a:pt x="4939" y="2720"/>
                        <a:pt x="4939" y="0"/>
                      </a:cubicBezTo>
                      <a:close/>
                    </a:path>
                  </a:pathLst>
                </a:custGeom>
                <a:solidFill>
                  <a:srgbClr val="0068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28"/>
                <p:cNvSpPr/>
                <p:nvPr/>
              </p:nvSpPr>
              <p:spPr>
                <a:xfrm>
                  <a:off x="3349925" y="3211350"/>
                  <a:ext cx="123475" cy="123475"/>
                </a:xfrm>
                <a:custGeom>
                  <a:rect b="b" l="l" r="r" t="t"/>
                  <a:pathLst>
                    <a:path extrusionOk="0" h="4939" w="4939">
                      <a:moveTo>
                        <a:pt x="1" y="1"/>
                      </a:moveTo>
                      <a:lnTo>
                        <a:pt x="1" y="4939"/>
                      </a:lnTo>
                      <a:lnTo>
                        <a:pt x="4939" y="4939"/>
                      </a:lnTo>
                      <a:cubicBezTo>
                        <a:pt x="4939" y="2219"/>
                        <a:pt x="274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0068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7" name="Google Shape;2517;p28"/>
          <p:cNvGrpSpPr/>
          <p:nvPr/>
        </p:nvGrpSpPr>
        <p:grpSpPr>
          <a:xfrm>
            <a:off x="2247497" y="1553597"/>
            <a:ext cx="694576" cy="863931"/>
            <a:chOff x="1782675" y="288675"/>
            <a:chExt cx="4057100" cy="5118075"/>
          </a:xfrm>
        </p:grpSpPr>
        <p:sp>
          <p:nvSpPr>
            <p:cNvPr id="2518" name="Google Shape;2518;p28"/>
            <p:cNvSpPr/>
            <p:nvPr/>
          </p:nvSpPr>
          <p:spPr>
            <a:xfrm>
              <a:off x="1843825" y="350650"/>
              <a:ext cx="3912775" cy="4994950"/>
            </a:xfrm>
            <a:custGeom>
              <a:rect b="b" l="l" r="r" t="t"/>
              <a:pathLst>
                <a:path extrusionOk="0" h="199798" w="156511">
                  <a:moveTo>
                    <a:pt x="33142" y="1"/>
                  </a:moveTo>
                  <a:cubicBezTo>
                    <a:pt x="14843" y="1"/>
                    <a:pt x="1" y="14810"/>
                    <a:pt x="1" y="33110"/>
                  </a:cubicBezTo>
                  <a:lnTo>
                    <a:pt x="1" y="166655"/>
                  </a:lnTo>
                  <a:cubicBezTo>
                    <a:pt x="1" y="184955"/>
                    <a:pt x="14843" y="199765"/>
                    <a:pt x="33142" y="199797"/>
                  </a:cubicBezTo>
                  <a:lnTo>
                    <a:pt x="123369" y="199797"/>
                  </a:lnTo>
                  <a:cubicBezTo>
                    <a:pt x="141669" y="199765"/>
                    <a:pt x="156511" y="184955"/>
                    <a:pt x="156511" y="166655"/>
                  </a:cubicBezTo>
                  <a:lnTo>
                    <a:pt x="156511" y="50724"/>
                  </a:lnTo>
                  <a:lnTo>
                    <a:pt x="131002" y="50724"/>
                  </a:lnTo>
                  <a:cubicBezTo>
                    <a:pt x="117106" y="50724"/>
                    <a:pt x="105819" y="39471"/>
                    <a:pt x="105819" y="25575"/>
                  </a:cubicBezTo>
                  <a:lnTo>
                    <a:pt x="105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3054025" y="4363700"/>
              <a:ext cx="2114600" cy="302575"/>
            </a:xfrm>
            <a:custGeom>
              <a:rect b="b" l="l" r="r" t="t"/>
              <a:pathLst>
                <a:path extrusionOk="0" h="12103" w="84584">
                  <a:moveTo>
                    <a:pt x="6035" y="1"/>
                  </a:moveTo>
                  <a:cubicBezTo>
                    <a:pt x="2675" y="1"/>
                    <a:pt x="0" y="2708"/>
                    <a:pt x="0" y="6068"/>
                  </a:cubicBezTo>
                  <a:cubicBezTo>
                    <a:pt x="0" y="9395"/>
                    <a:pt x="2675" y="12103"/>
                    <a:pt x="6035" y="12103"/>
                  </a:cubicBezTo>
                  <a:lnTo>
                    <a:pt x="78549" y="12103"/>
                  </a:lnTo>
                  <a:cubicBezTo>
                    <a:pt x="81909" y="12103"/>
                    <a:pt x="84584" y="9395"/>
                    <a:pt x="84584" y="6068"/>
                  </a:cubicBezTo>
                  <a:cubicBezTo>
                    <a:pt x="84584" y="2708"/>
                    <a:pt x="81909" y="1"/>
                    <a:pt x="7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2431800" y="4332725"/>
              <a:ext cx="364550" cy="364550"/>
            </a:xfrm>
            <a:custGeom>
              <a:rect b="b" l="l" r="r" t="t"/>
              <a:pathLst>
                <a:path extrusionOk="0" h="14582" w="14582">
                  <a:moveTo>
                    <a:pt x="4796" y="0"/>
                  </a:moveTo>
                  <a:cubicBezTo>
                    <a:pt x="2121" y="0"/>
                    <a:pt x="0" y="2153"/>
                    <a:pt x="0" y="4795"/>
                  </a:cubicBezTo>
                  <a:lnTo>
                    <a:pt x="0" y="9786"/>
                  </a:lnTo>
                  <a:cubicBezTo>
                    <a:pt x="0" y="12429"/>
                    <a:pt x="2121" y="14581"/>
                    <a:pt x="4796" y="14581"/>
                  </a:cubicBezTo>
                  <a:lnTo>
                    <a:pt x="9754" y="14581"/>
                  </a:lnTo>
                  <a:cubicBezTo>
                    <a:pt x="12429" y="14581"/>
                    <a:pt x="14582" y="12429"/>
                    <a:pt x="14582" y="9786"/>
                  </a:cubicBezTo>
                  <a:lnTo>
                    <a:pt x="14582" y="4795"/>
                  </a:lnTo>
                  <a:cubicBezTo>
                    <a:pt x="14582" y="2153"/>
                    <a:pt x="12429" y="0"/>
                    <a:pt x="9754" y="0"/>
                  </a:cubicBezTo>
                  <a:close/>
                </a:path>
              </a:pathLst>
            </a:custGeom>
            <a:solidFill>
              <a:srgbClr val="90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3054025" y="3782250"/>
              <a:ext cx="2114600" cy="301775"/>
            </a:xfrm>
            <a:custGeom>
              <a:rect b="b" l="l" r="r" t="t"/>
              <a:pathLst>
                <a:path extrusionOk="0" h="12071" w="84584">
                  <a:moveTo>
                    <a:pt x="6035" y="1"/>
                  </a:moveTo>
                  <a:cubicBezTo>
                    <a:pt x="2675" y="1"/>
                    <a:pt x="0" y="2676"/>
                    <a:pt x="0" y="6036"/>
                  </a:cubicBezTo>
                  <a:cubicBezTo>
                    <a:pt x="0" y="9363"/>
                    <a:pt x="2675" y="12070"/>
                    <a:pt x="6035" y="12070"/>
                  </a:cubicBezTo>
                  <a:lnTo>
                    <a:pt x="78549" y="12070"/>
                  </a:lnTo>
                  <a:cubicBezTo>
                    <a:pt x="81909" y="12070"/>
                    <a:pt x="84584" y="9363"/>
                    <a:pt x="84584" y="6036"/>
                  </a:cubicBezTo>
                  <a:cubicBezTo>
                    <a:pt x="84584" y="2676"/>
                    <a:pt x="81909" y="1"/>
                    <a:pt x="7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2431800" y="3750450"/>
              <a:ext cx="364550" cy="364550"/>
            </a:xfrm>
            <a:custGeom>
              <a:rect b="b" l="l" r="r" t="t"/>
              <a:pathLst>
                <a:path extrusionOk="0" h="14582" w="14582">
                  <a:moveTo>
                    <a:pt x="4796" y="1"/>
                  </a:moveTo>
                  <a:cubicBezTo>
                    <a:pt x="2121" y="1"/>
                    <a:pt x="0" y="2154"/>
                    <a:pt x="0" y="4796"/>
                  </a:cubicBezTo>
                  <a:lnTo>
                    <a:pt x="0" y="9787"/>
                  </a:lnTo>
                  <a:cubicBezTo>
                    <a:pt x="0" y="12462"/>
                    <a:pt x="2121" y="14582"/>
                    <a:pt x="4796" y="14582"/>
                  </a:cubicBezTo>
                  <a:lnTo>
                    <a:pt x="9754" y="14582"/>
                  </a:lnTo>
                  <a:cubicBezTo>
                    <a:pt x="12429" y="14582"/>
                    <a:pt x="14582" y="12462"/>
                    <a:pt x="14582" y="9787"/>
                  </a:cubicBezTo>
                  <a:lnTo>
                    <a:pt x="14582" y="4796"/>
                  </a:lnTo>
                  <a:cubicBezTo>
                    <a:pt x="14582" y="2154"/>
                    <a:pt x="12429" y="1"/>
                    <a:pt x="9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3054025" y="3217925"/>
              <a:ext cx="2114600" cy="301775"/>
            </a:xfrm>
            <a:custGeom>
              <a:rect b="b" l="l" r="r" t="t"/>
              <a:pathLst>
                <a:path extrusionOk="0" h="12071" w="84584">
                  <a:moveTo>
                    <a:pt x="6035" y="1"/>
                  </a:moveTo>
                  <a:cubicBezTo>
                    <a:pt x="2675" y="1"/>
                    <a:pt x="0" y="2676"/>
                    <a:pt x="0" y="6036"/>
                  </a:cubicBezTo>
                  <a:cubicBezTo>
                    <a:pt x="0" y="9363"/>
                    <a:pt x="2675" y="12070"/>
                    <a:pt x="6035" y="12070"/>
                  </a:cubicBezTo>
                  <a:lnTo>
                    <a:pt x="78549" y="12070"/>
                  </a:lnTo>
                  <a:cubicBezTo>
                    <a:pt x="81909" y="12070"/>
                    <a:pt x="84584" y="9363"/>
                    <a:pt x="84584" y="6036"/>
                  </a:cubicBezTo>
                  <a:cubicBezTo>
                    <a:pt x="84584" y="2676"/>
                    <a:pt x="81909" y="1"/>
                    <a:pt x="7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2431800" y="3186125"/>
              <a:ext cx="364550" cy="364550"/>
            </a:xfrm>
            <a:custGeom>
              <a:rect b="b" l="l" r="r" t="t"/>
              <a:pathLst>
                <a:path extrusionOk="0" h="14582" w="14582">
                  <a:moveTo>
                    <a:pt x="4796" y="1"/>
                  </a:moveTo>
                  <a:cubicBezTo>
                    <a:pt x="2121" y="1"/>
                    <a:pt x="0" y="2154"/>
                    <a:pt x="0" y="4796"/>
                  </a:cubicBezTo>
                  <a:lnTo>
                    <a:pt x="0" y="9787"/>
                  </a:lnTo>
                  <a:cubicBezTo>
                    <a:pt x="0" y="12462"/>
                    <a:pt x="2121" y="14582"/>
                    <a:pt x="4796" y="14582"/>
                  </a:cubicBezTo>
                  <a:lnTo>
                    <a:pt x="9754" y="14582"/>
                  </a:lnTo>
                  <a:cubicBezTo>
                    <a:pt x="12429" y="14582"/>
                    <a:pt x="14582" y="12462"/>
                    <a:pt x="14582" y="9787"/>
                  </a:cubicBezTo>
                  <a:lnTo>
                    <a:pt x="14582" y="4796"/>
                  </a:lnTo>
                  <a:cubicBezTo>
                    <a:pt x="14582" y="2154"/>
                    <a:pt x="12429" y="1"/>
                    <a:pt x="9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3054025" y="2652800"/>
              <a:ext cx="2114600" cy="302575"/>
            </a:xfrm>
            <a:custGeom>
              <a:rect b="b" l="l" r="r" t="t"/>
              <a:pathLst>
                <a:path extrusionOk="0" h="12103" w="84584">
                  <a:moveTo>
                    <a:pt x="6035" y="0"/>
                  </a:moveTo>
                  <a:cubicBezTo>
                    <a:pt x="2675" y="0"/>
                    <a:pt x="0" y="2708"/>
                    <a:pt x="0" y="6068"/>
                  </a:cubicBezTo>
                  <a:cubicBezTo>
                    <a:pt x="0" y="9395"/>
                    <a:pt x="2675" y="12102"/>
                    <a:pt x="6035" y="12102"/>
                  </a:cubicBezTo>
                  <a:lnTo>
                    <a:pt x="78549" y="12102"/>
                  </a:lnTo>
                  <a:cubicBezTo>
                    <a:pt x="81909" y="12102"/>
                    <a:pt x="84584" y="9395"/>
                    <a:pt x="84584" y="6068"/>
                  </a:cubicBezTo>
                  <a:cubicBezTo>
                    <a:pt x="84584" y="2708"/>
                    <a:pt x="81909" y="0"/>
                    <a:pt x="78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2431800" y="2621800"/>
              <a:ext cx="364550" cy="364550"/>
            </a:xfrm>
            <a:custGeom>
              <a:rect b="b" l="l" r="r" t="t"/>
              <a:pathLst>
                <a:path extrusionOk="0" h="14582" w="14582">
                  <a:moveTo>
                    <a:pt x="4796" y="1"/>
                  </a:moveTo>
                  <a:cubicBezTo>
                    <a:pt x="2121" y="1"/>
                    <a:pt x="0" y="2154"/>
                    <a:pt x="0" y="4796"/>
                  </a:cubicBezTo>
                  <a:lnTo>
                    <a:pt x="0" y="9787"/>
                  </a:lnTo>
                  <a:cubicBezTo>
                    <a:pt x="0" y="12462"/>
                    <a:pt x="2121" y="14582"/>
                    <a:pt x="4796" y="14582"/>
                  </a:cubicBezTo>
                  <a:lnTo>
                    <a:pt x="9754" y="14582"/>
                  </a:lnTo>
                  <a:cubicBezTo>
                    <a:pt x="12429" y="14582"/>
                    <a:pt x="14582" y="12462"/>
                    <a:pt x="14582" y="9787"/>
                  </a:cubicBezTo>
                  <a:lnTo>
                    <a:pt x="14582" y="4796"/>
                  </a:lnTo>
                  <a:cubicBezTo>
                    <a:pt x="14582" y="2154"/>
                    <a:pt x="12429" y="1"/>
                    <a:pt x="9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3383475" y="699675"/>
              <a:ext cx="766600" cy="1484225"/>
            </a:xfrm>
            <a:custGeom>
              <a:rect b="b" l="l" r="r" t="t"/>
              <a:pathLst>
                <a:path extrusionOk="0" h="59369" w="30664">
                  <a:moveTo>
                    <a:pt x="15854" y="1"/>
                  </a:moveTo>
                  <a:cubicBezTo>
                    <a:pt x="14223" y="1"/>
                    <a:pt x="12918" y="1306"/>
                    <a:pt x="12918" y="2937"/>
                  </a:cubicBezTo>
                  <a:lnTo>
                    <a:pt x="12918" y="3132"/>
                  </a:lnTo>
                  <a:cubicBezTo>
                    <a:pt x="9428" y="3295"/>
                    <a:pt x="6557" y="4470"/>
                    <a:pt x="4274" y="6721"/>
                  </a:cubicBezTo>
                  <a:cubicBezTo>
                    <a:pt x="2056" y="8808"/>
                    <a:pt x="816" y="11711"/>
                    <a:pt x="849" y="14745"/>
                  </a:cubicBezTo>
                  <a:cubicBezTo>
                    <a:pt x="849" y="16604"/>
                    <a:pt x="1306" y="18431"/>
                    <a:pt x="2154" y="20095"/>
                  </a:cubicBezTo>
                  <a:cubicBezTo>
                    <a:pt x="3100" y="21856"/>
                    <a:pt x="4437" y="23389"/>
                    <a:pt x="6068" y="24596"/>
                  </a:cubicBezTo>
                  <a:cubicBezTo>
                    <a:pt x="7797" y="25934"/>
                    <a:pt x="11124" y="27760"/>
                    <a:pt x="16082" y="30011"/>
                  </a:cubicBezTo>
                  <a:cubicBezTo>
                    <a:pt x="18496" y="31153"/>
                    <a:pt x="20127" y="32229"/>
                    <a:pt x="20975" y="33338"/>
                  </a:cubicBezTo>
                  <a:cubicBezTo>
                    <a:pt x="22867" y="35817"/>
                    <a:pt x="22574" y="39373"/>
                    <a:pt x="20290" y="41493"/>
                  </a:cubicBezTo>
                  <a:cubicBezTo>
                    <a:pt x="19047" y="42705"/>
                    <a:pt x="17399" y="43386"/>
                    <a:pt x="15681" y="43386"/>
                  </a:cubicBezTo>
                  <a:cubicBezTo>
                    <a:pt x="15641" y="43386"/>
                    <a:pt x="15601" y="43386"/>
                    <a:pt x="15560" y="43385"/>
                  </a:cubicBezTo>
                  <a:cubicBezTo>
                    <a:pt x="12918" y="43385"/>
                    <a:pt x="10211" y="42244"/>
                    <a:pt x="7406" y="39960"/>
                  </a:cubicBezTo>
                  <a:cubicBezTo>
                    <a:pt x="6623" y="39328"/>
                    <a:pt x="5682" y="39016"/>
                    <a:pt x="4743" y="39016"/>
                  </a:cubicBezTo>
                  <a:cubicBezTo>
                    <a:pt x="3647" y="39016"/>
                    <a:pt x="2556" y="39443"/>
                    <a:pt x="1730" y="40286"/>
                  </a:cubicBezTo>
                  <a:cubicBezTo>
                    <a:pt x="1" y="42113"/>
                    <a:pt x="164" y="45016"/>
                    <a:pt x="2121" y="46582"/>
                  </a:cubicBezTo>
                  <a:cubicBezTo>
                    <a:pt x="3328" y="47561"/>
                    <a:pt x="4633" y="48441"/>
                    <a:pt x="6003" y="49192"/>
                  </a:cubicBezTo>
                  <a:cubicBezTo>
                    <a:pt x="8156" y="50333"/>
                    <a:pt x="10504" y="51018"/>
                    <a:pt x="12918" y="51247"/>
                  </a:cubicBezTo>
                  <a:lnTo>
                    <a:pt x="12918" y="56433"/>
                  </a:lnTo>
                  <a:cubicBezTo>
                    <a:pt x="12918" y="58064"/>
                    <a:pt x="14223" y="59369"/>
                    <a:pt x="15854" y="59369"/>
                  </a:cubicBezTo>
                  <a:cubicBezTo>
                    <a:pt x="17452" y="59369"/>
                    <a:pt x="18790" y="58064"/>
                    <a:pt x="18790" y="56433"/>
                  </a:cubicBezTo>
                  <a:lnTo>
                    <a:pt x="18790" y="51051"/>
                  </a:lnTo>
                  <a:cubicBezTo>
                    <a:pt x="21660" y="50464"/>
                    <a:pt x="23879" y="49583"/>
                    <a:pt x="25412" y="48409"/>
                  </a:cubicBezTo>
                  <a:cubicBezTo>
                    <a:pt x="27010" y="47169"/>
                    <a:pt x="28315" y="45538"/>
                    <a:pt x="29163" y="43679"/>
                  </a:cubicBezTo>
                  <a:cubicBezTo>
                    <a:pt x="30142" y="41656"/>
                    <a:pt x="30663" y="39438"/>
                    <a:pt x="30631" y="37187"/>
                  </a:cubicBezTo>
                  <a:cubicBezTo>
                    <a:pt x="30663" y="35002"/>
                    <a:pt x="30207" y="32816"/>
                    <a:pt x="29261" y="30827"/>
                  </a:cubicBezTo>
                  <a:cubicBezTo>
                    <a:pt x="28347" y="28935"/>
                    <a:pt x="27010" y="27271"/>
                    <a:pt x="25346" y="25999"/>
                  </a:cubicBezTo>
                  <a:cubicBezTo>
                    <a:pt x="23650" y="24629"/>
                    <a:pt x="20486" y="22998"/>
                    <a:pt x="15887" y="21106"/>
                  </a:cubicBezTo>
                  <a:cubicBezTo>
                    <a:pt x="13277" y="20029"/>
                    <a:pt x="11581" y="19051"/>
                    <a:pt x="10733" y="18105"/>
                  </a:cubicBezTo>
                  <a:cubicBezTo>
                    <a:pt x="9852" y="17192"/>
                    <a:pt x="9428" y="16278"/>
                    <a:pt x="9428" y="15332"/>
                  </a:cubicBezTo>
                  <a:cubicBezTo>
                    <a:pt x="9428" y="14190"/>
                    <a:pt x="9982" y="13114"/>
                    <a:pt x="10896" y="12429"/>
                  </a:cubicBezTo>
                  <a:cubicBezTo>
                    <a:pt x="11900" y="11607"/>
                    <a:pt x="13161" y="11183"/>
                    <a:pt x="14464" y="11183"/>
                  </a:cubicBezTo>
                  <a:cubicBezTo>
                    <a:pt x="14558" y="11183"/>
                    <a:pt x="14651" y="11185"/>
                    <a:pt x="14745" y="11189"/>
                  </a:cubicBezTo>
                  <a:cubicBezTo>
                    <a:pt x="16539" y="11189"/>
                    <a:pt x="18366" y="11809"/>
                    <a:pt x="20225" y="13114"/>
                  </a:cubicBezTo>
                  <a:cubicBezTo>
                    <a:pt x="20953" y="13638"/>
                    <a:pt x="21811" y="13896"/>
                    <a:pt x="22668" y="13896"/>
                  </a:cubicBezTo>
                  <a:cubicBezTo>
                    <a:pt x="23732" y="13896"/>
                    <a:pt x="24795" y="13499"/>
                    <a:pt x="25607" y="12723"/>
                  </a:cubicBezTo>
                  <a:cubicBezTo>
                    <a:pt x="27467" y="10896"/>
                    <a:pt x="27271" y="7830"/>
                    <a:pt x="25151" y="6296"/>
                  </a:cubicBezTo>
                  <a:cubicBezTo>
                    <a:pt x="24759" y="5970"/>
                    <a:pt x="24335" y="5709"/>
                    <a:pt x="23879" y="5448"/>
                  </a:cubicBezTo>
                  <a:cubicBezTo>
                    <a:pt x="22280" y="4568"/>
                    <a:pt x="20551" y="3915"/>
                    <a:pt x="18790" y="3524"/>
                  </a:cubicBezTo>
                  <a:lnTo>
                    <a:pt x="18790" y="2937"/>
                  </a:lnTo>
                  <a:cubicBezTo>
                    <a:pt x="18790" y="1306"/>
                    <a:pt x="17452" y="1"/>
                    <a:pt x="15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4489300" y="350650"/>
              <a:ext cx="1268925" cy="1268125"/>
            </a:xfrm>
            <a:custGeom>
              <a:rect b="b" l="l" r="r" t="t"/>
              <a:pathLst>
                <a:path extrusionOk="0" h="50725" w="50757">
                  <a:moveTo>
                    <a:pt x="0" y="1"/>
                  </a:moveTo>
                  <a:lnTo>
                    <a:pt x="0" y="25575"/>
                  </a:lnTo>
                  <a:cubicBezTo>
                    <a:pt x="0" y="39471"/>
                    <a:pt x="11287" y="50724"/>
                    <a:pt x="25183" y="50724"/>
                  </a:cubicBezTo>
                  <a:lnTo>
                    <a:pt x="50757" y="50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1843825" y="366150"/>
              <a:ext cx="1629375" cy="4979450"/>
            </a:xfrm>
            <a:custGeom>
              <a:rect b="b" l="l" r="r" t="t"/>
              <a:pathLst>
                <a:path extrusionOk="0" h="199178" w="65175">
                  <a:moveTo>
                    <a:pt x="26586" y="0"/>
                  </a:moveTo>
                  <a:cubicBezTo>
                    <a:pt x="11124" y="3132"/>
                    <a:pt x="1" y="16734"/>
                    <a:pt x="1" y="32490"/>
                  </a:cubicBezTo>
                  <a:lnTo>
                    <a:pt x="1" y="166035"/>
                  </a:lnTo>
                  <a:cubicBezTo>
                    <a:pt x="1" y="184335"/>
                    <a:pt x="14843" y="199145"/>
                    <a:pt x="33142" y="199177"/>
                  </a:cubicBezTo>
                  <a:lnTo>
                    <a:pt x="65175" y="199177"/>
                  </a:lnTo>
                  <a:cubicBezTo>
                    <a:pt x="17126" y="144702"/>
                    <a:pt x="2349" y="68469"/>
                    <a:pt x="26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2431800" y="4332725"/>
              <a:ext cx="364550" cy="364550"/>
            </a:xfrm>
            <a:custGeom>
              <a:rect b="b" l="l" r="r" t="t"/>
              <a:pathLst>
                <a:path extrusionOk="0" h="14582" w="14582">
                  <a:moveTo>
                    <a:pt x="4796" y="0"/>
                  </a:moveTo>
                  <a:cubicBezTo>
                    <a:pt x="2121" y="0"/>
                    <a:pt x="0" y="2153"/>
                    <a:pt x="0" y="4795"/>
                  </a:cubicBezTo>
                  <a:lnTo>
                    <a:pt x="0" y="9786"/>
                  </a:lnTo>
                  <a:cubicBezTo>
                    <a:pt x="0" y="12429"/>
                    <a:pt x="2121" y="14581"/>
                    <a:pt x="4796" y="14581"/>
                  </a:cubicBezTo>
                  <a:lnTo>
                    <a:pt x="9754" y="14581"/>
                  </a:lnTo>
                  <a:cubicBezTo>
                    <a:pt x="12429" y="14581"/>
                    <a:pt x="14582" y="12429"/>
                    <a:pt x="14582" y="9786"/>
                  </a:cubicBezTo>
                  <a:lnTo>
                    <a:pt x="14582" y="4795"/>
                  </a:lnTo>
                  <a:cubicBezTo>
                    <a:pt x="14582" y="2153"/>
                    <a:pt x="12429" y="0"/>
                    <a:pt x="9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2431800" y="3753725"/>
              <a:ext cx="240600" cy="361275"/>
            </a:xfrm>
            <a:custGeom>
              <a:rect b="b" l="l" r="r" t="t"/>
              <a:pathLst>
                <a:path extrusionOk="0" h="14451" w="9624">
                  <a:moveTo>
                    <a:pt x="3686" y="0"/>
                  </a:moveTo>
                  <a:cubicBezTo>
                    <a:pt x="1534" y="522"/>
                    <a:pt x="0" y="2447"/>
                    <a:pt x="0" y="4697"/>
                  </a:cubicBezTo>
                  <a:lnTo>
                    <a:pt x="0" y="9656"/>
                  </a:lnTo>
                  <a:cubicBezTo>
                    <a:pt x="0" y="12298"/>
                    <a:pt x="2153" y="14451"/>
                    <a:pt x="4796" y="14451"/>
                  </a:cubicBezTo>
                  <a:lnTo>
                    <a:pt x="9623" y="14451"/>
                  </a:lnTo>
                  <a:cubicBezTo>
                    <a:pt x="7470" y="9721"/>
                    <a:pt x="5481" y="4926"/>
                    <a:pt x="3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1782675" y="288675"/>
              <a:ext cx="4035100" cy="5118075"/>
            </a:xfrm>
            <a:custGeom>
              <a:rect b="b" l="l" r="r" t="t"/>
              <a:pathLst>
                <a:path extrusionOk="0" h="204723" w="161404">
                  <a:moveTo>
                    <a:pt x="35588" y="0"/>
                  </a:moveTo>
                  <a:cubicBezTo>
                    <a:pt x="15951" y="33"/>
                    <a:pt x="33" y="15952"/>
                    <a:pt x="0" y="35589"/>
                  </a:cubicBezTo>
                  <a:lnTo>
                    <a:pt x="0" y="47201"/>
                  </a:lnTo>
                  <a:cubicBezTo>
                    <a:pt x="0" y="48571"/>
                    <a:pt x="1109" y="49648"/>
                    <a:pt x="2447" y="49648"/>
                  </a:cubicBezTo>
                  <a:cubicBezTo>
                    <a:pt x="3817" y="49648"/>
                    <a:pt x="4893" y="48571"/>
                    <a:pt x="4893" y="47201"/>
                  </a:cubicBezTo>
                  <a:lnTo>
                    <a:pt x="4893" y="35589"/>
                  </a:lnTo>
                  <a:cubicBezTo>
                    <a:pt x="4926" y="18659"/>
                    <a:pt x="18659" y="4926"/>
                    <a:pt x="35588" y="4893"/>
                  </a:cubicBezTo>
                  <a:lnTo>
                    <a:pt x="105819" y="4893"/>
                  </a:lnTo>
                  <a:lnTo>
                    <a:pt x="105819" y="28054"/>
                  </a:lnTo>
                  <a:cubicBezTo>
                    <a:pt x="105851" y="43287"/>
                    <a:pt x="118182" y="55650"/>
                    <a:pt x="133448" y="55650"/>
                  </a:cubicBezTo>
                  <a:lnTo>
                    <a:pt x="156510" y="55650"/>
                  </a:lnTo>
                  <a:lnTo>
                    <a:pt x="156510" y="169134"/>
                  </a:lnTo>
                  <a:cubicBezTo>
                    <a:pt x="156478" y="186064"/>
                    <a:pt x="142745" y="199797"/>
                    <a:pt x="125815" y="199830"/>
                  </a:cubicBezTo>
                  <a:lnTo>
                    <a:pt x="35588" y="199830"/>
                  </a:lnTo>
                  <a:cubicBezTo>
                    <a:pt x="18659" y="199797"/>
                    <a:pt x="4926" y="186064"/>
                    <a:pt x="4893" y="169134"/>
                  </a:cubicBezTo>
                  <a:lnTo>
                    <a:pt x="4893" y="68013"/>
                  </a:lnTo>
                  <a:cubicBezTo>
                    <a:pt x="4893" y="66643"/>
                    <a:pt x="3817" y="65566"/>
                    <a:pt x="2447" y="65566"/>
                  </a:cubicBezTo>
                  <a:cubicBezTo>
                    <a:pt x="1109" y="65566"/>
                    <a:pt x="0" y="66643"/>
                    <a:pt x="0" y="68013"/>
                  </a:cubicBezTo>
                  <a:lnTo>
                    <a:pt x="0" y="169134"/>
                  </a:lnTo>
                  <a:cubicBezTo>
                    <a:pt x="33" y="188772"/>
                    <a:pt x="15951" y="204690"/>
                    <a:pt x="35588" y="204723"/>
                  </a:cubicBezTo>
                  <a:lnTo>
                    <a:pt x="125815" y="204723"/>
                  </a:lnTo>
                  <a:cubicBezTo>
                    <a:pt x="145452" y="204690"/>
                    <a:pt x="161370" y="188772"/>
                    <a:pt x="161403" y="169134"/>
                  </a:cubicBezTo>
                  <a:lnTo>
                    <a:pt x="161403" y="53203"/>
                  </a:lnTo>
                  <a:cubicBezTo>
                    <a:pt x="161403" y="51866"/>
                    <a:pt x="160294" y="50757"/>
                    <a:pt x="158957" y="50757"/>
                  </a:cubicBezTo>
                  <a:lnTo>
                    <a:pt x="133448" y="50757"/>
                  </a:lnTo>
                  <a:cubicBezTo>
                    <a:pt x="120889" y="50757"/>
                    <a:pt x="110744" y="40580"/>
                    <a:pt x="110712" y="28054"/>
                  </a:cubicBezTo>
                  <a:lnTo>
                    <a:pt x="110712" y="2447"/>
                  </a:lnTo>
                  <a:cubicBezTo>
                    <a:pt x="110712" y="1110"/>
                    <a:pt x="109635" y="0"/>
                    <a:pt x="108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1782675" y="1617925"/>
              <a:ext cx="122325" cy="221850"/>
            </a:xfrm>
            <a:custGeom>
              <a:rect b="b" l="l" r="r" t="t"/>
              <a:pathLst>
                <a:path extrusionOk="0" h="8874" w="4893">
                  <a:moveTo>
                    <a:pt x="2447" y="1"/>
                  </a:moveTo>
                  <a:cubicBezTo>
                    <a:pt x="1109" y="1"/>
                    <a:pt x="0" y="1077"/>
                    <a:pt x="0" y="2447"/>
                  </a:cubicBezTo>
                  <a:lnTo>
                    <a:pt x="0" y="6427"/>
                  </a:lnTo>
                  <a:cubicBezTo>
                    <a:pt x="0" y="7797"/>
                    <a:pt x="1109" y="8873"/>
                    <a:pt x="2447" y="8873"/>
                  </a:cubicBezTo>
                  <a:cubicBezTo>
                    <a:pt x="3817" y="8873"/>
                    <a:pt x="4893" y="7797"/>
                    <a:pt x="4893" y="6427"/>
                  </a:cubicBezTo>
                  <a:lnTo>
                    <a:pt x="4893" y="2447"/>
                  </a:lnTo>
                  <a:cubicBezTo>
                    <a:pt x="4893" y="1077"/>
                    <a:pt x="3817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2992850" y="4302550"/>
              <a:ext cx="2236950" cy="424900"/>
            </a:xfrm>
            <a:custGeom>
              <a:rect b="b" l="l" r="r" t="t"/>
              <a:pathLst>
                <a:path extrusionOk="0" h="16996" w="89478">
                  <a:moveTo>
                    <a:pt x="80996" y="4893"/>
                  </a:moveTo>
                  <a:cubicBezTo>
                    <a:pt x="82986" y="4893"/>
                    <a:pt x="84584" y="6524"/>
                    <a:pt x="84584" y="8514"/>
                  </a:cubicBezTo>
                  <a:cubicBezTo>
                    <a:pt x="84584" y="10471"/>
                    <a:pt x="82986" y="12102"/>
                    <a:pt x="80996" y="12102"/>
                  </a:cubicBezTo>
                  <a:lnTo>
                    <a:pt x="8482" y="12102"/>
                  </a:lnTo>
                  <a:cubicBezTo>
                    <a:pt x="6492" y="12102"/>
                    <a:pt x="4894" y="10471"/>
                    <a:pt x="4894" y="8514"/>
                  </a:cubicBezTo>
                  <a:cubicBezTo>
                    <a:pt x="4894" y="6524"/>
                    <a:pt x="6492" y="4893"/>
                    <a:pt x="8482" y="4893"/>
                  </a:cubicBezTo>
                  <a:close/>
                  <a:moveTo>
                    <a:pt x="8482" y="0"/>
                  </a:moveTo>
                  <a:cubicBezTo>
                    <a:pt x="3785" y="0"/>
                    <a:pt x="1" y="3817"/>
                    <a:pt x="1" y="8514"/>
                  </a:cubicBezTo>
                  <a:cubicBezTo>
                    <a:pt x="1" y="13179"/>
                    <a:pt x="3785" y="16995"/>
                    <a:pt x="8482" y="16995"/>
                  </a:cubicBezTo>
                  <a:lnTo>
                    <a:pt x="80996" y="16995"/>
                  </a:lnTo>
                  <a:cubicBezTo>
                    <a:pt x="85693" y="16995"/>
                    <a:pt x="89477" y="13179"/>
                    <a:pt x="89477" y="8514"/>
                  </a:cubicBezTo>
                  <a:cubicBezTo>
                    <a:pt x="89477" y="3817"/>
                    <a:pt x="85693" y="0"/>
                    <a:pt x="80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2370625" y="4271550"/>
              <a:ext cx="486875" cy="486875"/>
            </a:xfrm>
            <a:custGeom>
              <a:rect b="b" l="l" r="r" t="t"/>
              <a:pathLst>
                <a:path extrusionOk="0" h="19475" w="19475">
                  <a:moveTo>
                    <a:pt x="12201" y="4894"/>
                  </a:moveTo>
                  <a:cubicBezTo>
                    <a:pt x="13506" y="4894"/>
                    <a:pt x="14582" y="5938"/>
                    <a:pt x="14582" y="7242"/>
                  </a:cubicBezTo>
                  <a:lnTo>
                    <a:pt x="14582" y="12233"/>
                  </a:lnTo>
                  <a:cubicBezTo>
                    <a:pt x="14582" y="13538"/>
                    <a:pt x="13506" y="14582"/>
                    <a:pt x="12201" y="14582"/>
                  </a:cubicBezTo>
                  <a:lnTo>
                    <a:pt x="7243" y="14582"/>
                  </a:lnTo>
                  <a:cubicBezTo>
                    <a:pt x="5938" y="14582"/>
                    <a:pt x="4894" y="13538"/>
                    <a:pt x="4894" y="12233"/>
                  </a:cubicBezTo>
                  <a:lnTo>
                    <a:pt x="4894" y="7242"/>
                  </a:lnTo>
                  <a:cubicBezTo>
                    <a:pt x="4894" y="5938"/>
                    <a:pt x="5938" y="4894"/>
                    <a:pt x="7243" y="4894"/>
                  </a:cubicBezTo>
                  <a:close/>
                  <a:moveTo>
                    <a:pt x="7243" y="1"/>
                  </a:moveTo>
                  <a:cubicBezTo>
                    <a:pt x="3230" y="1"/>
                    <a:pt x="1" y="3263"/>
                    <a:pt x="1" y="7242"/>
                  </a:cubicBezTo>
                  <a:lnTo>
                    <a:pt x="1" y="12233"/>
                  </a:lnTo>
                  <a:cubicBezTo>
                    <a:pt x="1" y="16213"/>
                    <a:pt x="3230" y="19475"/>
                    <a:pt x="7243" y="19475"/>
                  </a:cubicBezTo>
                  <a:lnTo>
                    <a:pt x="12201" y="19475"/>
                  </a:lnTo>
                  <a:cubicBezTo>
                    <a:pt x="16213" y="19475"/>
                    <a:pt x="19442" y="16213"/>
                    <a:pt x="19475" y="12233"/>
                  </a:cubicBezTo>
                  <a:lnTo>
                    <a:pt x="19475" y="7242"/>
                  </a:lnTo>
                  <a:cubicBezTo>
                    <a:pt x="19442" y="3263"/>
                    <a:pt x="16213" y="1"/>
                    <a:pt x="12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2992850" y="3721100"/>
              <a:ext cx="2236950" cy="424075"/>
            </a:xfrm>
            <a:custGeom>
              <a:rect b="b" l="l" r="r" t="t"/>
              <a:pathLst>
                <a:path extrusionOk="0" h="16963" w="89478">
                  <a:moveTo>
                    <a:pt x="80996" y="4893"/>
                  </a:moveTo>
                  <a:cubicBezTo>
                    <a:pt x="82986" y="4893"/>
                    <a:pt x="84584" y="6492"/>
                    <a:pt x="84584" y="8482"/>
                  </a:cubicBezTo>
                  <a:cubicBezTo>
                    <a:pt x="84584" y="10471"/>
                    <a:pt x="82986" y="12070"/>
                    <a:pt x="80996" y="12070"/>
                  </a:cubicBezTo>
                  <a:lnTo>
                    <a:pt x="8482" y="12070"/>
                  </a:lnTo>
                  <a:cubicBezTo>
                    <a:pt x="6492" y="12070"/>
                    <a:pt x="4894" y="10471"/>
                    <a:pt x="4894" y="8482"/>
                  </a:cubicBezTo>
                  <a:cubicBezTo>
                    <a:pt x="4894" y="6492"/>
                    <a:pt x="6492" y="4893"/>
                    <a:pt x="8482" y="4893"/>
                  </a:cubicBezTo>
                  <a:close/>
                  <a:moveTo>
                    <a:pt x="8482" y="0"/>
                  </a:moveTo>
                  <a:cubicBezTo>
                    <a:pt x="3785" y="0"/>
                    <a:pt x="1" y="3784"/>
                    <a:pt x="1" y="8482"/>
                  </a:cubicBezTo>
                  <a:cubicBezTo>
                    <a:pt x="1" y="13179"/>
                    <a:pt x="3785" y="16963"/>
                    <a:pt x="8482" y="16963"/>
                  </a:cubicBezTo>
                  <a:lnTo>
                    <a:pt x="80996" y="16963"/>
                  </a:lnTo>
                  <a:cubicBezTo>
                    <a:pt x="85693" y="16963"/>
                    <a:pt x="89477" y="13179"/>
                    <a:pt x="89477" y="8482"/>
                  </a:cubicBezTo>
                  <a:cubicBezTo>
                    <a:pt x="89477" y="3784"/>
                    <a:pt x="85693" y="0"/>
                    <a:pt x="80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370625" y="3689300"/>
              <a:ext cx="486875" cy="486875"/>
            </a:xfrm>
            <a:custGeom>
              <a:rect b="b" l="l" r="r" t="t"/>
              <a:pathLst>
                <a:path extrusionOk="0" h="19475" w="19475">
                  <a:moveTo>
                    <a:pt x="12201" y="4893"/>
                  </a:moveTo>
                  <a:cubicBezTo>
                    <a:pt x="13506" y="4893"/>
                    <a:pt x="14582" y="5970"/>
                    <a:pt x="14582" y="7242"/>
                  </a:cubicBezTo>
                  <a:lnTo>
                    <a:pt x="14582" y="12233"/>
                  </a:lnTo>
                  <a:cubicBezTo>
                    <a:pt x="14582" y="13538"/>
                    <a:pt x="13506" y="14581"/>
                    <a:pt x="12201" y="14581"/>
                  </a:cubicBezTo>
                  <a:lnTo>
                    <a:pt x="7243" y="14581"/>
                  </a:lnTo>
                  <a:cubicBezTo>
                    <a:pt x="5938" y="14581"/>
                    <a:pt x="4894" y="13538"/>
                    <a:pt x="4894" y="12233"/>
                  </a:cubicBezTo>
                  <a:lnTo>
                    <a:pt x="4894" y="7274"/>
                  </a:lnTo>
                  <a:cubicBezTo>
                    <a:pt x="4894" y="5970"/>
                    <a:pt x="5938" y="4893"/>
                    <a:pt x="7243" y="4893"/>
                  </a:cubicBezTo>
                  <a:close/>
                  <a:moveTo>
                    <a:pt x="7243" y="0"/>
                  </a:moveTo>
                  <a:cubicBezTo>
                    <a:pt x="3230" y="33"/>
                    <a:pt x="1" y="3262"/>
                    <a:pt x="1" y="7242"/>
                  </a:cubicBezTo>
                  <a:lnTo>
                    <a:pt x="1" y="12233"/>
                  </a:lnTo>
                  <a:cubicBezTo>
                    <a:pt x="1" y="16245"/>
                    <a:pt x="3230" y="19474"/>
                    <a:pt x="7243" y="19474"/>
                  </a:cubicBezTo>
                  <a:lnTo>
                    <a:pt x="12201" y="19474"/>
                  </a:lnTo>
                  <a:cubicBezTo>
                    <a:pt x="16213" y="19474"/>
                    <a:pt x="19442" y="16245"/>
                    <a:pt x="19475" y="12233"/>
                  </a:cubicBezTo>
                  <a:lnTo>
                    <a:pt x="19475" y="7242"/>
                  </a:lnTo>
                  <a:cubicBezTo>
                    <a:pt x="19442" y="3262"/>
                    <a:pt x="16213" y="33"/>
                    <a:pt x="1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992850" y="3156775"/>
              <a:ext cx="2236950" cy="424075"/>
            </a:xfrm>
            <a:custGeom>
              <a:rect b="b" l="l" r="r" t="t"/>
              <a:pathLst>
                <a:path extrusionOk="0" h="16963" w="89478">
                  <a:moveTo>
                    <a:pt x="80996" y="4893"/>
                  </a:moveTo>
                  <a:cubicBezTo>
                    <a:pt x="82986" y="4893"/>
                    <a:pt x="84584" y="6492"/>
                    <a:pt x="84584" y="8482"/>
                  </a:cubicBezTo>
                  <a:cubicBezTo>
                    <a:pt x="84584" y="10471"/>
                    <a:pt x="82986" y="12070"/>
                    <a:pt x="80996" y="12070"/>
                  </a:cubicBezTo>
                  <a:lnTo>
                    <a:pt x="8482" y="12070"/>
                  </a:lnTo>
                  <a:cubicBezTo>
                    <a:pt x="6492" y="12070"/>
                    <a:pt x="4894" y="10471"/>
                    <a:pt x="4894" y="8482"/>
                  </a:cubicBezTo>
                  <a:cubicBezTo>
                    <a:pt x="4894" y="6492"/>
                    <a:pt x="6492" y="4893"/>
                    <a:pt x="8482" y="4893"/>
                  </a:cubicBezTo>
                  <a:close/>
                  <a:moveTo>
                    <a:pt x="8482" y="0"/>
                  </a:moveTo>
                  <a:cubicBezTo>
                    <a:pt x="3785" y="0"/>
                    <a:pt x="1" y="3784"/>
                    <a:pt x="1" y="8482"/>
                  </a:cubicBezTo>
                  <a:cubicBezTo>
                    <a:pt x="1" y="13179"/>
                    <a:pt x="3785" y="16963"/>
                    <a:pt x="8482" y="16963"/>
                  </a:cubicBezTo>
                  <a:lnTo>
                    <a:pt x="80996" y="16963"/>
                  </a:lnTo>
                  <a:cubicBezTo>
                    <a:pt x="85693" y="16963"/>
                    <a:pt x="89477" y="13179"/>
                    <a:pt x="89477" y="8482"/>
                  </a:cubicBezTo>
                  <a:cubicBezTo>
                    <a:pt x="89477" y="3784"/>
                    <a:pt x="85693" y="0"/>
                    <a:pt x="80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70625" y="3124975"/>
              <a:ext cx="486875" cy="486875"/>
            </a:xfrm>
            <a:custGeom>
              <a:rect b="b" l="l" r="r" t="t"/>
              <a:pathLst>
                <a:path extrusionOk="0" h="19475" w="19475">
                  <a:moveTo>
                    <a:pt x="12201" y="4893"/>
                  </a:moveTo>
                  <a:cubicBezTo>
                    <a:pt x="13506" y="4893"/>
                    <a:pt x="14582" y="5970"/>
                    <a:pt x="14582" y="7242"/>
                  </a:cubicBezTo>
                  <a:lnTo>
                    <a:pt x="14582" y="12233"/>
                  </a:lnTo>
                  <a:cubicBezTo>
                    <a:pt x="14582" y="13538"/>
                    <a:pt x="13506" y="14581"/>
                    <a:pt x="12201" y="14581"/>
                  </a:cubicBezTo>
                  <a:lnTo>
                    <a:pt x="7243" y="14581"/>
                  </a:lnTo>
                  <a:cubicBezTo>
                    <a:pt x="5938" y="14581"/>
                    <a:pt x="4894" y="13538"/>
                    <a:pt x="4894" y="12233"/>
                  </a:cubicBezTo>
                  <a:lnTo>
                    <a:pt x="4894" y="7242"/>
                  </a:lnTo>
                  <a:cubicBezTo>
                    <a:pt x="4894" y="5970"/>
                    <a:pt x="5938" y="4893"/>
                    <a:pt x="7243" y="4893"/>
                  </a:cubicBezTo>
                  <a:close/>
                  <a:moveTo>
                    <a:pt x="7243" y="0"/>
                  </a:moveTo>
                  <a:cubicBezTo>
                    <a:pt x="3230" y="33"/>
                    <a:pt x="1" y="3262"/>
                    <a:pt x="1" y="7242"/>
                  </a:cubicBezTo>
                  <a:lnTo>
                    <a:pt x="1" y="12233"/>
                  </a:lnTo>
                  <a:cubicBezTo>
                    <a:pt x="1" y="16245"/>
                    <a:pt x="3230" y="19474"/>
                    <a:pt x="7243" y="19474"/>
                  </a:cubicBezTo>
                  <a:lnTo>
                    <a:pt x="12201" y="19474"/>
                  </a:lnTo>
                  <a:cubicBezTo>
                    <a:pt x="16213" y="19474"/>
                    <a:pt x="19442" y="16245"/>
                    <a:pt x="19475" y="12233"/>
                  </a:cubicBezTo>
                  <a:lnTo>
                    <a:pt x="19475" y="7242"/>
                  </a:lnTo>
                  <a:cubicBezTo>
                    <a:pt x="19442" y="3262"/>
                    <a:pt x="16213" y="33"/>
                    <a:pt x="1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2992850" y="2591625"/>
              <a:ext cx="2236950" cy="424900"/>
            </a:xfrm>
            <a:custGeom>
              <a:rect b="b" l="l" r="r" t="t"/>
              <a:pathLst>
                <a:path extrusionOk="0" h="16996" w="89478">
                  <a:moveTo>
                    <a:pt x="80996" y="4927"/>
                  </a:moveTo>
                  <a:cubicBezTo>
                    <a:pt x="82986" y="4927"/>
                    <a:pt x="84584" y="6525"/>
                    <a:pt x="84584" y="8515"/>
                  </a:cubicBezTo>
                  <a:cubicBezTo>
                    <a:pt x="84584" y="10505"/>
                    <a:pt x="82986" y="12103"/>
                    <a:pt x="80996" y="12103"/>
                  </a:cubicBezTo>
                  <a:lnTo>
                    <a:pt x="8482" y="12103"/>
                  </a:lnTo>
                  <a:cubicBezTo>
                    <a:pt x="6492" y="12103"/>
                    <a:pt x="4894" y="10505"/>
                    <a:pt x="4894" y="8515"/>
                  </a:cubicBezTo>
                  <a:cubicBezTo>
                    <a:pt x="4894" y="6525"/>
                    <a:pt x="6492" y="4927"/>
                    <a:pt x="8482" y="4927"/>
                  </a:cubicBezTo>
                  <a:close/>
                  <a:moveTo>
                    <a:pt x="8482" y="1"/>
                  </a:moveTo>
                  <a:cubicBezTo>
                    <a:pt x="3785" y="1"/>
                    <a:pt x="1" y="3817"/>
                    <a:pt x="1" y="8515"/>
                  </a:cubicBezTo>
                  <a:cubicBezTo>
                    <a:pt x="1" y="13212"/>
                    <a:pt x="3785" y="16996"/>
                    <a:pt x="8482" y="16996"/>
                  </a:cubicBezTo>
                  <a:lnTo>
                    <a:pt x="80996" y="16996"/>
                  </a:lnTo>
                  <a:cubicBezTo>
                    <a:pt x="85693" y="16996"/>
                    <a:pt x="89477" y="13212"/>
                    <a:pt x="89477" y="8515"/>
                  </a:cubicBezTo>
                  <a:cubicBezTo>
                    <a:pt x="89477" y="3817"/>
                    <a:pt x="85693" y="1"/>
                    <a:pt x="80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2370625" y="2560650"/>
              <a:ext cx="486875" cy="486875"/>
            </a:xfrm>
            <a:custGeom>
              <a:rect b="b" l="l" r="r" t="t"/>
              <a:pathLst>
                <a:path extrusionOk="0" h="19475" w="19475">
                  <a:moveTo>
                    <a:pt x="12201" y="4893"/>
                  </a:moveTo>
                  <a:cubicBezTo>
                    <a:pt x="13506" y="4893"/>
                    <a:pt x="14582" y="5970"/>
                    <a:pt x="14582" y="7242"/>
                  </a:cubicBezTo>
                  <a:lnTo>
                    <a:pt x="14582" y="12233"/>
                  </a:lnTo>
                  <a:cubicBezTo>
                    <a:pt x="14582" y="13538"/>
                    <a:pt x="13506" y="14581"/>
                    <a:pt x="12201" y="14581"/>
                  </a:cubicBezTo>
                  <a:lnTo>
                    <a:pt x="7243" y="14581"/>
                  </a:lnTo>
                  <a:cubicBezTo>
                    <a:pt x="5938" y="14581"/>
                    <a:pt x="4894" y="13538"/>
                    <a:pt x="4894" y="12233"/>
                  </a:cubicBezTo>
                  <a:lnTo>
                    <a:pt x="4894" y="7242"/>
                  </a:lnTo>
                  <a:cubicBezTo>
                    <a:pt x="4894" y="5970"/>
                    <a:pt x="5938" y="4893"/>
                    <a:pt x="7243" y="4893"/>
                  </a:cubicBezTo>
                  <a:close/>
                  <a:moveTo>
                    <a:pt x="7243" y="0"/>
                  </a:moveTo>
                  <a:cubicBezTo>
                    <a:pt x="3230" y="0"/>
                    <a:pt x="1" y="3262"/>
                    <a:pt x="1" y="7242"/>
                  </a:cubicBezTo>
                  <a:lnTo>
                    <a:pt x="1" y="12233"/>
                  </a:lnTo>
                  <a:cubicBezTo>
                    <a:pt x="1" y="16245"/>
                    <a:pt x="3230" y="19474"/>
                    <a:pt x="7243" y="19474"/>
                  </a:cubicBezTo>
                  <a:lnTo>
                    <a:pt x="12201" y="19474"/>
                  </a:lnTo>
                  <a:cubicBezTo>
                    <a:pt x="16213" y="19474"/>
                    <a:pt x="19442" y="16245"/>
                    <a:pt x="19475" y="12233"/>
                  </a:cubicBezTo>
                  <a:lnTo>
                    <a:pt x="19475" y="7242"/>
                  </a:lnTo>
                  <a:cubicBezTo>
                    <a:pt x="19442" y="3262"/>
                    <a:pt x="16213" y="0"/>
                    <a:pt x="12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3362686" y="638875"/>
              <a:ext cx="897050" cy="1606200"/>
            </a:xfrm>
            <a:custGeom>
              <a:rect b="b" l="l" r="r" t="t"/>
              <a:pathLst>
                <a:path extrusionOk="0" h="64248" w="35882">
                  <a:moveTo>
                    <a:pt x="18626" y="4879"/>
                  </a:moveTo>
                  <a:cubicBezTo>
                    <a:pt x="18871" y="4879"/>
                    <a:pt x="19115" y="5042"/>
                    <a:pt x="19115" y="5369"/>
                  </a:cubicBezTo>
                  <a:lnTo>
                    <a:pt x="19115" y="5956"/>
                  </a:lnTo>
                  <a:cubicBezTo>
                    <a:pt x="19115" y="7097"/>
                    <a:pt x="19866" y="8076"/>
                    <a:pt x="20975" y="8337"/>
                  </a:cubicBezTo>
                  <a:cubicBezTo>
                    <a:pt x="22540" y="8663"/>
                    <a:pt x="24041" y="9250"/>
                    <a:pt x="25444" y="10001"/>
                  </a:cubicBezTo>
                  <a:cubicBezTo>
                    <a:pt x="25802" y="10229"/>
                    <a:pt x="26161" y="10457"/>
                    <a:pt x="26487" y="10686"/>
                  </a:cubicBezTo>
                  <a:cubicBezTo>
                    <a:pt x="27368" y="11338"/>
                    <a:pt x="27466" y="12643"/>
                    <a:pt x="26683" y="13393"/>
                  </a:cubicBezTo>
                  <a:cubicBezTo>
                    <a:pt x="26322" y="13718"/>
                    <a:pt x="25872" y="13883"/>
                    <a:pt x="25425" y="13883"/>
                  </a:cubicBezTo>
                  <a:cubicBezTo>
                    <a:pt x="25064" y="13883"/>
                    <a:pt x="24706" y="13775"/>
                    <a:pt x="24400" y="13556"/>
                  </a:cubicBezTo>
                  <a:cubicBezTo>
                    <a:pt x="22149" y="11958"/>
                    <a:pt x="19833" y="11175"/>
                    <a:pt x="17517" y="11175"/>
                  </a:cubicBezTo>
                  <a:cubicBezTo>
                    <a:pt x="17426" y="11172"/>
                    <a:pt x="17335" y="11171"/>
                    <a:pt x="17245" y="11171"/>
                  </a:cubicBezTo>
                  <a:cubicBezTo>
                    <a:pt x="15352" y="11171"/>
                    <a:pt x="13533" y="11819"/>
                    <a:pt x="12069" y="13002"/>
                  </a:cubicBezTo>
                  <a:cubicBezTo>
                    <a:pt x="10602" y="14143"/>
                    <a:pt x="9753" y="15905"/>
                    <a:pt x="9753" y="17764"/>
                  </a:cubicBezTo>
                  <a:cubicBezTo>
                    <a:pt x="9753" y="19363"/>
                    <a:pt x="10406" y="20830"/>
                    <a:pt x="11711" y="22200"/>
                  </a:cubicBezTo>
                  <a:cubicBezTo>
                    <a:pt x="12820" y="23440"/>
                    <a:pt x="14744" y="24582"/>
                    <a:pt x="17713" y="25789"/>
                  </a:cubicBezTo>
                  <a:cubicBezTo>
                    <a:pt x="23160" y="28039"/>
                    <a:pt x="25541" y="29507"/>
                    <a:pt x="26585" y="30323"/>
                  </a:cubicBezTo>
                  <a:cubicBezTo>
                    <a:pt x="27955" y="31399"/>
                    <a:pt x="29064" y="32769"/>
                    <a:pt x="29815" y="34335"/>
                  </a:cubicBezTo>
                  <a:cubicBezTo>
                    <a:pt x="31348" y="37728"/>
                    <a:pt x="31315" y="41642"/>
                    <a:pt x="29749" y="45034"/>
                  </a:cubicBezTo>
                  <a:cubicBezTo>
                    <a:pt x="29032" y="46535"/>
                    <a:pt x="27988" y="47872"/>
                    <a:pt x="26683" y="48884"/>
                  </a:cubicBezTo>
                  <a:cubicBezTo>
                    <a:pt x="25444" y="49830"/>
                    <a:pt x="23552" y="50580"/>
                    <a:pt x="21040" y="51102"/>
                  </a:cubicBezTo>
                  <a:cubicBezTo>
                    <a:pt x="19898" y="51330"/>
                    <a:pt x="19115" y="52341"/>
                    <a:pt x="19115" y="53483"/>
                  </a:cubicBezTo>
                  <a:lnTo>
                    <a:pt x="19115" y="58865"/>
                  </a:lnTo>
                  <a:cubicBezTo>
                    <a:pt x="19115" y="59191"/>
                    <a:pt x="18871" y="59355"/>
                    <a:pt x="18626" y="59355"/>
                  </a:cubicBezTo>
                  <a:cubicBezTo>
                    <a:pt x="18381" y="59355"/>
                    <a:pt x="18137" y="59191"/>
                    <a:pt x="18137" y="58865"/>
                  </a:cubicBezTo>
                  <a:lnTo>
                    <a:pt x="18137" y="53679"/>
                  </a:lnTo>
                  <a:cubicBezTo>
                    <a:pt x="18137" y="52439"/>
                    <a:pt x="17223" y="51395"/>
                    <a:pt x="15984" y="51232"/>
                  </a:cubicBezTo>
                  <a:cubicBezTo>
                    <a:pt x="13864" y="51036"/>
                    <a:pt x="11841" y="50449"/>
                    <a:pt x="9949" y="49471"/>
                  </a:cubicBezTo>
                  <a:cubicBezTo>
                    <a:pt x="8710" y="48786"/>
                    <a:pt x="7535" y="48003"/>
                    <a:pt x="6426" y="47122"/>
                  </a:cubicBezTo>
                  <a:cubicBezTo>
                    <a:pt x="5089" y="46046"/>
                    <a:pt x="5839" y="43925"/>
                    <a:pt x="7535" y="43893"/>
                  </a:cubicBezTo>
                  <a:cubicBezTo>
                    <a:pt x="7927" y="43893"/>
                    <a:pt x="8318" y="44056"/>
                    <a:pt x="8644" y="44284"/>
                  </a:cubicBezTo>
                  <a:cubicBezTo>
                    <a:pt x="11874" y="46926"/>
                    <a:pt x="15103" y="48264"/>
                    <a:pt x="18332" y="48296"/>
                  </a:cubicBezTo>
                  <a:lnTo>
                    <a:pt x="18398" y="48296"/>
                  </a:lnTo>
                  <a:cubicBezTo>
                    <a:pt x="20779" y="48264"/>
                    <a:pt x="23062" y="47350"/>
                    <a:pt x="24759" y="45687"/>
                  </a:cubicBezTo>
                  <a:cubicBezTo>
                    <a:pt x="27955" y="42686"/>
                    <a:pt x="28347" y="37728"/>
                    <a:pt x="25672" y="34237"/>
                  </a:cubicBezTo>
                  <a:cubicBezTo>
                    <a:pt x="24563" y="32835"/>
                    <a:pt x="22671" y="31530"/>
                    <a:pt x="19866" y="30225"/>
                  </a:cubicBezTo>
                  <a:cubicBezTo>
                    <a:pt x="15103" y="28039"/>
                    <a:pt x="11906" y="26311"/>
                    <a:pt x="10308" y="25104"/>
                  </a:cubicBezTo>
                  <a:cubicBezTo>
                    <a:pt x="8971" y="24125"/>
                    <a:pt x="7894" y="22853"/>
                    <a:pt x="7111" y="21385"/>
                  </a:cubicBezTo>
                  <a:cubicBezTo>
                    <a:pt x="6426" y="20113"/>
                    <a:pt x="6067" y="18645"/>
                    <a:pt x="6067" y="17177"/>
                  </a:cubicBezTo>
                  <a:cubicBezTo>
                    <a:pt x="6035" y="14796"/>
                    <a:pt x="7013" y="12512"/>
                    <a:pt x="8775" y="10881"/>
                  </a:cubicBezTo>
                  <a:cubicBezTo>
                    <a:pt x="10602" y="9087"/>
                    <a:pt x="12918" y="8141"/>
                    <a:pt x="15821" y="8011"/>
                  </a:cubicBezTo>
                  <a:cubicBezTo>
                    <a:pt x="17126" y="7946"/>
                    <a:pt x="18137" y="6869"/>
                    <a:pt x="18137" y="5564"/>
                  </a:cubicBezTo>
                  <a:lnTo>
                    <a:pt x="18137" y="5369"/>
                  </a:lnTo>
                  <a:cubicBezTo>
                    <a:pt x="18137" y="5042"/>
                    <a:pt x="18381" y="4879"/>
                    <a:pt x="18626" y="4879"/>
                  </a:cubicBezTo>
                  <a:close/>
                  <a:moveTo>
                    <a:pt x="18614" y="1"/>
                  </a:moveTo>
                  <a:cubicBezTo>
                    <a:pt x="16612" y="1"/>
                    <a:pt x="14601" y="1079"/>
                    <a:pt x="13668" y="3314"/>
                  </a:cubicBezTo>
                  <a:cubicBezTo>
                    <a:pt x="10536" y="3738"/>
                    <a:pt x="7601" y="5173"/>
                    <a:pt x="5350" y="7391"/>
                  </a:cubicBezTo>
                  <a:cubicBezTo>
                    <a:pt x="2642" y="9935"/>
                    <a:pt x="1142" y="13491"/>
                    <a:pt x="1174" y="17177"/>
                  </a:cubicBezTo>
                  <a:cubicBezTo>
                    <a:pt x="1174" y="19428"/>
                    <a:pt x="1729" y="21646"/>
                    <a:pt x="2740" y="23636"/>
                  </a:cubicBezTo>
                  <a:cubicBezTo>
                    <a:pt x="3849" y="25723"/>
                    <a:pt x="5415" y="27550"/>
                    <a:pt x="7340" y="28985"/>
                  </a:cubicBezTo>
                  <a:cubicBezTo>
                    <a:pt x="9232" y="30421"/>
                    <a:pt x="12657" y="32313"/>
                    <a:pt x="17811" y="34694"/>
                  </a:cubicBezTo>
                  <a:cubicBezTo>
                    <a:pt x="20518" y="35933"/>
                    <a:pt x="21497" y="36847"/>
                    <a:pt x="21823" y="37238"/>
                  </a:cubicBezTo>
                  <a:cubicBezTo>
                    <a:pt x="22965" y="38771"/>
                    <a:pt x="22769" y="40892"/>
                    <a:pt x="21366" y="42196"/>
                  </a:cubicBezTo>
                  <a:cubicBezTo>
                    <a:pt x="20551" y="42947"/>
                    <a:pt x="19507" y="43371"/>
                    <a:pt x="18398" y="43403"/>
                  </a:cubicBezTo>
                  <a:lnTo>
                    <a:pt x="18365" y="43403"/>
                  </a:lnTo>
                  <a:cubicBezTo>
                    <a:pt x="16277" y="43371"/>
                    <a:pt x="14059" y="42392"/>
                    <a:pt x="11743" y="40500"/>
                  </a:cubicBezTo>
                  <a:cubicBezTo>
                    <a:pt x="10513" y="39495"/>
                    <a:pt x="9021" y="39001"/>
                    <a:pt x="7533" y="39001"/>
                  </a:cubicBezTo>
                  <a:cubicBezTo>
                    <a:pt x="5786" y="39001"/>
                    <a:pt x="4044" y="39683"/>
                    <a:pt x="2740" y="41022"/>
                  </a:cubicBezTo>
                  <a:cubicBezTo>
                    <a:pt x="0" y="43860"/>
                    <a:pt x="294" y="48459"/>
                    <a:pt x="3360" y="50939"/>
                  </a:cubicBezTo>
                  <a:cubicBezTo>
                    <a:pt x="4697" y="51982"/>
                    <a:pt x="6100" y="52928"/>
                    <a:pt x="7568" y="53744"/>
                  </a:cubicBezTo>
                  <a:cubicBezTo>
                    <a:pt x="9362" y="54722"/>
                    <a:pt x="11254" y="55408"/>
                    <a:pt x="13244" y="55766"/>
                  </a:cubicBezTo>
                  <a:lnTo>
                    <a:pt x="13244" y="58865"/>
                  </a:lnTo>
                  <a:cubicBezTo>
                    <a:pt x="13244" y="61834"/>
                    <a:pt x="15658" y="64247"/>
                    <a:pt x="18626" y="64247"/>
                  </a:cubicBezTo>
                  <a:cubicBezTo>
                    <a:pt x="21594" y="64247"/>
                    <a:pt x="23976" y="61834"/>
                    <a:pt x="24008" y="58865"/>
                  </a:cubicBezTo>
                  <a:lnTo>
                    <a:pt x="24008" y="55408"/>
                  </a:lnTo>
                  <a:cubicBezTo>
                    <a:pt x="26031" y="54886"/>
                    <a:pt x="27955" y="54005"/>
                    <a:pt x="29652" y="52798"/>
                  </a:cubicBezTo>
                  <a:cubicBezTo>
                    <a:pt x="31576" y="51297"/>
                    <a:pt x="33109" y="49373"/>
                    <a:pt x="34121" y="47187"/>
                  </a:cubicBezTo>
                  <a:cubicBezTo>
                    <a:pt x="35295" y="44839"/>
                    <a:pt x="35849" y="42229"/>
                    <a:pt x="35849" y="39619"/>
                  </a:cubicBezTo>
                  <a:cubicBezTo>
                    <a:pt x="35882" y="37043"/>
                    <a:pt x="35327" y="34531"/>
                    <a:pt x="34218" y="32215"/>
                  </a:cubicBezTo>
                  <a:cubicBezTo>
                    <a:pt x="33142" y="29964"/>
                    <a:pt x="31576" y="28039"/>
                    <a:pt x="29619" y="26506"/>
                  </a:cubicBezTo>
                  <a:cubicBezTo>
                    <a:pt x="27727" y="25006"/>
                    <a:pt x="24465" y="23277"/>
                    <a:pt x="19572" y="21255"/>
                  </a:cubicBezTo>
                  <a:cubicBezTo>
                    <a:pt x="16538" y="20015"/>
                    <a:pt x="15560" y="19199"/>
                    <a:pt x="15299" y="18906"/>
                  </a:cubicBezTo>
                  <a:cubicBezTo>
                    <a:pt x="15299" y="18873"/>
                    <a:pt x="15266" y="18873"/>
                    <a:pt x="15266" y="18841"/>
                  </a:cubicBezTo>
                  <a:cubicBezTo>
                    <a:pt x="14940" y="18580"/>
                    <a:pt x="14712" y="18188"/>
                    <a:pt x="14646" y="17764"/>
                  </a:cubicBezTo>
                  <a:cubicBezTo>
                    <a:pt x="14646" y="17601"/>
                    <a:pt x="14646" y="17242"/>
                    <a:pt x="15234" y="16720"/>
                  </a:cubicBezTo>
                  <a:cubicBezTo>
                    <a:pt x="15813" y="16286"/>
                    <a:pt x="16521" y="16057"/>
                    <a:pt x="17244" y="16057"/>
                  </a:cubicBezTo>
                  <a:cubicBezTo>
                    <a:pt x="17335" y="16057"/>
                    <a:pt x="17426" y="16061"/>
                    <a:pt x="17517" y="16068"/>
                  </a:cubicBezTo>
                  <a:cubicBezTo>
                    <a:pt x="18822" y="16068"/>
                    <a:pt x="20159" y="16557"/>
                    <a:pt x="21562" y="17536"/>
                  </a:cubicBezTo>
                  <a:cubicBezTo>
                    <a:pt x="22741" y="18365"/>
                    <a:pt x="24101" y="18773"/>
                    <a:pt x="25452" y="18773"/>
                  </a:cubicBezTo>
                  <a:cubicBezTo>
                    <a:pt x="27130" y="18773"/>
                    <a:pt x="28793" y="18145"/>
                    <a:pt x="30076" y="16916"/>
                  </a:cubicBezTo>
                  <a:cubicBezTo>
                    <a:pt x="33044" y="14013"/>
                    <a:pt x="32685" y="9185"/>
                    <a:pt x="29391" y="6739"/>
                  </a:cubicBezTo>
                  <a:cubicBezTo>
                    <a:pt x="28901" y="6380"/>
                    <a:pt x="28412" y="6054"/>
                    <a:pt x="27890" y="5760"/>
                  </a:cubicBezTo>
                  <a:cubicBezTo>
                    <a:pt x="26618" y="5042"/>
                    <a:pt x="25248" y="4455"/>
                    <a:pt x="23813" y="4031"/>
                  </a:cubicBezTo>
                  <a:cubicBezTo>
                    <a:pt x="23137" y="1382"/>
                    <a:pt x="20881" y="1"/>
                    <a:pt x="18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4428125" y="288825"/>
              <a:ext cx="1411650" cy="1391100"/>
            </a:xfrm>
            <a:custGeom>
              <a:rect b="b" l="l" r="r" t="t"/>
              <a:pathLst>
                <a:path extrusionOk="0" h="55644" w="56466">
                  <a:moveTo>
                    <a:pt x="4894" y="8378"/>
                  </a:moveTo>
                  <a:lnTo>
                    <a:pt x="47300" y="50751"/>
                  </a:lnTo>
                  <a:lnTo>
                    <a:pt x="27630" y="50751"/>
                  </a:lnTo>
                  <a:cubicBezTo>
                    <a:pt x="15071" y="50751"/>
                    <a:pt x="4926" y="40574"/>
                    <a:pt x="4894" y="28048"/>
                  </a:cubicBezTo>
                  <a:lnTo>
                    <a:pt x="4894" y="8378"/>
                  </a:lnTo>
                  <a:close/>
                  <a:moveTo>
                    <a:pt x="2483" y="1"/>
                  </a:moveTo>
                  <a:cubicBezTo>
                    <a:pt x="1221" y="1"/>
                    <a:pt x="1" y="989"/>
                    <a:pt x="1" y="2474"/>
                  </a:cubicBezTo>
                  <a:lnTo>
                    <a:pt x="1" y="28048"/>
                  </a:lnTo>
                  <a:cubicBezTo>
                    <a:pt x="33" y="43281"/>
                    <a:pt x="12364" y="55644"/>
                    <a:pt x="27630" y="55644"/>
                  </a:cubicBezTo>
                  <a:lnTo>
                    <a:pt x="53204" y="55644"/>
                  </a:lnTo>
                  <a:cubicBezTo>
                    <a:pt x="55389" y="55644"/>
                    <a:pt x="56466" y="53002"/>
                    <a:pt x="54933" y="51469"/>
                  </a:cubicBezTo>
                  <a:lnTo>
                    <a:pt x="4176" y="712"/>
                  </a:lnTo>
                  <a:cubicBezTo>
                    <a:pt x="3685" y="221"/>
                    <a:pt x="3079" y="1"/>
                    <a:pt x="2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 rot="-1322629">
            <a:off x="2724815" y="1257429"/>
            <a:ext cx="3853306" cy="2980894"/>
            <a:chOff x="2700330" y="-829613"/>
            <a:chExt cx="2200221" cy="1657495"/>
          </a:xfrm>
        </p:grpSpPr>
        <p:sp>
          <p:nvSpPr>
            <p:cNvPr id="2549" name="Google Shape;2549;p29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29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51" name="Google Shape;2551;p29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9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9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9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9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9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9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9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9" name="Google Shape;255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BILLET</a:t>
            </a:r>
            <a:endParaRPr sz="2500"/>
          </a:p>
        </p:txBody>
      </p:sp>
      <p:sp>
        <p:nvSpPr>
          <p:cNvPr id="2560" name="Google Shape;2560;p29"/>
          <p:cNvSpPr txBox="1"/>
          <p:nvPr>
            <p:ph idx="4294967295" type="subTitle"/>
          </p:nvPr>
        </p:nvSpPr>
        <p:spPr>
          <a:xfrm>
            <a:off x="7035575" y="2811550"/>
            <a:ext cx="17202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Mesure du côté droit (en mm)</a:t>
            </a:r>
            <a:endParaRPr/>
          </a:p>
        </p:txBody>
      </p:sp>
      <p:sp>
        <p:nvSpPr>
          <p:cNvPr id="2561" name="Google Shape;2561;p29"/>
          <p:cNvSpPr txBox="1"/>
          <p:nvPr>
            <p:ph idx="4294967295" type="title"/>
          </p:nvPr>
        </p:nvSpPr>
        <p:spPr>
          <a:xfrm>
            <a:off x="6893725" y="646400"/>
            <a:ext cx="148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Margin up</a:t>
            </a:r>
            <a:endParaRPr sz="2000"/>
          </a:p>
        </p:txBody>
      </p:sp>
      <p:sp>
        <p:nvSpPr>
          <p:cNvPr id="2562" name="Google Shape;2562;p29"/>
          <p:cNvSpPr txBox="1"/>
          <p:nvPr>
            <p:ph idx="4294967295" type="subTitle"/>
          </p:nvPr>
        </p:nvSpPr>
        <p:spPr>
          <a:xfrm>
            <a:off x="6893725" y="1131200"/>
            <a:ext cx="176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Marge entre le bord supérieur et l’image (en mm)</a:t>
            </a:r>
            <a:endParaRPr/>
          </a:p>
        </p:txBody>
      </p:sp>
      <p:sp>
        <p:nvSpPr>
          <p:cNvPr id="2563" name="Google Shape;2563;p29"/>
          <p:cNvSpPr txBox="1"/>
          <p:nvPr>
            <p:ph idx="4294967295" type="title"/>
          </p:nvPr>
        </p:nvSpPr>
        <p:spPr>
          <a:xfrm>
            <a:off x="7035575" y="2346300"/>
            <a:ext cx="1720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 Right</a:t>
            </a:r>
            <a:endParaRPr sz="2000"/>
          </a:p>
        </p:txBody>
      </p:sp>
      <p:sp>
        <p:nvSpPr>
          <p:cNvPr id="2564" name="Google Shape;2564;p29"/>
          <p:cNvSpPr txBox="1"/>
          <p:nvPr>
            <p:ph idx="4294967295" type="title"/>
          </p:nvPr>
        </p:nvSpPr>
        <p:spPr>
          <a:xfrm>
            <a:off x="284000" y="2346288"/>
            <a:ext cx="1915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Height Left</a:t>
            </a:r>
            <a:endParaRPr sz="2000"/>
          </a:p>
        </p:txBody>
      </p:sp>
      <p:sp>
        <p:nvSpPr>
          <p:cNvPr id="2565" name="Google Shape;2565;p29"/>
          <p:cNvSpPr txBox="1"/>
          <p:nvPr>
            <p:ph idx="4294967295" type="subTitle"/>
          </p:nvPr>
        </p:nvSpPr>
        <p:spPr>
          <a:xfrm>
            <a:off x="349700" y="2769300"/>
            <a:ext cx="17640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Mesure du </a:t>
            </a:r>
            <a:r>
              <a:rPr lang="en"/>
              <a:t>côté</a:t>
            </a:r>
            <a:r>
              <a:rPr lang="en"/>
              <a:t> gauche (en mm)</a:t>
            </a:r>
            <a:endParaRPr/>
          </a:p>
        </p:txBody>
      </p:sp>
      <p:sp>
        <p:nvSpPr>
          <p:cNvPr id="2566" name="Google Shape;2566;p29"/>
          <p:cNvSpPr txBox="1"/>
          <p:nvPr>
            <p:ph idx="4294967295" type="title"/>
          </p:nvPr>
        </p:nvSpPr>
        <p:spPr>
          <a:xfrm>
            <a:off x="1097250" y="646400"/>
            <a:ext cx="1516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Length</a:t>
            </a:r>
            <a:endParaRPr sz="2000"/>
          </a:p>
        </p:txBody>
      </p:sp>
      <p:sp>
        <p:nvSpPr>
          <p:cNvPr id="2567" name="Google Shape;2567;p29"/>
          <p:cNvSpPr txBox="1"/>
          <p:nvPr>
            <p:ph idx="4294967295" type="subTitle"/>
          </p:nvPr>
        </p:nvSpPr>
        <p:spPr>
          <a:xfrm>
            <a:off x="1097400" y="1062800"/>
            <a:ext cx="1516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Longueur</a:t>
            </a:r>
            <a:r>
              <a:rPr lang="en"/>
              <a:t> du billet (en mm)</a:t>
            </a:r>
            <a:endParaRPr/>
          </a:p>
        </p:txBody>
      </p:sp>
      <p:grpSp>
        <p:nvGrpSpPr>
          <p:cNvPr id="2568" name="Google Shape;2568;p29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2569" name="Google Shape;2569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0" name="Google Shape;2570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1" name="Google Shape;2571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9" name="Google Shape;2579;p29"/>
          <p:cNvGrpSpPr/>
          <p:nvPr/>
        </p:nvGrpSpPr>
        <p:grpSpPr>
          <a:xfrm rot="2297698">
            <a:off x="8454001" y="2533611"/>
            <a:ext cx="1139225" cy="1403819"/>
            <a:chOff x="9743146" y="2970638"/>
            <a:chExt cx="1446996" cy="1783072"/>
          </a:xfrm>
        </p:grpSpPr>
        <p:sp>
          <p:nvSpPr>
            <p:cNvPr id="2580" name="Google Shape;2580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1" name="Google Shape;2581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82" name="Google Shape;2582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0" name="Google Shape;2590;p29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591" name="Google Shape;259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2" name="Google Shape;259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93" name="Google Shape;259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1" name="Google Shape;2601;p29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2602" name="Google Shape;260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3" name="Google Shape;260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04" name="Google Shape;260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12" name="Google Shape;2612;p29"/>
          <p:cNvSpPr txBox="1"/>
          <p:nvPr>
            <p:ph idx="4294967295" type="subTitle"/>
          </p:nvPr>
        </p:nvSpPr>
        <p:spPr>
          <a:xfrm>
            <a:off x="6590150" y="4312538"/>
            <a:ext cx="1516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diagonale (en mm)</a:t>
            </a:r>
            <a:endParaRPr/>
          </a:p>
        </p:txBody>
      </p:sp>
      <p:sp>
        <p:nvSpPr>
          <p:cNvPr id="2613" name="Google Shape;2613;p29"/>
          <p:cNvSpPr txBox="1"/>
          <p:nvPr>
            <p:ph idx="4294967295" type="title"/>
          </p:nvPr>
        </p:nvSpPr>
        <p:spPr>
          <a:xfrm>
            <a:off x="6590150" y="3892976"/>
            <a:ext cx="1516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Diagonal</a:t>
            </a:r>
            <a:endParaRPr sz="2000"/>
          </a:p>
        </p:txBody>
      </p:sp>
      <p:sp>
        <p:nvSpPr>
          <p:cNvPr id="2614" name="Google Shape;2614;p29"/>
          <p:cNvSpPr txBox="1"/>
          <p:nvPr>
            <p:ph idx="4294967295" type="title"/>
          </p:nvPr>
        </p:nvSpPr>
        <p:spPr>
          <a:xfrm>
            <a:off x="1400225" y="3905025"/>
            <a:ext cx="1849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Margin</a:t>
            </a:r>
            <a:r>
              <a:rPr lang="en" sz="2000"/>
              <a:t> Low</a:t>
            </a:r>
            <a:endParaRPr sz="2000"/>
          </a:p>
        </p:txBody>
      </p:sp>
      <p:sp>
        <p:nvSpPr>
          <p:cNvPr id="2615" name="Google Shape;2615;p29"/>
          <p:cNvSpPr txBox="1"/>
          <p:nvPr>
            <p:ph idx="4294967295" type="subTitle"/>
          </p:nvPr>
        </p:nvSpPr>
        <p:spPr>
          <a:xfrm>
            <a:off x="1400225" y="4291900"/>
            <a:ext cx="1966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Marge entre le bord inférieur et l’image (en mm)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Analyse univariées</a:t>
            </a:r>
            <a:endParaRPr sz="4000"/>
          </a:p>
        </p:txBody>
      </p:sp>
      <p:sp>
        <p:nvSpPr>
          <p:cNvPr id="2621" name="Google Shape;2621;p30"/>
          <p:cNvSpPr txBox="1"/>
          <p:nvPr/>
        </p:nvSpPr>
        <p:spPr>
          <a:xfrm>
            <a:off x="5896825" y="1349163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Variable clés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2" name="Google Shape;2622;p30"/>
          <p:cNvSpPr txBox="1"/>
          <p:nvPr/>
        </p:nvSpPr>
        <p:spPr>
          <a:xfrm>
            <a:off x="5896819" y="16897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Margin low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Length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23" name="Google Shape;2623;p30"/>
          <p:cNvSpPr txBox="1"/>
          <p:nvPr/>
        </p:nvSpPr>
        <p:spPr>
          <a:xfrm>
            <a:off x="5896825" y="2566175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Faible impact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4" name="Google Shape;2624;p30"/>
          <p:cNvSpPr txBox="1"/>
          <p:nvPr/>
        </p:nvSpPr>
        <p:spPr>
          <a:xfrm>
            <a:off x="5896819" y="29067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Diagonal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625" name="Google Shape;2625;p30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2626" name="Google Shape;262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7" name="Google Shape;262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8" name="Google Shape;262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6" name="Google Shape;2636;p30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637" name="Google Shape;2637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8" name="Google Shape;2638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39" name="Google Shape;2639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7" name="Google Shape;2647;p30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648" name="Google Shape;2648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9" name="Google Shape;2649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0" name="Google Shape;2650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8" name="Google Shape;2658;p30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659" name="Google Shape;2659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0" name="Google Shape;2660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1" name="Google Shape;2661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69" name="Google Shape;26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63" y="1157350"/>
            <a:ext cx="4418775" cy="36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Analyse </a:t>
            </a:r>
            <a:r>
              <a:rPr lang="en" sz="2500"/>
              <a:t>bivariées</a:t>
            </a:r>
            <a:endParaRPr sz="4000"/>
          </a:p>
        </p:txBody>
      </p:sp>
      <p:sp>
        <p:nvSpPr>
          <p:cNvPr id="2675" name="Google Shape;2675;p31"/>
          <p:cNvSpPr txBox="1"/>
          <p:nvPr/>
        </p:nvSpPr>
        <p:spPr>
          <a:xfrm>
            <a:off x="5896825" y="3783163"/>
            <a:ext cx="23055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76" name="Google Shape;2676;p31"/>
          <p:cNvSpPr txBox="1"/>
          <p:nvPr/>
        </p:nvSpPr>
        <p:spPr>
          <a:xfrm>
            <a:off x="6244600" y="1349175"/>
            <a:ext cx="2397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 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77" name="Google Shape;2677;p31"/>
          <p:cNvSpPr txBox="1"/>
          <p:nvPr/>
        </p:nvSpPr>
        <p:spPr>
          <a:xfrm>
            <a:off x="5896819" y="16897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78" name="Google Shape;2678;p31"/>
          <p:cNvSpPr txBox="1"/>
          <p:nvPr/>
        </p:nvSpPr>
        <p:spPr>
          <a:xfrm>
            <a:off x="6304925" y="1617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Corrélation modérée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79" name="Google Shape;2679;p31"/>
          <p:cNvSpPr txBox="1"/>
          <p:nvPr/>
        </p:nvSpPr>
        <p:spPr>
          <a:xfrm>
            <a:off x="5896819" y="29067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680" name="Google Shape;2680;p31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2681" name="Google Shape;2681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2" name="Google Shape;2682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83" name="Google Shape;2683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1" name="Google Shape;2691;p31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2692" name="Google Shape;2692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3" name="Google Shape;2693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94" name="Google Shape;2694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2" name="Google Shape;2702;p31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703" name="Google Shape;2703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4" name="Google Shape;2704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05" name="Google Shape;2705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3" name="Google Shape;2713;p31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714" name="Google Shape;271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5" name="Google Shape;271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16" name="Google Shape;271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24" name="Google Shape;27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75" y="1417850"/>
            <a:ext cx="4419324" cy="3294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25" name="Google Shape;2725;p31"/>
          <p:cNvSpPr txBox="1"/>
          <p:nvPr/>
        </p:nvSpPr>
        <p:spPr>
          <a:xfrm>
            <a:off x="6642200" y="2277200"/>
            <a:ext cx="1323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Margin low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Margin up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Length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Gestion des valeurs manquantes</a:t>
            </a:r>
            <a:endParaRPr sz="2500"/>
          </a:p>
        </p:txBody>
      </p:sp>
      <p:sp>
        <p:nvSpPr>
          <p:cNvPr id="2731" name="Google Shape;2731;p32"/>
          <p:cNvSpPr txBox="1"/>
          <p:nvPr/>
        </p:nvSpPr>
        <p:spPr>
          <a:xfrm>
            <a:off x="7458850" y="3825425"/>
            <a:ext cx="1281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Faux billet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2" name="Google Shape;2732;p32"/>
          <p:cNvSpPr txBox="1"/>
          <p:nvPr/>
        </p:nvSpPr>
        <p:spPr>
          <a:xfrm>
            <a:off x="7368400" y="4203625"/>
            <a:ext cx="14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RMSE : 0.277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MAPE : 8.29%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33" name="Google Shape;2733;p32"/>
          <p:cNvSpPr txBox="1"/>
          <p:nvPr/>
        </p:nvSpPr>
        <p:spPr>
          <a:xfrm>
            <a:off x="6237175" y="1437263"/>
            <a:ext cx="1462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Margin Low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4" name="Google Shape;2734;p32"/>
          <p:cNvSpPr txBox="1"/>
          <p:nvPr/>
        </p:nvSpPr>
        <p:spPr>
          <a:xfrm>
            <a:off x="5861625" y="1843688"/>
            <a:ext cx="2305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37 valeurs manquantes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35" name="Google Shape;2735;p32"/>
          <p:cNvSpPr txBox="1"/>
          <p:nvPr/>
        </p:nvSpPr>
        <p:spPr>
          <a:xfrm>
            <a:off x="5871263" y="3825425"/>
            <a:ext cx="1281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Vrai billet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6" name="Google Shape;2736;p32"/>
          <p:cNvSpPr txBox="1"/>
          <p:nvPr/>
        </p:nvSpPr>
        <p:spPr>
          <a:xfrm>
            <a:off x="5861637" y="4165925"/>
            <a:ext cx="146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RMSE : 0.105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MAPE : 6.46%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737" name="Google Shape;2737;p32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2738" name="Google Shape;273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9" name="Google Shape;273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0" name="Google Shape;274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8" name="Google Shape;2748;p32"/>
          <p:cNvGrpSpPr/>
          <p:nvPr/>
        </p:nvGrpSpPr>
        <p:grpSpPr>
          <a:xfrm rot="-697044">
            <a:off x="8344707" y="7018"/>
            <a:ext cx="1559986" cy="1922304"/>
            <a:chOff x="9743146" y="2970638"/>
            <a:chExt cx="1446996" cy="1783072"/>
          </a:xfrm>
        </p:grpSpPr>
        <p:sp>
          <p:nvSpPr>
            <p:cNvPr id="2749" name="Google Shape;2749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0" name="Google Shape;2750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1" name="Google Shape;2751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9" name="Google Shape;2759;p32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2760" name="Google Shape;2760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1" name="Google Shape;2761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2" name="Google Shape;2762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70" name="Google Shape;2770;p3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2771" name="Google Shape;2771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2" name="Google Shape;2772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3" name="Google Shape;2773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81" name="Google Shape;27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75" y="1347513"/>
            <a:ext cx="4404199" cy="352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82" name="Google Shape;2782;p32"/>
          <p:cNvSpPr txBox="1"/>
          <p:nvPr/>
        </p:nvSpPr>
        <p:spPr>
          <a:xfrm>
            <a:off x="6237175" y="2516925"/>
            <a:ext cx="1281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Méthode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83" name="Google Shape;2783;p32"/>
          <p:cNvSpPr txBox="1"/>
          <p:nvPr/>
        </p:nvSpPr>
        <p:spPr>
          <a:xfrm>
            <a:off x="5861619" y="28574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Régression linéaire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3"/>
          <p:cNvSpPr txBox="1"/>
          <p:nvPr>
            <p:ph type="title"/>
          </p:nvPr>
        </p:nvSpPr>
        <p:spPr>
          <a:xfrm>
            <a:off x="1388100" y="2066450"/>
            <a:ext cx="63678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Évaluation des différents modèles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89" name="Google Shape;2789;p33"/>
          <p:cNvSpPr txBox="1"/>
          <p:nvPr/>
        </p:nvSpPr>
        <p:spPr>
          <a:xfrm>
            <a:off x="2051375" y="2383200"/>
            <a:ext cx="43743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1500 billets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Entrainement : 1200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</a:pPr>
            <a:r>
              <a:rPr lang="en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: 300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