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A2617-A848-E347-A545-0E984885758F}" v="1" dt="2021-03-23T02:57:10.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3"/>
    <p:restoredTop sz="91538"/>
  </p:normalViewPr>
  <p:slideViewPr>
    <p:cSldViewPr snapToGrid="0">
      <p:cViewPr>
        <p:scale>
          <a:sx n="229" d="100"/>
          <a:sy n="229" d="100"/>
        </p:scale>
        <p:origin x="0" y="-20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LiveId" clId="{583A2617-A848-E347-A545-0E984885758F}"/>
    <pc:docChg chg="custSel modSld">
      <pc:chgData name="Leonard Fernando" userId="9602231002f29d14" providerId="LiveId" clId="{583A2617-A848-E347-A545-0E984885758F}" dt="2021-03-23T03:01:29.239" v="261" actId="20577"/>
      <pc:docMkLst>
        <pc:docMk/>
      </pc:docMkLst>
      <pc:sldChg chg="modSp mod">
        <pc:chgData name="Leonard Fernando" userId="9602231002f29d14" providerId="LiveId" clId="{583A2617-A848-E347-A545-0E984885758F}" dt="2021-03-23T02:59:38.923" v="258" actId="20577"/>
        <pc:sldMkLst>
          <pc:docMk/>
          <pc:sldMk cId="0" sldId="256"/>
        </pc:sldMkLst>
        <pc:spChg chg="mod">
          <ac:chgData name="Leonard Fernando" userId="9602231002f29d14" providerId="LiveId" clId="{583A2617-A848-E347-A545-0E984885758F}" dt="2021-03-23T02:59:38.923" v="258" actId="20577"/>
          <ac:spMkLst>
            <pc:docMk/>
            <pc:sldMk cId="0" sldId="256"/>
            <ac:spMk id="34" creationId="{00000000-0000-0000-0000-000000000000}"/>
          </ac:spMkLst>
        </pc:spChg>
        <pc:spChg chg="mod">
          <ac:chgData name="Leonard Fernando" userId="9602231002f29d14" providerId="LiveId" clId="{583A2617-A848-E347-A545-0E984885758F}" dt="2021-03-23T02:58:03.188" v="99" actId="20577"/>
          <ac:spMkLst>
            <pc:docMk/>
            <pc:sldMk cId="0" sldId="256"/>
            <ac:spMk id="35" creationId="{00000000-0000-0000-0000-000000000000}"/>
          </ac:spMkLst>
        </pc:spChg>
        <pc:spChg chg="mod">
          <ac:chgData name="Leonard Fernando" userId="9602231002f29d14" providerId="LiveId" clId="{583A2617-A848-E347-A545-0E984885758F}" dt="2021-03-23T02:59:20.566" v="240" actId="20577"/>
          <ac:spMkLst>
            <pc:docMk/>
            <pc:sldMk cId="0" sldId="256"/>
            <ac:spMk id="36" creationId="{00000000-0000-0000-0000-000000000000}"/>
          </ac:spMkLst>
        </pc:spChg>
        <pc:spChg chg="mod">
          <ac:chgData name="Leonard Fernando" userId="9602231002f29d14" providerId="LiveId" clId="{583A2617-A848-E347-A545-0E984885758F}" dt="2021-03-23T02:58:33.203" v="155" actId="20577"/>
          <ac:spMkLst>
            <pc:docMk/>
            <pc:sldMk cId="0" sldId="256"/>
            <ac:spMk id="37" creationId="{00000000-0000-0000-0000-000000000000}"/>
          </ac:spMkLst>
        </pc:spChg>
        <pc:spChg chg="mod">
          <ac:chgData name="Leonard Fernando" userId="9602231002f29d14" providerId="LiveId" clId="{583A2617-A848-E347-A545-0E984885758F}" dt="2021-02-25T01:19:45.227" v="91" actId="1076"/>
          <ac:spMkLst>
            <pc:docMk/>
            <pc:sldMk cId="0" sldId="256"/>
            <ac:spMk id="45" creationId="{00000000-0000-0000-0000-000000000000}"/>
          </ac:spMkLst>
        </pc:spChg>
        <pc:spChg chg="mod">
          <ac:chgData name="Leonard Fernando" userId="9602231002f29d14" providerId="LiveId" clId="{583A2617-A848-E347-A545-0E984885758F}" dt="2021-03-23T02:57:21.041" v="97" actId="14100"/>
          <ac:spMkLst>
            <pc:docMk/>
            <pc:sldMk cId="0" sldId="256"/>
            <ac:spMk id="48" creationId="{00000000-0000-0000-0000-000000000000}"/>
          </ac:spMkLst>
        </pc:spChg>
      </pc:sldChg>
      <pc:sldChg chg="modSp mod">
        <pc:chgData name="Leonard Fernando" userId="9602231002f29d14" providerId="LiveId" clId="{583A2617-A848-E347-A545-0E984885758F}" dt="2021-03-23T03:01:29.239" v="261" actId="20577"/>
        <pc:sldMkLst>
          <pc:docMk/>
          <pc:sldMk cId="2817595699" sldId="257"/>
        </pc:sldMkLst>
        <pc:spChg chg="mod">
          <ac:chgData name="Leonard Fernando" userId="9602231002f29d14" providerId="LiveId" clId="{583A2617-A848-E347-A545-0E984885758F}" dt="2021-03-23T03:01:29.239" v="261" actId="20577"/>
          <ac:spMkLst>
            <pc:docMk/>
            <pc:sldMk cId="2817595699" sldId="257"/>
            <ac:spMk id="71" creationId="{0600B991-0FB5-254E-A1E2-DA9A32991712}"/>
          </ac:spMkLst>
        </pc:spChg>
      </pc:sldChg>
    </pc:docChg>
  </pc:docChgLst>
  <pc:docChgLst>
    <pc:chgData name="Leonard Fernando" userId="9602231002f29d14" providerId="LiveId" clId="{6D53F35C-F147-BD48-B647-9F371CB1B72A}"/>
    <pc:docChg chg="undo custSel addSld modSld">
      <pc:chgData name="Leonard Fernando" userId="9602231002f29d14" providerId="LiveId" clId="{6D53F35C-F147-BD48-B647-9F371CB1B72A}" dt="2020-05-18T05:32:54.176" v="5879" actId="478"/>
      <pc:docMkLst>
        <pc:docMk/>
      </pc:docMkLst>
      <pc:sldChg chg="modSp">
        <pc:chgData name="Leonard Fernando" userId="9602231002f29d14" providerId="LiveId" clId="{6D53F35C-F147-BD48-B647-9F371CB1B72A}" dt="2020-05-11T06:36:56.883" v="5854" actId="255"/>
        <pc:sldMkLst>
          <pc:docMk/>
          <pc:sldMk cId="0" sldId="256"/>
        </pc:sldMkLst>
        <pc:spChg chg="mod">
          <ac:chgData name="Leonard Fernando" userId="9602231002f29d14" providerId="LiveId" clId="{6D53F35C-F147-BD48-B647-9F371CB1B72A}" dt="2020-05-11T05:43:45.189" v="4946" actId="20577"/>
          <ac:spMkLst>
            <pc:docMk/>
            <pc:sldMk cId="0" sldId="256"/>
            <ac:spMk id="34" creationId="{00000000-0000-0000-0000-000000000000}"/>
          </ac:spMkLst>
        </pc:spChg>
        <pc:spChg chg="mod">
          <ac:chgData name="Leonard Fernando" userId="9602231002f29d14" providerId="LiveId" clId="{6D53F35C-F147-BD48-B647-9F371CB1B72A}" dt="2020-05-11T06:35:29.336" v="5814" actId="20577"/>
          <ac:spMkLst>
            <pc:docMk/>
            <pc:sldMk cId="0" sldId="256"/>
            <ac:spMk id="35" creationId="{00000000-0000-0000-0000-000000000000}"/>
          </ac:spMkLst>
        </pc:spChg>
        <pc:spChg chg="mod">
          <ac:chgData name="Leonard Fernando" userId="9602231002f29d14" providerId="LiveId" clId="{6D53F35C-F147-BD48-B647-9F371CB1B72A}" dt="2020-05-11T06:36:13.819" v="5852" actId="20577"/>
          <ac:spMkLst>
            <pc:docMk/>
            <pc:sldMk cId="0" sldId="256"/>
            <ac:spMk id="36" creationId="{00000000-0000-0000-0000-000000000000}"/>
          </ac:spMkLst>
        </pc:spChg>
        <pc:spChg chg="mod">
          <ac:chgData name="Leonard Fernando" userId="9602231002f29d14" providerId="LiveId" clId="{6D53F35C-F147-BD48-B647-9F371CB1B72A}" dt="2020-05-11T06:36:56.883" v="5854" actId="255"/>
          <ac:spMkLst>
            <pc:docMk/>
            <pc:sldMk cId="0" sldId="256"/>
            <ac:spMk id="37" creationId="{00000000-0000-0000-0000-000000000000}"/>
          </ac:spMkLst>
        </pc:spChg>
        <pc:spChg chg="mod">
          <ac:chgData name="Leonard Fernando" userId="9602231002f29d14" providerId="LiveId" clId="{6D53F35C-F147-BD48-B647-9F371CB1B72A}" dt="2020-05-06T06:01:01.662" v="4750" actId="20577"/>
          <ac:spMkLst>
            <pc:docMk/>
            <pc:sldMk cId="0" sldId="256"/>
            <ac:spMk id="38" creationId="{00000000-0000-0000-0000-000000000000}"/>
          </ac:spMkLst>
        </pc:spChg>
        <pc:spChg chg="mod">
          <ac:chgData name="Leonard Fernando" userId="9602231002f29d14" providerId="LiveId" clId="{6D53F35C-F147-BD48-B647-9F371CB1B72A}" dt="2020-05-06T05:54:16.096" v="4525" actId="20577"/>
          <ac:spMkLst>
            <pc:docMk/>
            <pc:sldMk cId="0" sldId="256"/>
            <ac:spMk id="46" creationId="{00000000-0000-0000-0000-000000000000}"/>
          </ac:spMkLst>
        </pc:spChg>
        <pc:spChg chg="mod">
          <ac:chgData name="Leonard Fernando" userId="9602231002f29d14" providerId="LiveId" clId="{6D53F35C-F147-BD48-B647-9F371CB1B72A}" dt="2020-05-06T05:39:09.223" v="4467" actId="255"/>
          <ac:spMkLst>
            <pc:docMk/>
            <pc:sldMk cId="0" sldId="256"/>
            <ac:spMk id="47" creationId="{00000000-0000-0000-0000-000000000000}"/>
          </ac:spMkLst>
        </pc:spChg>
        <pc:spChg chg="mod">
          <ac:chgData name="Leonard Fernando" userId="9602231002f29d14" providerId="LiveId" clId="{6D53F35C-F147-BD48-B647-9F371CB1B72A}" dt="2020-05-11T05:22:53.170" v="4934" actId="20577"/>
          <ac:spMkLst>
            <pc:docMk/>
            <pc:sldMk cId="0" sldId="256"/>
            <ac:spMk id="48" creationId="{00000000-0000-0000-0000-000000000000}"/>
          </ac:spMkLst>
        </pc:spChg>
      </pc:sldChg>
      <pc:sldChg chg="addSp delSp modSp add">
        <pc:chgData name="Leonard Fernando" userId="9602231002f29d14" providerId="LiveId" clId="{6D53F35C-F147-BD48-B647-9F371CB1B72A}" dt="2020-05-18T05:32:54.176" v="5879" actId="478"/>
        <pc:sldMkLst>
          <pc:docMk/>
          <pc:sldMk cId="2817595699" sldId="257"/>
        </pc:sldMkLst>
        <pc:spChg chg="del mod">
          <ac:chgData name="Leonard Fernando" userId="9602231002f29d14" providerId="LiveId" clId="{6D53F35C-F147-BD48-B647-9F371CB1B72A}" dt="2020-05-06T05:52:25.719" v="4476" actId="478"/>
          <ac:spMkLst>
            <pc:docMk/>
            <pc:sldMk cId="2817595699" sldId="257"/>
            <ac:spMk id="2" creationId="{7B530169-A626-6748-B5BB-31D685F29854}"/>
          </ac:spMkLst>
        </pc:spChg>
        <pc:spChg chg="add del">
          <ac:chgData name="Leonard Fernando" userId="9602231002f29d14" providerId="LiveId" clId="{6D53F35C-F147-BD48-B647-9F371CB1B72A}" dt="2020-05-06T05:43:44.757" v="4470"/>
          <ac:spMkLst>
            <pc:docMk/>
            <pc:sldMk cId="2817595699" sldId="257"/>
            <ac:spMk id="3" creationId="{CD16D160-28C6-5D4C-AAE7-5F9F841B034E}"/>
          </ac:spMkLst>
        </pc:spChg>
        <pc:spChg chg="add del">
          <ac:chgData name="Leonard Fernando" userId="9602231002f29d14" providerId="LiveId" clId="{6D53F35C-F147-BD48-B647-9F371CB1B72A}" dt="2020-05-06T05:43:44.757" v="4470"/>
          <ac:spMkLst>
            <pc:docMk/>
            <pc:sldMk cId="2817595699" sldId="257"/>
            <ac:spMk id="4" creationId="{74C02BA8-168C-6E42-BA81-B4EBF03A60F1}"/>
          </ac:spMkLst>
        </pc:spChg>
        <pc:spChg chg="add del">
          <ac:chgData name="Leonard Fernando" userId="9602231002f29d14" providerId="LiveId" clId="{6D53F35C-F147-BD48-B647-9F371CB1B72A}" dt="2020-05-06T05:43:44.757" v="4470"/>
          <ac:spMkLst>
            <pc:docMk/>
            <pc:sldMk cId="2817595699" sldId="257"/>
            <ac:spMk id="5" creationId="{22F8C52B-697D-8443-AB8B-EB4BDD2DA95A}"/>
          </ac:spMkLst>
        </pc:spChg>
        <pc:spChg chg="add del">
          <ac:chgData name="Leonard Fernando" userId="9602231002f29d14" providerId="LiveId" clId="{6D53F35C-F147-BD48-B647-9F371CB1B72A}" dt="2020-05-06T05:43:44.757" v="4470"/>
          <ac:spMkLst>
            <pc:docMk/>
            <pc:sldMk cId="2817595699" sldId="257"/>
            <ac:spMk id="6" creationId="{FC29AF77-A63F-9A4A-86CF-B84F55F95C2C}"/>
          </ac:spMkLst>
        </pc:spChg>
        <pc:spChg chg="add del">
          <ac:chgData name="Leonard Fernando" userId="9602231002f29d14" providerId="LiveId" clId="{6D53F35C-F147-BD48-B647-9F371CB1B72A}" dt="2020-05-06T05:43:44.757" v="4470"/>
          <ac:spMkLst>
            <pc:docMk/>
            <pc:sldMk cId="2817595699" sldId="257"/>
            <ac:spMk id="7" creationId="{EEEA2FB0-F1D8-904D-9367-EA231E93ED0F}"/>
          </ac:spMkLst>
        </pc:spChg>
        <pc:spChg chg="add del">
          <ac:chgData name="Leonard Fernando" userId="9602231002f29d14" providerId="LiveId" clId="{6D53F35C-F147-BD48-B647-9F371CB1B72A}" dt="2020-05-06T05:43:44.757" v="4470"/>
          <ac:spMkLst>
            <pc:docMk/>
            <pc:sldMk cId="2817595699" sldId="257"/>
            <ac:spMk id="8" creationId="{C71B7A71-60D1-7846-9790-8C6CA835BAC4}"/>
          </ac:spMkLst>
        </pc:spChg>
        <pc:spChg chg="add del">
          <ac:chgData name="Leonard Fernando" userId="9602231002f29d14" providerId="LiveId" clId="{6D53F35C-F147-BD48-B647-9F371CB1B72A}" dt="2020-05-06T05:43:44.757" v="4470"/>
          <ac:spMkLst>
            <pc:docMk/>
            <pc:sldMk cId="2817595699" sldId="257"/>
            <ac:spMk id="9" creationId="{33E7F442-E048-914D-B1E1-E7352A8DB8D5}"/>
          </ac:spMkLst>
        </pc:spChg>
        <pc:spChg chg="add del">
          <ac:chgData name="Leonard Fernando" userId="9602231002f29d14" providerId="LiveId" clId="{6D53F35C-F147-BD48-B647-9F371CB1B72A}" dt="2020-05-06T05:43:44.757" v="4470"/>
          <ac:spMkLst>
            <pc:docMk/>
            <pc:sldMk cId="2817595699" sldId="257"/>
            <ac:spMk id="10" creationId="{0DC899BD-732A-2443-A537-46D4F815FB5D}"/>
          </ac:spMkLst>
        </pc:spChg>
        <pc:spChg chg="add del">
          <ac:chgData name="Leonard Fernando" userId="9602231002f29d14" providerId="LiveId" clId="{6D53F35C-F147-BD48-B647-9F371CB1B72A}" dt="2020-05-06T05:43:44.757" v="4470"/>
          <ac:spMkLst>
            <pc:docMk/>
            <pc:sldMk cId="2817595699" sldId="257"/>
            <ac:spMk id="11" creationId="{0F3B2C97-659C-EB43-BA50-C73D47428E7C}"/>
          </ac:spMkLst>
        </pc:spChg>
        <pc:spChg chg="add del">
          <ac:chgData name="Leonard Fernando" userId="9602231002f29d14" providerId="LiveId" clId="{6D53F35C-F147-BD48-B647-9F371CB1B72A}" dt="2020-05-06T05:43:44.757" v="4470"/>
          <ac:spMkLst>
            <pc:docMk/>
            <pc:sldMk cId="2817595699" sldId="257"/>
            <ac:spMk id="12" creationId="{B9FDE63B-D523-A041-98A9-9FD95D7453DE}"/>
          </ac:spMkLst>
        </pc:spChg>
        <pc:spChg chg="add del">
          <ac:chgData name="Leonard Fernando" userId="9602231002f29d14" providerId="LiveId" clId="{6D53F35C-F147-BD48-B647-9F371CB1B72A}" dt="2020-05-06T05:43:44.757" v="4470"/>
          <ac:spMkLst>
            <pc:docMk/>
            <pc:sldMk cId="2817595699" sldId="257"/>
            <ac:spMk id="13" creationId="{F4EEF9E5-FEE3-4946-84F4-A63CBFD988BD}"/>
          </ac:spMkLst>
        </pc:spChg>
        <pc:spChg chg="add del">
          <ac:chgData name="Leonard Fernando" userId="9602231002f29d14" providerId="LiveId" clId="{6D53F35C-F147-BD48-B647-9F371CB1B72A}" dt="2020-05-06T05:43:44.757" v="4470"/>
          <ac:spMkLst>
            <pc:docMk/>
            <pc:sldMk cId="2817595699" sldId="257"/>
            <ac:spMk id="14" creationId="{E1EC3E89-EBB3-EC4C-A1A1-9C409B664075}"/>
          </ac:spMkLst>
        </pc:spChg>
        <pc:spChg chg="add del">
          <ac:chgData name="Leonard Fernando" userId="9602231002f29d14" providerId="LiveId" clId="{6D53F35C-F147-BD48-B647-9F371CB1B72A}" dt="2020-05-06T05:43:44.757" v="4470"/>
          <ac:spMkLst>
            <pc:docMk/>
            <pc:sldMk cId="2817595699" sldId="257"/>
            <ac:spMk id="15" creationId="{3AE51A5D-8F8B-5344-BA6D-8B9627957950}"/>
          </ac:spMkLst>
        </pc:spChg>
        <pc:spChg chg="add del">
          <ac:chgData name="Leonard Fernando" userId="9602231002f29d14" providerId="LiveId" clId="{6D53F35C-F147-BD48-B647-9F371CB1B72A}" dt="2020-05-06T05:43:44.757" v="4470"/>
          <ac:spMkLst>
            <pc:docMk/>
            <pc:sldMk cId="2817595699" sldId="257"/>
            <ac:spMk id="16" creationId="{30550525-6A11-FF44-9FBD-9930FB546AB7}"/>
          </ac:spMkLst>
        </pc:spChg>
        <pc:spChg chg="add del">
          <ac:chgData name="Leonard Fernando" userId="9602231002f29d14" providerId="LiveId" clId="{6D53F35C-F147-BD48-B647-9F371CB1B72A}" dt="2020-05-06T05:43:44.757" v="4470"/>
          <ac:spMkLst>
            <pc:docMk/>
            <pc:sldMk cId="2817595699" sldId="257"/>
            <ac:spMk id="17" creationId="{B0AC88A3-ADD4-6344-AEBB-4DEC8DC6C689}"/>
          </ac:spMkLst>
        </pc:spChg>
        <pc:spChg chg="add del">
          <ac:chgData name="Leonard Fernando" userId="9602231002f29d14" providerId="LiveId" clId="{6D53F35C-F147-BD48-B647-9F371CB1B72A}" dt="2020-05-06T05:43:44.757" v="4470"/>
          <ac:spMkLst>
            <pc:docMk/>
            <pc:sldMk cId="2817595699" sldId="257"/>
            <ac:spMk id="18" creationId="{8B72D21B-289A-AA45-AC78-54179FAD343E}"/>
          </ac:spMkLst>
        </pc:spChg>
        <pc:spChg chg="add del">
          <ac:chgData name="Leonard Fernando" userId="9602231002f29d14" providerId="LiveId" clId="{6D53F35C-F147-BD48-B647-9F371CB1B72A}" dt="2020-05-06T05:43:44.757" v="4470"/>
          <ac:spMkLst>
            <pc:docMk/>
            <pc:sldMk cId="2817595699" sldId="257"/>
            <ac:spMk id="19" creationId="{C88E3592-4A58-384B-8E9C-86190AE37535}"/>
          </ac:spMkLst>
        </pc:spChg>
        <pc:spChg chg="add del">
          <ac:chgData name="Leonard Fernando" userId="9602231002f29d14" providerId="LiveId" clId="{6D53F35C-F147-BD48-B647-9F371CB1B72A}" dt="2020-05-06T05:43:44.757" v="4470"/>
          <ac:spMkLst>
            <pc:docMk/>
            <pc:sldMk cId="2817595699" sldId="257"/>
            <ac:spMk id="20" creationId="{D8683BB7-7977-054F-BFDA-F2A8D6074E9E}"/>
          </ac:spMkLst>
        </pc:spChg>
        <pc:spChg chg="add del">
          <ac:chgData name="Leonard Fernando" userId="9602231002f29d14" providerId="LiveId" clId="{6D53F35C-F147-BD48-B647-9F371CB1B72A}" dt="2020-05-06T05:43:44.757" v="4470"/>
          <ac:spMkLst>
            <pc:docMk/>
            <pc:sldMk cId="2817595699" sldId="257"/>
            <ac:spMk id="21" creationId="{1A588D3A-D159-894B-979E-C4E09081F5C5}"/>
          </ac:spMkLst>
        </pc:spChg>
        <pc:spChg chg="add del">
          <ac:chgData name="Leonard Fernando" userId="9602231002f29d14" providerId="LiveId" clId="{6D53F35C-F147-BD48-B647-9F371CB1B72A}" dt="2020-05-06T05:43:44.757" v="4470"/>
          <ac:spMkLst>
            <pc:docMk/>
            <pc:sldMk cId="2817595699" sldId="257"/>
            <ac:spMk id="22" creationId="{51457AE9-2C70-3D44-929B-7069F50D359F}"/>
          </ac:spMkLst>
        </pc:spChg>
        <pc:spChg chg="add del">
          <ac:chgData name="Leonard Fernando" userId="9602231002f29d14" providerId="LiveId" clId="{6D53F35C-F147-BD48-B647-9F371CB1B72A}" dt="2020-05-06T05:43:44.757" v="4470"/>
          <ac:spMkLst>
            <pc:docMk/>
            <pc:sldMk cId="2817595699" sldId="257"/>
            <ac:spMk id="23" creationId="{A09514DD-6793-344A-90F1-FD36B93DF428}"/>
          </ac:spMkLst>
        </pc:spChg>
        <pc:spChg chg="add del">
          <ac:chgData name="Leonard Fernando" userId="9602231002f29d14" providerId="LiveId" clId="{6D53F35C-F147-BD48-B647-9F371CB1B72A}" dt="2020-05-06T05:43:44.757" v="4470"/>
          <ac:spMkLst>
            <pc:docMk/>
            <pc:sldMk cId="2817595699" sldId="257"/>
            <ac:spMk id="24" creationId="{89BE4F1F-10C1-6C48-9126-E8B89DA5BBA4}"/>
          </ac:spMkLst>
        </pc:spChg>
        <pc:spChg chg="add del">
          <ac:chgData name="Leonard Fernando" userId="9602231002f29d14" providerId="LiveId" clId="{6D53F35C-F147-BD48-B647-9F371CB1B72A}" dt="2020-05-06T05:43:44.757" v="4470"/>
          <ac:spMkLst>
            <pc:docMk/>
            <pc:sldMk cId="2817595699" sldId="257"/>
            <ac:spMk id="25" creationId="{2974EB15-9B67-724E-9D30-4349D89D8D95}"/>
          </ac:spMkLst>
        </pc:spChg>
        <pc:spChg chg="add del">
          <ac:chgData name="Leonard Fernando" userId="9602231002f29d14" providerId="LiveId" clId="{6D53F35C-F147-BD48-B647-9F371CB1B72A}" dt="2020-05-06T05:43:44.757" v="4470"/>
          <ac:spMkLst>
            <pc:docMk/>
            <pc:sldMk cId="2817595699" sldId="257"/>
            <ac:spMk id="26" creationId="{36FBC2BD-7358-9044-AA98-630E67555723}"/>
          </ac:spMkLst>
        </pc:spChg>
        <pc:spChg chg="add del">
          <ac:chgData name="Leonard Fernando" userId="9602231002f29d14" providerId="LiveId" clId="{6D53F35C-F147-BD48-B647-9F371CB1B72A}" dt="2020-05-06T05:43:44.757" v="4470"/>
          <ac:spMkLst>
            <pc:docMk/>
            <pc:sldMk cId="2817595699" sldId="257"/>
            <ac:spMk id="27" creationId="{D9312414-5B16-984B-ABFC-2849E8036B0F}"/>
          </ac:spMkLst>
        </pc:spChg>
        <pc:spChg chg="add del">
          <ac:chgData name="Leonard Fernando" userId="9602231002f29d14" providerId="LiveId" clId="{6D53F35C-F147-BD48-B647-9F371CB1B72A}" dt="2020-05-06T05:43:44.757" v="4470"/>
          <ac:spMkLst>
            <pc:docMk/>
            <pc:sldMk cId="2817595699" sldId="257"/>
            <ac:spMk id="28" creationId="{1B2C5B9D-E949-C942-8AF6-0F3EF9B47EE8}"/>
          </ac:spMkLst>
        </pc:spChg>
        <pc:spChg chg="add del">
          <ac:chgData name="Leonard Fernando" userId="9602231002f29d14" providerId="LiveId" clId="{6D53F35C-F147-BD48-B647-9F371CB1B72A}" dt="2020-05-06T05:43:44.757" v="4470"/>
          <ac:spMkLst>
            <pc:docMk/>
            <pc:sldMk cId="2817595699" sldId="257"/>
            <ac:spMk id="29" creationId="{1673CD50-C6E8-044A-82CF-964DA8F73B96}"/>
          </ac:spMkLst>
        </pc:spChg>
        <pc:spChg chg="add del">
          <ac:chgData name="Leonard Fernando" userId="9602231002f29d14" providerId="LiveId" clId="{6D53F35C-F147-BD48-B647-9F371CB1B72A}" dt="2020-05-06T05:43:44.757" v="4470"/>
          <ac:spMkLst>
            <pc:docMk/>
            <pc:sldMk cId="2817595699" sldId="257"/>
            <ac:spMk id="30" creationId="{22D30D24-247E-6548-AB0A-4BE4E684E040}"/>
          </ac:spMkLst>
        </pc:spChg>
        <pc:spChg chg="add del">
          <ac:chgData name="Leonard Fernando" userId="9602231002f29d14" providerId="LiveId" clId="{6D53F35C-F147-BD48-B647-9F371CB1B72A}" dt="2020-05-06T05:43:44.757" v="4470"/>
          <ac:spMkLst>
            <pc:docMk/>
            <pc:sldMk cId="2817595699" sldId="257"/>
            <ac:spMk id="31" creationId="{FE6AB861-68DB-4E43-A200-419EFA2853AA}"/>
          </ac:spMkLst>
        </pc:spChg>
        <pc:spChg chg="add del">
          <ac:chgData name="Leonard Fernando" userId="9602231002f29d14" providerId="LiveId" clId="{6D53F35C-F147-BD48-B647-9F371CB1B72A}" dt="2020-05-06T05:52:15.265" v="4472"/>
          <ac:spMkLst>
            <pc:docMk/>
            <pc:sldMk cId="2817595699" sldId="257"/>
            <ac:spMk id="32" creationId="{BABE61AE-24E6-AD44-BF93-078109A3B71D}"/>
          </ac:spMkLst>
        </pc:spChg>
        <pc:spChg chg="add del">
          <ac:chgData name="Leonard Fernando" userId="9602231002f29d14" providerId="LiveId" clId="{6D53F35C-F147-BD48-B647-9F371CB1B72A}" dt="2020-05-06T05:52:15.265" v="4472"/>
          <ac:spMkLst>
            <pc:docMk/>
            <pc:sldMk cId="2817595699" sldId="257"/>
            <ac:spMk id="33" creationId="{B251AE05-D4F9-F743-8585-1DFE5F87CC34}"/>
          </ac:spMkLst>
        </pc:spChg>
        <pc:spChg chg="add del">
          <ac:chgData name="Leonard Fernando" userId="9602231002f29d14" providerId="LiveId" clId="{6D53F35C-F147-BD48-B647-9F371CB1B72A}" dt="2020-05-06T05:52:15.265" v="4472"/>
          <ac:spMkLst>
            <pc:docMk/>
            <pc:sldMk cId="2817595699" sldId="257"/>
            <ac:spMk id="34" creationId="{9D250A1E-8F69-9F47-A5B4-6E49205B588A}"/>
          </ac:spMkLst>
        </pc:spChg>
        <pc:spChg chg="add del">
          <ac:chgData name="Leonard Fernando" userId="9602231002f29d14" providerId="LiveId" clId="{6D53F35C-F147-BD48-B647-9F371CB1B72A}" dt="2020-05-06T05:52:15.265" v="4472"/>
          <ac:spMkLst>
            <pc:docMk/>
            <pc:sldMk cId="2817595699" sldId="257"/>
            <ac:spMk id="35" creationId="{D79BB95E-8035-B94D-99C9-1F89CCD1C2AC}"/>
          </ac:spMkLst>
        </pc:spChg>
        <pc:spChg chg="add del">
          <ac:chgData name="Leonard Fernando" userId="9602231002f29d14" providerId="LiveId" clId="{6D53F35C-F147-BD48-B647-9F371CB1B72A}" dt="2020-05-06T05:52:15.265" v="4472"/>
          <ac:spMkLst>
            <pc:docMk/>
            <pc:sldMk cId="2817595699" sldId="257"/>
            <ac:spMk id="36" creationId="{507EAE0C-282A-1E47-BFB0-C5BEBE996631}"/>
          </ac:spMkLst>
        </pc:spChg>
        <pc:spChg chg="add del">
          <ac:chgData name="Leonard Fernando" userId="9602231002f29d14" providerId="LiveId" clId="{6D53F35C-F147-BD48-B647-9F371CB1B72A}" dt="2020-05-06T05:52:15.265" v="4472"/>
          <ac:spMkLst>
            <pc:docMk/>
            <pc:sldMk cId="2817595699" sldId="257"/>
            <ac:spMk id="37" creationId="{E37BBABF-C928-CF45-BF31-760D8320159F}"/>
          </ac:spMkLst>
        </pc:spChg>
        <pc:spChg chg="add del">
          <ac:chgData name="Leonard Fernando" userId="9602231002f29d14" providerId="LiveId" clId="{6D53F35C-F147-BD48-B647-9F371CB1B72A}" dt="2020-05-06T05:52:15.265" v="4472"/>
          <ac:spMkLst>
            <pc:docMk/>
            <pc:sldMk cId="2817595699" sldId="257"/>
            <ac:spMk id="38" creationId="{885D364E-02E4-1942-83E8-19F770861C9B}"/>
          </ac:spMkLst>
        </pc:spChg>
        <pc:spChg chg="add del">
          <ac:chgData name="Leonard Fernando" userId="9602231002f29d14" providerId="LiveId" clId="{6D53F35C-F147-BD48-B647-9F371CB1B72A}" dt="2020-05-06T05:52:15.265" v="4472"/>
          <ac:spMkLst>
            <pc:docMk/>
            <pc:sldMk cId="2817595699" sldId="257"/>
            <ac:spMk id="39" creationId="{43F0D8B1-2FF9-054F-8D6A-A22FA9B8D573}"/>
          </ac:spMkLst>
        </pc:spChg>
        <pc:spChg chg="add del">
          <ac:chgData name="Leonard Fernando" userId="9602231002f29d14" providerId="LiveId" clId="{6D53F35C-F147-BD48-B647-9F371CB1B72A}" dt="2020-05-06T05:52:15.265" v="4472"/>
          <ac:spMkLst>
            <pc:docMk/>
            <pc:sldMk cId="2817595699" sldId="257"/>
            <ac:spMk id="40" creationId="{3A0B0687-1864-6048-B88F-96D07D83FA7C}"/>
          </ac:spMkLst>
        </pc:spChg>
        <pc:spChg chg="add del">
          <ac:chgData name="Leonard Fernando" userId="9602231002f29d14" providerId="LiveId" clId="{6D53F35C-F147-BD48-B647-9F371CB1B72A}" dt="2020-05-06T05:52:15.265" v="4472"/>
          <ac:spMkLst>
            <pc:docMk/>
            <pc:sldMk cId="2817595699" sldId="257"/>
            <ac:spMk id="46" creationId="{3DB78371-EADB-E745-A7FC-4B06EF79C1D6}"/>
          </ac:spMkLst>
        </pc:spChg>
        <pc:spChg chg="add del">
          <ac:chgData name="Leonard Fernando" userId="9602231002f29d14" providerId="LiveId" clId="{6D53F35C-F147-BD48-B647-9F371CB1B72A}" dt="2020-05-06T05:52:15.265" v="4472"/>
          <ac:spMkLst>
            <pc:docMk/>
            <pc:sldMk cId="2817595699" sldId="257"/>
            <ac:spMk id="50" creationId="{4364CFD5-07D3-3644-B860-C0126767DBF0}"/>
          </ac:spMkLst>
        </pc:spChg>
        <pc:spChg chg="add del">
          <ac:chgData name="Leonard Fernando" userId="9602231002f29d14" providerId="LiveId" clId="{6D53F35C-F147-BD48-B647-9F371CB1B72A}" dt="2020-05-06T05:52:15.265" v="4472"/>
          <ac:spMkLst>
            <pc:docMk/>
            <pc:sldMk cId="2817595699" sldId="257"/>
            <ac:spMk id="51" creationId="{7FE6E8A7-F278-1E43-8250-1DC12A4B81F3}"/>
          </ac:spMkLst>
        </pc:spChg>
        <pc:spChg chg="add del">
          <ac:chgData name="Leonard Fernando" userId="9602231002f29d14" providerId="LiveId" clId="{6D53F35C-F147-BD48-B647-9F371CB1B72A}" dt="2020-05-06T05:52:15.265" v="4472"/>
          <ac:spMkLst>
            <pc:docMk/>
            <pc:sldMk cId="2817595699" sldId="257"/>
            <ac:spMk id="62" creationId="{B9113F88-728C-7148-B63B-3D23955D5B96}"/>
          </ac:spMkLst>
        </pc:spChg>
        <pc:spChg chg="add del">
          <ac:chgData name="Leonard Fernando" userId="9602231002f29d14" providerId="LiveId" clId="{6D53F35C-F147-BD48-B647-9F371CB1B72A}" dt="2020-05-06T05:52:15.265" v="4472"/>
          <ac:spMkLst>
            <pc:docMk/>
            <pc:sldMk cId="2817595699" sldId="257"/>
            <ac:spMk id="63" creationId="{5C917589-D4E9-774B-9460-68268AC5A17B}"/>
          </ac:spMkLst>
        </pc:spChg>
        <pc:spChg chg="add del">
          <ac:chgData name="Leonard Fernando" userId="9602231002f29d14" providerId="LiveId" clId="{6D53F35C-F147-BD48-B647-9F371CB1B72A}" dt="2020-05-06T05:52:15.265" v="4472"/>
          <ac:spMkLst>
            <pc:docMk/>
            <pc:sldMk cId="2817595699" sldId="257"/>
            <ac:spMk id="64" creationId="{E59AE305-408B-B34B-B93B-54BCCE523735}"/>
          </ac:spMkLst>
        </pc:spChg>
        <pc:spChg chg="add mod">
          <ac:chgData name="Leonard Fernando" userId="9602231002f29d14" providerId="LiveId" clId="{6D53F35C-F147-BD48-B647-9F371CB1B72A}" dt="2020-05-11T06:38:12.218" v="5863" actId="1076"/>
          <ac:spMkLst>
            <pc:docMk/>
            <pc:sldMk cId="2817595699" sldId="257"/>
            <ac:spMk id="68" creationId="{28E915BD-449A-D94C-9DD2-DEE8E1423652}"/>
          </ac:spMkLst>
        </pc:spChg>
        <pc:spChg chg="add mod">
          <ac:chgData name="Leonard Fernando" userId="9602231002f29d14" providerId="LiveId" clId="{6D53F35C-F147-BD48-B647-9F371CB1B72A}" dt="2020-05-11T06:38:15.840" v="5864" actId="1076"/>
          <ac:spMkLst>
            <pc:docMk/>
            <pc:sldMk cId="2817595699" sldId="257"/>
            <ac:spMk id="69" creationId="{1D452B1E-F07A-C444-9FE2-5D050A579660}"/>
          </ac:spMkLst>
        </pc:spChg>
        <pc:spChg chg="add mod">
          <ac:chgData name="Leonard Fernando" userId="9602231002f29d14" providerId="LiveId" clId="{6D53F35C-F147-BD48-B647-9F371CB1B72A}" dt="2020-05-11T06:16:13.664" v="5030" actId="20577"/>
          <ac:spMkLst>
            <pc:docMk/>
            <pc:sldMk cId="2817595699" sldId="257"/>
            <ac:spMk id="70" creationId="{D5484223-AD3E-AB42-B2A8-1B996A27227C}"/>
          </ac:spMkLst>
        </pc:spChg>
        <pc:spChg chg="add mod">
          <ac:chgData name="Leonard Fernando" userId="9602231002f29d14" providerId="LiveId" clId="{6D53F35C-F147-BD48-B647-9F371CB1B72A}" dt="2020-05-11T06:15:47.232" v="4998" actId="20577"/>
          <ac:spMkLst>
            <pc:docMk/>
            <pc:sldMk cId="2817595699" sldId="257"/>
            <ac:spMk id="71" creationId="{0600B991-0FB5-254E-A1E2-DA9A32991712}"/>
          </ac:spMkLst>
        </pc:spChg>
        <pc:spChg chg="add del mod">
          <ac:chgData name="Leonard Fernando" userId="9602231002f29d14" providerId="LiveId" clId="{6D53F35C-F147-BD48-B647-9F371CB1B72A}" dt="2020-05-18T05:32:51.911" v="5878" actId="478"/>
          <ac:spMkLst>
            <pc:docMk/>
            <pc:sldMk cId="2817595699" sldId="257"/>
            <ac:spMk id="72" creationId="{70E56733-2D38-034E-A1FB-78825CC49925}"/>
          </ac:spMkLst>
        </pc:spChg>
        <pc:spChg chg="add mod">
          <ac:chgData name="Leonard Fernando" userId="9602231002f29d14" providerId="LiveId" clId="{6D53F35C-F147-BD48-B647-9F371CB1B72A}" dt="2020-05-11T06:33:08.786" v="5633" actId="20577"/>
          <ac:spMkLst>
            <pc:docMk/>
            <pc:sldMk cId="2817595699" sldId="257"/>
            <ac:spMk id="73" creationId="{FA48218F-0188-3A4D-887C-00B5367A6088}"/>
          </ac:spMkLst>
        </pc:spChg>
        <pc:spChg chg="add mod">
          <ac:chgData name="Leonard Fernando" userId="9602231002f29d14" providerId="LiveId" clId="{6D53F35C-F147-BD48-B647-9F371CB1B72A}" dt="2020-05-11T06:34:40.592" v="5797" actId="255"/>
          <ac:spMkLst>
            <pc:docMk/>
            <pc:sldMk cId="2817595699" sldId="257"/>
            <ac:spMk id="74" creationId="{88818863-D4C7-5E47-9243-577F782681B5}"/>
          </ac:spMkLst>
        </pc:spChg>
        <pc:spChg chg="add mod">
          <ac:chgData name="Leonard Fernando" userId="9602231002f29d14" providerId="LiveId" clId="{6D53F35C-F147-BD48-B647-9F371CB1B72A}" dt="2020-05-11T06:20:16.327" v="5315" actId="20577"/>
          <ac:spMkLst>
            <pc:docMk/>
            <pc:sldMk cId="2817595699" sldId="257"/>
            <ac:spMk id="75" creationId="{E2415FD0-FBF1-3D41-A342-13F8225DD2D3}"/>
          </ac:spMkLst>
        </pc:spChg>
        <pc:spChg chg="add mod">
          <ac:chgData name="Leonard Fernando" userId="9602231002f29d14" providerId="LiveId" clId="{6D53F35C-F147-BD48-B647-9F371CB1B72A}" dt="2020-05-11T06:30:19.441" v="5412" actId="20577"/>
          <ac:spMkLst>
            <pc:docMk/>
            <pc:sldMk cId="2817595699" sldId="257"/>
            <ac:spMk id="76" creationId="{905C85D2-B6F9-6F41-99A5-C25CC66F2E32}"/>
          </ac:spMkLst>
        </pc:spChg>
        <pc:spChg chg="add mod">
          <ac:chgData name="Leonard Fernando" userId="9602231002f29d14" providerId="LiveId" clId="{6D53F35C-F147-BD48-B647-9F371CB1B72A}" dt="2020-05-06T05:53:40.771" v="4496" actId="20577"/>
          <ac:spMkLst>
            <pc:docMk/>
            <pc:sldMk cId="2817595699" sldId="257"/>
            <ac:spMk id="82" creationId="{BD4F628C-58DA-5245-B643-984F7F7AF5CF}"/>
          </ac:spMkLst>
        </pc:spChg>
        <pc:spChg chg="add mod">
          <ac:chgData name="Leonard Fernando" userId="9602231002f29d14" providerId="LiveId" clId="{6D53F35C-F147-BD48-B647-9F371CB1B72A}" dt="2020-05-06T05:52:35.695" v="4478" actId="1076"/>
          <ac:spMkLst>
            <pc:docMk/>
            <pc:sldMk cId="2817595699" sldId="257"/>
            <ac:spMk id="86" creationId="{B23CBA47-60F9-744F-BF3E-23E9F87C463D}"/>
          </ac:spMkLst>
        </pc:spChg>
        <pc:spChg chg="add mod">
          <ac:chgData name="Leonard Fernando" userId="9602231002f29d14" providerId="LiveId" clId="{6D53F35C-F147-BD48-B647-9F371CB1B72A}" dt="2020-05-06T05:52:35.695" v="4478" actId="1076"/>
          <ac:spMkLst>
            <pc:docMk/>
            <pc:sldMk cId="2817595699" sldId="257"/>
            <ac:spMk id="87" creationId="{7655D980-7BE6-1342-8ADF-3A00CB53B51A}"/>
          </ac:spMkLst>
        </pc:spChg>
        <pc:spChg chg="add mod">
          <ac:chgData name="Leonard Fernando" userId="9602231002f29d14" providerId="LiveId" clId="{6D53F35C-F147-BD48-B647-9F371CB1B72A}" dt="2020-05-06T05:52:35.695" v="4478" actId="1076"/>
          <ac:spMkLst>
            <pc:docMk/>
            <pc:sldMk cId="2817595699" sldId="257"/>
            <ac:spMk id="98" creationId="{BB070ED7-8F99-B849-96DA-9DA7D9650F76}"/>
          </ac:spMkLst>
        </pc:spChg>
        <pc:spChg chg="add mod">
          <ac:chgData name="Leonard Fernando" userId="9602231002f29d14" providerId="LiveId" clId="{6D53F35C-F147-BD48-B647-9F371CB1B72A}" dt="2020-05-11T06:37:20.383" v="5855" actId="1076"/>
          <ac:spMkLst>
            <pc:docMk/>
            <pc:sldMk cId="2817595699" sldId="257"/>
            <ac:spMk id="99" creationId="{F04B4E7A-12E7-F247-B04A-507B843E122E}"/>
          </ac:spMkLst>
        </pc:spChg>
        <pc:spChg chg="add mod">
          <ac:chgData name="Leonard Fernando" userId="9602231002f29d14" providerId="LiveId" clId="{6D53F35C-F147-BD48-B647-9F371CB1B72A}" dt="2020-05-06T05:52:35.695" v="4478" actId="1076"/>
          <ac:spMkLst>
            <pc:docMk/>
            <pc:sldMk cId="2817595699" sldId="257"/>
            <ac:spMk id="100" creationId="{8A3C8B01-3E87-F140-BDBB-6334C9FC4877}"/>
          </ac:spMkLst>
        </pc:spChg>
        <pc:grpChg chg="add del">
          <ac:chgData name="Leonard Fernando" userId="9602231002f29d14" providerId="LiveId" clId="{6D53F35C-F147-BD48-B647-9F371CB1B72A}" dt="2020-05-06T05:52:15.265" v="4472"/>
          <ac:grpSpMkLst>
            <pc:docMk/>
            <pc:sldMk cId="2817595699" sldId="257"/>
            <ac:grpSpMk id="47" creationId="{04729523-07CD-CF48-A6AF-429999E937FE}"/>
          </ac:grpSpMkLst>
        </pc:grpChg>
        <pc:grpChg chg="add del">
          <ac:chgData name="Leonard Fernando" userId="9602231002f29d14" providerId="LiveId" clId="{6D53F35C-F147-BD48-B647-9F371CB1B72A}" dt="2020-05-06T05:52:15.265" v="4472"/>
          <ac:grpSpMkLst>
            <pc:docMk/>
            <pc:sldMk cId="2817595699" sldId="257"/>
            <ac:grpSpMk id="52" creationId="{E65F023F-B0BB-974A-99EA-4C3DE7AF7FA1}"/>
          </ac:grpSpMkLst>
        </pc:grpChg>
        <pc:grpChg chg="add">
          <ac:chgData name="Leonard Fernando" userId="9602231002f29d14" providerId="LiveId" clId="{6D53F35C-F147-BD48-B647-9F371CB1B72A}" dt="2020-05-06T05:52:27.830" v="4477"/>
          <ac:grpSpMkLst>
            <pc:docMk/>
            <pc:sldMk cId="2817595699" sldId="257"/>
            <ac:grpSpMk id="83" creationId="{6B08F927-9B28-D74A-818C-F0DF3916AF80}"/>
          </ac:grpSpMkLst>
        </pc:grpChg>
        <pc:grpChg chg="add mod">
          <ac:chgData name="Leonard Fernando" userId="9602231002f29d14" providerId="LiveId" clId="{6D53F35C-F147-BD48-B647-9F371CB1B72A}" dt="2020-05-06T05:52:35.695" v="4478" actId="1076"/>
          <ac:grpSpMkLst>
            <pc:docMk/>
            <pc:sldMk cId="2817595699" sldId="257"/>
            <ac:grpSpMk id="88" creationId="{EAD95967-CB59-EF40-80FF-3AF369894B12}"/>
          </ac:grpSpMkLst>
        </pc:grpChg>
        <pc:cxnChg chg="add del">
          <ac:chgData name="Leonard Fernando" userId="9602231002f29d14" providerId="LiveId" clId="{6D53F35C-F147-BD48-B647-9F371CB1B72A}" dt="2020-05-06T05:52:15.265" v="4472"/>
          <ac:cxnSpMkLst>
            <pc:docMk/>
            <pc:sldMk cId="2817595699" sldId="257"/>
            <ac:cxnSpMk id="41" creationId="{675CCFE8-777C-5C47-89E2-52CF2DCD34D8}"/>
          </ac:cxnSpMkLst>
        </pc:cxnChg>
        <pc:cxnChg chg="add del">
          <ac:chgData name="Leonard Fernando" userId="9602231002f29d14" providerId="LiveId" clId="{6D53F35C-F147-BD48-B647-9F371CB1B72A}" dt="2020-05-06T05:52:15.265" v="4472"/>
          <ac:cxnSpMkLst>
            <pc:docMk/>
            <pc:sldMk cId="2817595699" sldId="257"/>
            <ac:cxnSpMk id="42" creationId="{436EB9A3-3BB7-4B42-8839-BEDC20B418B6}"/>
          </ac:cxnSpMkLst>
        </pc:cxnChg>
        <pc:cxnChg chg="add del">
          <ac:chgData name="Leonard Fernando" userId="9602231002f29d14" providerId="LiveId" clId="{6D53F35C-F147-BD48-B647-9F371CB1B72A}" dt="2020-05-06T05:52:15.265" v="4472"/>
          <ac:cxnSpMkLst>
            <pc:docMk/>
            <pc:sldMk cId="2817595699" sldId="257"/>
            <ac:cxnSpMk id="43" creationId="{97A89BD0-69C2-9F45-9DC9-D97D64CCBE62}"/>
          </ac:cxnSpMkLst>
        </pc:cxnChg>
        <pc:cxnChg chg="add del">
          <ac:chgData name="Leonard Fernando" userId="9602231002f29d14" providerId="LiveId" clId="{6D53F35C-F147-BD48-B647-9F371CB1B72A}" dt="2020-05-06T05:52:15.265" v="4472"/>
          <ac:cxnSpMkLst>
            <pc:docMk/>
            <pc:sldMk cId="2817595699" sldId="257"/>
            <ac:cxnSpMk id="44" creationId="{6B2B31FF-6C93-6E42-8CAF-E8AF60E95F08}"/>
          </ac:cxnSpMkLst>
        </pc:cxnChg>
        <pc:cxnChg chg="add del">
          <ac:chgData name="Leonard Fernando" userId="9602231002f29d14" providerId="LiveId" clId="{6D53F35C-F147-BD48-B647-9F371CB1B72A}" dt="2020-05-06T05:52:15.265" v="4472"/>
          <ac:cxnSpMkLst>
            <pc:docMk/>
            <pc:sldMk cId="2817595699" sldId="257"/>
            <ac:cxnSpMk id="45" creationId="{8192DEB4-347D-1648-B73E-097157647BE7}"/>
          </ac:cxnSpMkLst>
        </pc:cxnChg>
        <pc:cxnChg chg="add del">
          <ac:chgData name="Leonard Fernando" userId="9602231002f29d14" providerId="LiveId" clId="{6D53F35C-F147-BD48-B647-9F371CB1B72A}" dt="2020-05-06T05:52:15.265" v="4472"/>
          <ac:cxnSpMkLst>
            <pc:docMk/>
            <pc:sldMk cId="2817595699" sldId="257"/>
            <ac:cxnSpMk id="58" creationId="{F15B4BCA-39C2-C040-A649-8D4FEC64EA58}"/>
          </ac:cxnSpMkLst>
        </pc:cxnChg>
        <pc:cxnChg chg="add del">
          <ac:chgData name="Leonard Fernando" userId="9602231002f29d14" providerId="LiveId" clId="{6D53F35C-F147-BD48-B647-9F371CB1B72A}" dt="2020-05-06T05:52:15.265" v="4472"/>
          <ac:cxnSpMkLst>
            <pc:docMk/>
            <pc:sldMk cId="2817595699" sldId="257"/>
            <ac:cxnSpMk id="59" creationId="{96DF3008-205F-1E43-9EDB-7756C1234B0E}"/>
          </ac:cxnSpMkLst>
        </pc:cxnChg>
        <pc:cxnChg chg="add del">
          <ac:chgData name="Leonard Fernando" userId="9602231002f29d14" providerId="LiveId" clId="{6D53F35C-F147-BD48-B647-9F371CB1B72A}" dt="2020-05-06T05:52:15.265" v="4472"/>
          <ac:cxnSpMkLst>
            <pc:docMk/>
            <pc:sldMk cId="2817595699" sldId="257"/>
            <ac:cxnSpMk id="60" creationId="{0318A44D-6657-E546-84B6-B62C9980571B}"/>
          </ac:cxnSpMkLst>
        </pc:cxnChg>
        <pc:cxnChg chg="add del">
          <ac:chgData name="Leonard Fernando" userId="9602231002f29d14" providerId="LiveId" clId="{6D53F35C-F147-BD48-B647-9F371CB1B72A}" dt="2020-05-06T05:52:15.265" v="4472"/>
          <ac:cxnSpMkLst>
            <pc:docMk/>
            <pc:sldMk cId="2817595699" sldId="257"/>
            <ac:cxnSpMk id="61" creationId="{B7CFC222-4F50-3041-8A65-F0203E576EC7}"/>
          </ac:cxnSpMkLst>
        </pc:cxnChg>
        <pc:cxnChg chg="add del">
          <ac:chgData name="Leonard Fernando" userId="9602231002f29d14" providerId="LiveId" clId="{6D53F35C-F147-BD48-B647-9F371CB1B72A}" dt="2020-05-06T05:52:15.265" v="4472"/>
          <ac:cxnSpMkLst>
            <pc:docMk/>
            <pc:sldMk cId="2817595699" sldId="257"/>
            <ac:cxnSpMk id="65" creationId="{9D24C560-400E-1147-9F45-B941E6DBAE0A}"/>
          </ac:cxnSpMkLst>
        </pc:cxnChg>
        <pc:cxnChg chg="add del">
          <ac:chgData name="Leonard Fernando" userId="9602231002f29d14" providerId="LiveId" clId="{6D53F35C-F147-BD48-B647-9F371CB1B72A}" dt="2020-05-06T05:52:15.265" v="4472"/>
          <ac:cxnSpMkLst>
            <pc:docMk/>
            <pc:sldMk cId="2817595699" sldId="257"/>
            <ac:cxnSpMk id="66" creationId="{EE55BF8E-AF50-3E48-991C-8B6322345CD2}"/>
          </ac:cxnSpMkLst>
        </pc:cxnChg>
        <pc:cxnChg chg="add del">
          <ac:chgData name="Leonard Fernando" userId="9602231002f29d14" providerId="LiveId" clId="{6D53F35C-F147-BD48-B647-9F371CB1B72A}" dt="2020-05-06T05:52:15.265" v="4472"/>
          <ac:cxnSpMkLst>
            <pc:docMk/>
            <pc:sldMk cId="2817595699" sldId="257"/>
            <ac:cxnSpMk id="67" creationId="{E43B5995-54AA-6241-AE2F-D751EB9CC0E7}"/>
          </ac:cxnSpMkLst>
        </pc:cxnChg>
        <pc:cxnChg chg="add mod">
          <ac:chgData name="Leonard Fernando" userId="9602231002f29d14" providerId="LiveId" clId="{6D53F35C-F147-BD48-B647-9F371CB1B72A}" dt="2020-05-06T05:52:35.695" v="4478" actId="1076"/>
          <ac:cxnSpMkLst>
            <pc:docMk/>
            <pc:sldMk cId="2817595699" sldId="257"/>
            <ac:cxnSpMk id="77" creationId="{9C0EB6D6-A87E-F14E-A995-572F9D9A29F2}"/>
          </ac:cxnSpMkLst>
        </pc:cxnChg>
        <pc:cxnChg chg="add mod">
          <ac:chgData name="Leonard Fernando" userId="9602231002f29d14" providerId="LiveId" clId="{6D53F35C-F147-BD48-B647-9F371CB1B72A}" dt="2020-05-06T05:52:35.695" v="4478" actId="1076"/>
          <ac:cxnSpMkLst>
            <pc:docMk/>
            <pc:sldMk cId="2817595699" sldId="257"/>
            <ac:cxnSpMk id="78" creationId="{66369B11-A868-8E4E-8D4D-BE4A3D96E24B}"/>
          </ac:cxnSpMkLst>
        </pc:cxnChg>
        <pc:cxnChg chg="add mod">
          <ac:chgData name="Leonard Fernando" userId="9602231002f29d14" providerId="LiveId" clId="{6D53F35C-F147-BD48-B647-9F371CB1B72A}" dt="2020-05-06T05:52:35.695" v="4478" actId="1076"/>
          <ac:cxnSpMkLst>
            <pc:docMk/>
            <pc:sldMk cId="2817595699" sldId="257"/>
            <ac:cxnSpMk id="79" creationId="{8E64539F-9F4C-7840-BF52-2C0B70E1F50F}"/>
          </ac:cxnSpMkLst>
        </pc:cxnChg>
        <pc:cxnChg chg="add mod">
          <ac:chgData name="Leonard Fernando" userId="9602231002f29d14" providerId="LiveId" clId="{6D53F35C-F147-BD48-B647-9F371CB1B72A}" dt="2020-05-06T05:52:35.695" v="4478" actId="1076"/>
          <ac:cxnSpMkLst>
            <pc:docMk/>
            <pc:sldMk cId="2817595699" sldId="257"/>
            <ac:cxnSpMk id="80" creationId="{2ECBADE5-FA21-3249-B9E3-FD8D12488871}"/>
          </ac:cxnSpMkLst>
        </pc:cxnChg>
        <pc:cxnChg chg="add del mod">
          <ac:chgData name="Leonard Fernando" userId="9602231002f29d14" providerId="LiveId" clId="{6D53F35C-F147-BD48-B647-9F371CB1B72A}" dt="2020-05-11T06:38:42.586" v="5870" actId="478"/>
          <ac:cxnSpMkLst>
            <pc:docMk/>
            <pc:sldMk cId="2817595699" sldId="257"/>
            <ac:cxnSpMk id="81" creationId="{AA68BF0C-21B3-C94D-ABE5-C7C301E3CEC7}"/>
          </ac:cxnSpMkLst>
        </pc:cxnChg>
        <pc:cxnChg chg="add mod">
          <ac:chgData name="Leonard Fernando" userId="9602231002f29d14" providerId="LiveId" clId="{6D53F35C-F147-BD48-B647-9F371CB1B72A}" dt="2020-05-06T05:52:35.695" v="4478" actId="1076"/>
          <ac:cxnSpMkLst>
            <pc:docMk/>
            <pc:sldMk cId="2817595699" sldId="257"/>
            <ac:cxnSpMk id="94" creationId="{8800F0DD-B524-964E-8A93-ABB272CBDF29}"/>
          </ac:cxnSpMkLst>
        </pc:cxnChg>
        <pc:cxnChg chg="add mod">
          <ac:chgData name="Leonard Fernando" userId="9602231002f29d14" providerId="LiveId" clId="{6D53F35C-F147-BD48-B647-9F371CB1B72A}" dt="2020-05-06T05:52:35.695" v="4478" actId="1076"/>
          <ac:cxnSpMkLst>
            <pc:docMk/>
            <pc:sldMk cId="2817595699" sldId="257"/>
            <ac:cxnSpMk id="95" creationId="{AF7E5D75-8876-CA40-90FD-D257EBC298B2}"/>
          </ac:cxnSpMkLst>
        </pc:cxnChg>
        <pc:cxnChg chg="add mod">
          <ac:chgData name="Leonard Fernando" userId="9602231002f29d14" providerId="LiveId" clId="{6D53F35C-F147-BD48-B647-9F371CB1B72A}" dt="2020-05-06T05:52:35.695" v="4478" actId="1076"/>
          <ac:cxnSpMkLst>
            <pc:docMk/>
            <pc:sldMk cId="2817595699" sldId="257"/>
            <ac:cxnSpMk id="96" creationId="{432A3B22-9A9C-5448-8A1A-97E05769D821}"/>
          </ac:cxnSpMkLst>
        </pc:cxnChg>
        <pc:cxnChg chg="add mod">
          <ac:chgData name="Leonard Fernando" userId="9602231002f29d14" providerId="LiveId" clId="{6D53F35C-F147-BD48-B647-9F371CB1B72A}" dt="2020-05-06T05:52:35.695" v="4478" actId="1076"/>
          <ac:cxnSpMkLst>
            <pc:docMk/>
            <pc:sldMk cId="2817595699" sldId="257"/>
            <ac:cxnSpMk id="97" creationId="{57C89FC0-57DD-EE48-9327-29ECC65FADBF}"/>
          </ac:cxnSpMkLst>
        </pc:cxnChg>
        <pc:cxnChg chg="add mod">
          <ac:chgData name="Leonard Fernando" userId="9602231002f29d14" providerId="LiveId" clId="{6D53F35C-F147-BD48-B647-9F371CB1B72A}" dt="2020-05-11T06:39:19.580" v="5875" actId="1076"/>
          <ac:cxnSpMkLst>
            <pc:docMk/>
            <pc:sldMk cId="2817595699" sldId="257"/>
            <ac:cxnSpMk id="101" creationId="{1D102BA7-BA84-4140-BF2C-6FF0EDA8C8AD}"/>
          </ac:cxnSpMkLst>
        </pc:cxnChg>
        <pc:cxnChg chg="add mod">
          <ac:chgData name="Leonard Fernando" userId="9602231002f29d14" providerId="LiveId" clId="{6D53F35C-F147-BD48-B647-9F371CB1B72A}" dt="2020-05-11T06:39:13.538" v="5874" actId="1076"/>
          <ac:cxnSpMkLst>
            <pc:docMk/>
            <pc:sldMk cId="2817595699" sldId="257"/>
            <ac:cxnSpMk id="102" creationId="{F9A3FE0C-BDA3-D042-9388-9D3C758C4EB1}"/>
          </ac:cxnSpMkLst>
        </pc:cxnChg>
        <pc:cxnChg chg="add del mod">
          <ac:chgData name="Leonard Fernando" userId="9602231002f29d14" providerId="LiveId" clId="{6D53F35C-F147-BD48-B647-9F371CB1B72A}" dt="2020-05-18T05:32:54.176" v="5879" actId="478"/>
          <ac:cxnSpMkLst>
            <pc:docMk/>
            <pc:sldMk cId="2817595699" sldId="257"/>
            <ac:cxnSpMk id="103" creationId="{5BAAE55A-8BB8-F343-B345-E18EA0ADB459}"/>
          </ac:cxnSpMkLst>
        </pc:cxnChg>
      </pc:sldChg>
    </pc:docChg>
  </pc:docChgLst>
  <pc:docChgLst>
    <pc:chgData name="Leonard Fernando" userId="9602231002f29d14" providerId="LiveId" clId="{DB3A264F-95B0-314B-B34E-B2C12F7CAF6E}"/>
    <pc:docChg chg="modSld">
      <pc:chgData name="Leonard Fernando" userId="9602231002f29d14" providerId="LiveId" clId="{DB3A264F-95B0-314B-B34E-B2C12F7CAF6E}" dt="2020-10-25T16:30:49.855" v="9" actId="14100"/>
      <pc:docMkLst>
        <pc:docMk/>
      </pc:docMkLst>
      <pc:sldChg chg="modSp mod">
        <pc:chgData name="Leonard Fernando" userId="9602231002f29d14" providerId="LiveId" clId="{DB3A264F-95B0-314B-B34E-B2C12F7CAF6E}" dt="2020-10-25T16:30:49.855" v="9" actId="14100"/>
        <pc:sldMkLst>
          <pc:docMk/>
          <pc:sldMk cId="2817595699" sldId="257"/>
        </pc:sldMkLst>
        <pc:spChg chg="mod">
          <ac:chgData name="Leonard Fernando" userId="9602231002f29d14" providerId="LiveId" clId="{DB3A264F-95B0-314B-B34E-B2C12F7CAF6E}" dt="2020-10-25T16:26:17.981" v="3" actId="207"/>
          <ac:spMkLst>
            <pc:docMk/>
            <pc:sldMk cId="2817595699" sldId="257"/>
            <ac:spMk id="70" creationId="{D5484223-AD3E-AB42-B2A8-1B996A27227C}"/>
          </ac:spMkLst>
        </pc:spChg>
        <pc:spChg chg="mod">
          <ac:chgData name="Leonard Fernando" userId="9602231002f29d14" providerId="LiveId" clId="{DB3A264F-95B0-314B-B34E-B2C12F7CAF6E}" dt="2020-10-25T16:26:07.474" v="0" actId="207"/>
          <ac:spMkLst>
            <pc:docMk/>
            <pc:sldMk cId="2817595699" sldId="257"/>
            <ac:spMk id="73" creationId="{FA48218F-0188-3A4D-887C-00B5367A6088}"/>
          </ac:spMkLst>
        </pc:spChg>
        <pc:spChg chg="mod">
          <ac:chgData name="Leonard Fernando" userId="9602231002f29d14" providerId="LiveId" clId="{DB3A264F-95B0-314B-B34E-B2C12F7CAF6E}" dt="2020-10-25T16:26:13.260" v="2" actId="207"/>
          <ac:spMkLst>
            <pc:docMk/>
            <pc:sldMk cId="2817595699" sldId="257"/>
            <ac:spMk id="74" creationId="{88818863-D4C7-5E47-9243-577F782681B5}"/>
          </ac:spMkLst>
        </pc:spChg>
        <pc:spChg chg="mod">
          <ac:chgData name="Leonard Fernando" userId="9602231002f29d14" providerId="LiveId" clId="{DB3A264F-95B0-314B-B34E-B2C12F7CAF6E}" dt="2020-10-25T16:26:22.049" v="4" actId="207"/>
          <ac:spMkLst>
            <pc:docMk/>
            <pc:sldMk cId="2817595699" sldId="257"/>
            <ac:spMk id="75" creationId="{E2415FD0-FBF1-3D41-A342-13F8225DD2D3}"/>
          </ac:spMkLst>
        </pc:spChg>
        <pc:spChg chg="mod">
          <ac:chgData name="Leonard Fernando" userId="9602231002f29d14" providerId="LiveId" clId="{DB3A264F-95B0-314B-B34E-B2C12F7CAF6E}" dt="2020-10-25T16:30:49.855" v="9" actId="14100"/>
          <ac:spMkLst>
            <pc:docMk/>
            <pc:sldMk cId="2817595699" sldId="257"/>
            <ac:spMk id="76" creationId="{905C85D2-B6F9-6F41-99A5-C25CC66F2E32}"/>
          </ac:spMkLst>
        </pc:spChg>
      </pc:sldChg>
    </pc:docChg>
  </pc:docChgLst>
  <pc:docChgLst>
    <pc:chgData name="Leonard Fernando" userId="9602231002f29d14" providerId="LiveId" clId="{FE65730C-3817-C14B-B169-4C3FE7CC80F4}"/>
    <pc:docChg chg="custSel modSld">
      <pc:chgData name="Leonard Fernando" userId="9602231002f29d14" providerId="LiveId" clId="{FE65730C-3817-C14B-B169-4C3FE7CC80F4}" dt="2020-07-10T02:50:42.807" v="16" actId="1076"/>
      <pc:docMkLst>
        <pc:docMk/>
      </pc:docMkLst>
      <pc:sldChg chg="delSp modSp">
        <pc:chgData name="Leonard Fernando" userId="9602231002f29d14" providerId="LiveId" clId="{FE65730C-3817-C14B-B169-4C3FE7CC80F4}" dt="2020-07-10T02:50:42.807" v="16" actId="1076"/>
        <pc:sldMkLst>
          <pc:docMk/>
          <pc:sldMk cId="2817595699" sldId="257"/>
        </pc:sldMkLst>
        <pc:spChg chg="mod">
          <ac:chgData name="Leonard Fernando" userId="9602231002f29d14" providerId="LiveId" clId="{FE65730C-3817-C14B-B169-4C3FE7CC80F4}" dt="2020-07-10T02:50:10.939" v="11" actId="1076"/>
          <ac:spMkLst>
            <pc:docMk/>
            <pc:sldMk cId="2817595699" sldId="257"/>
            <ac:spMk id="71" creationId="{0600B991-0FB5-254E-A1E2-DA9A32991712}"/>
          </ac:spMkLst>
        </pc:spChg>
        <pc:spChg chg="mod">
          <ac:chgData name="Leonard Fernando" userId="9602231002f29d14" providerId="LiveId" clId="{FE65730C-3817-C14B-B169-4C3FE7CC80F4}" dt="2020-07-10T02:50:42.807" v="16" actId="1076"/>
          <ac:spMkLst>
            <pc:docMk/>
            <pc:sldMk cId="2817595699" sldId="257"/>
            <ac:spMk id="73" creationId="{FA48218F-0188-3A4D-887C-00B5367A6088}"/>
          </ac:spMkLst>
        </pc:spChg>
        <pc:spChg chg="mod">
          <ac:chgData name="Leonard Fernando" userId="9602231002f29d14" providerId="LiveId" clId="{FE65730C-3817-C14B-B169-4C3FE7CC80F4}" dt="2020-07-10T02:50:29.908" v="14" actId="1076"/>
          <ac:spMkLst>
            <pc:docMk/>
            <pc:sldMk cId="2817595699" sldId="257"/>
            <ac:spMk id="74" creationId="{88818863-D4C7-5E47-9243-577F782681B5}"/>
          </ac:spMkLst>
        </pc:spChg>
        <pc:spChg chg="del mod">
          <ac:chgData name="Leonard Fernando" userId="9602231002f29d14" providerId="LiveId" clId="{FE65730C-3817-C14B-B169-4C3FE7CC80F4}" dt="2020-07-07T02:50:54.117" v="1" actId="478"/>
          <ac:spMkLst>
            <pc:docMk/>
            <pc:sldMk cId="2817595699" sldId="257"/>
            <ac:spMk id="98" creationId="{BB070ED7-8F99-B849-96DA-9DA7D9650F76}"/>
          </ac:spMkLst>
        </pc:spChg>
        <pc:cxnChg chg="mod">
          <ac:chgData name="Leonard Fernando" userId="9602231002f29d14" providerId="LiveId" clId="{FE65730C-3817-C14B-B169-4C3FE7CC80F4}" dt="2020-07-10T02:50:36.001" v="15" actId="1076"/>
          <ac:cxnSpMkLst>
            <pc:docMk/>
            <pc:sldMk cId="2817595699" sldId="257"/>
            <ac:cxnSpMk id="77" creationId="{9C0EB6D6-A87E-F14E-A995-572F9D9A29F2}"/>
          </ac:cxnSpMkLst>
        </pc:cxnChg>
        <pc:cxnChg chg="mod">
          <ac:chgData name="Leonard Fernando" userId="9602231002f29d14" providerId="LiveId" clId="{FE65730C-3817-C14B-B169-4C3FE7CC80F4}" dt="2020-07-10T02:50:19.341" v="12" actId="1076"/>
          <ac:cxnSpMkLst>
            <pc:docMk/>
            <pc:sldMk cId="2817595699" sldId="257"/>
            <ac:cxnSpMk id="78" creationId="{66369B11-A868-8E4E-8D4D-BE4A3D96E24B}"/>
          </ac:cxnSpMkLst>
        </pc:cxnChg>
        <pc:cxnChg chg="del">
          <ac:chgData name="Leonard Fernando" userId="9602231002f29d14" providerId="LiveId" clId="{FE65730C-3817-C14B-B169-4C3FE7CC80F4}" dt="2020-07-07T02:51:04.058" v="5" actId="478"/>
          <ac:cxnSpMkLst>
            <pc:docMk/>
            <pc:sldMk cId="2817595699" sldId="257"/>
            <ac:cxnSpMk id="94" creationId="{8800F0DD-B524-964E-8A93-ABB272CBDF29}"/>
          </ac:cxnSpMkLst>
        </pc:cxnChg>
        <pc:cxnChg chg="del">
          <ac:chgData name="Leonard Fernando" userId="9602231002f29d14" providerId="LiveId" clId="{FE65730C-3817-C14B-B169-4C3FE7CC80F4}" dt="2020-07-07T02:50:57.861" v="3" actId="478"/>
          <ac:cxnSpMkLst>
            <pc:docMk/>
            <pc:sldMk cId="2817595699" sldId="257"/>
            <ac:cxnSpMk id="95" creationId="{AF7E5D75-8876-CA40-90FD-D257EBC298B2}"/>
          </ac:cxnSpMkLst>
        </pc:cxnChg>
        <pc:cxnChg chg="del">
          <ac:chgData name="Leonard Fernando" userId="9602231002f29d14" providerId="LiveId" clId="{FE65730C-3817-C14B-B169-4C3FE7CC80F4}" dt="2020-07-07T02:50:56.141" v="2" actId="478"/>
          <ac:cxnSpMkLst>
            <pc:docMk/>
            <pc:sldMk cId="2817595699" sldId="257"/>
            <ac:cxnSpMk id="96" creationId="{432A3B22-9A9C-5448-8A1A-97E05769D821}"/>
          </ac:cxnSpMkLst>
        </pc:cxnChg>
        <pc:cxnChg chg="del">
          <ac:chgData name="Leonard Fernando" userId="9602231002f29d14" providerId="LiveId" clId="{FE65730C-3817-C14B-B169-4C3FE7CC80F4}" dt="2020-07-07T02:51:01.155" v="4" actId="478"/>
          <ac:cxnSpMkLst>
            <pc:docMk/>
            <pc:sldMk cId="2817595699" sldId="257"/>
            <ac:cxnSpMk id="97" creationId="{57C89FC0-57DD-EE48-9327-29ECC65FADBF}"/>
          </ac:cxnSpMkLst>
        </pc:cxnChg>
        <pc:cxnChg chg="mod">
          <ac:chgData name="Leonard Fernando" userId="9602231002f29d14" providerId="LiveId" clId="{FE65730C-3817-C14B-B169-4C3FE7CC80F4}" dt="2020-07-10T02:49:40.888" v="7" actId="14100"/>
          <ac:cxnSpMkLst>
            <pc:docMk/>
            <pc:sldMk cId="2817595699" sldId="257"/>
            <ac:cxnSpMk id="101" creationId="{1D102BA7-BA84-4140-BF2C-6FF0EDA8C8AD}"/>
          </ac:cxnSpMkLst>
        </pc:cxnChg>
        <pc:cxnChg chg="mod">
          <ac:chgData name="Leonard Fernando" userId="9602231002f29d14" providerId="LiveId" clId="{FE65730C-3817-C14B-B169-4C3FE7CC80F4}" dt="2020-07-10T02:50:04.238" v="10" actId="14100"/>
          <ac:cxnSpMkLst>
            <pc:docMk/>
            <pc:sldMk cId="2817595699" sldId="257"/>
            <ac:cxnSpMk id="102" creationId="{F9A3FE0C-BDA3-D042-9388-9D3C758C4EB1}"/>
          </ac:cxnSpMkLst>
        </pc:cxnChg>
      </pc:sldChg>
    </pc:docChg>
  </pc:docChgLst>
  <pc:docChgLst>
    <pc:chgData name="Leonard Fernando" userId="9602231002f29d14" providerId="LiveId" clId="{3CD2B8FF-CA6A-AC49-B703-A64FCD154420}"/>
    <pc:docChg chg="undo custSel modSld">
      <pc:chgData name="Leonard Fernando" userId="9602231002f29d14" providerId="LiveId" clId="{3CD2B8FF-CA6A-AC49-B703-A64FCD154420}" dt="2021-01-20T06:38:04.321" v="4137" actId="20577"/>
      <pc:docMkLst>
        <pc:docMk/>
      </pc:docMkLst>
      <pc:sldChg chg="modSp mod">
        <pc:chgData name="Leonard Fernando" userId="9602231002f29d14" providerId="LiveId" clId="{3CD2B8FF-CA6A-AC49-B703-A64FCD154420}" dt="2021-01-20T06:38:04.321" v="4137" actId="20577"/>
        <pc:sldMkLst>
          <pc:docMk/>
          <pc:sldMk cId="0" sldId="256"/>
        </pc:sldMkLst>
        <pc:spChg chg="mod">
          <ac:chgData name="Leonard Fernando" userId="9602231002f29d14" providerId="LiveId" clId="{3CD2B8FF-CA6A-AC49-B703-A64FCD154420}" dt="2021-01-18T04:54:16.718" v="1965" actId="20577"/>
          <ac:spMkLst>
            <pc:docMk/>
            <pc:sldMk cId="0" sldId="256"/>
            <ac:spMk id="34" creationId="{00000000-0000-0000-0000-000000000000}"/>
          </ac:spMkLst>
        </pc:spChg>
        <pc:spChg chg="mod">
          <ac:chgData name="Leonard Fernando" userId="9602231002f29d14" providerId="LiveId" clId="{3CD2B8FF-CA6A-AC49-B703-A64FCD154420}" dt="2021-01-20T06:38:04.321" v="4137" actId="20577"/>
          <ac:spMkLst>
            <pc:docMk/>
            <pc:sldMk cId="0" sldId="256"/>
            <ac:spMk id="35" creationId="{00000000-0000-0000-0000-000000000000}"/>
          </ac:spMkLst>
        </pc:spChg>
        <pc:spChg chg="mod">
          <ac:chgData name="Leonard Fernando" userId="9602231002f29d14" providerId="LiveId" clId="{3CD2B8FF-CA6A-AC49-B703-A64FCD154420}" dt="2021-01-18T08:31:33.756" v="3712" actId="20577"/>
          <ac:spMkLst>
            <pc:docMk/>
            <pc:sldMk cId="0" sldId="256"/>
            <ac:spMk id="36" creationId="{00000000-0000-0000-0000-000000000000}"/>
          </ac:spMkLst>
        </pc:spChg>
        <pc:spChg chg="mod">
          <ac:chgData name="Leonard Fernando" userId="9602231002f29d14" providerId="LiveId" clId="{3CD2B8FF-CA6A-AC49-B703-A64FCD154420}" dt="2021-01-18T08:31:06.675" v="3683" actId="20577"/>
          <ac:spMkLst>
            <pc:docMk/>
            <pc:sldMk cId="0" sldId="256"/>
            <ac:spMk id="37" creationId="{00000000-0000-0000-0000-000000000000}"/>
          </ac:spMkLst>
        </pc:spChg>
        <pc:spChg chg="mod">
          <ac:chgData name="Leonard Fernando" userId="9602231002f29d14" providerId="LiveId" clId="{3CD2B8FF-CA6A-AC49-B703-A64FCD154420}" dt="2021-01-18T04:59:08.248" v="2279" actId="20577"/>
          <ac:spMkLst>
            <pc:docMk/>
            <pc:sldMk cId="0" sldId="256"/>
            <ac:spMk id="38" creationId="{00000000-0000-0000-0000-000000000000}"/>
          </ac:spMkLst>
        </pc:spChg>
        <pc:spChg chg="mod">
          <ac:chgData name="Leonard Fernando" userId="9602231002f29d14" providerId="LiveId" clId="{3CD2B8FF-CA6A-AC49-B703-A64FCD154420}" dt="2021-01-18T07:10:42.118" v="3352" actId="20577"/>
          <ac:spMkLst>
            <pc:docMk/>
            <pc:sldMk cId="0" sldId="256"/>
            <ac:spMk id="46" creationId="{00000000-0000-0000-0000-000000000000}"/>
          </ac:spMkLst>
        </pc:spChg>
        <pc:spChg chg="mod">
          <ac:chgData name="Leonard Fernando" userId="9602231002f29d14" providerId="LiveId" clId="{3CD2B8FF-CA6A-AC49-B703-A64FCD154420}" dt="2021-01-18T06:23:54.197" v="3234" actId="20577"/>
          <ac:spMkLst>
            <pc:docMk/>
            <pc:sldMk cId="0" sldId="256"/>
            <ac:spMk id="47" creationId="{00000000-0000-0000-0000-000000000000}"/>
          </ac:spMkLst>
        </pc:spChg>
        <pc:spChg chg="mod">
          <ac:chgData name="Leonard Fernando" userId="9602231002f29d14" providerId="LiveId" clId="{3CD2B8FF-CA6A-AC49-B703-A64FCD154420}" dt="2021-01-18T08:30:45.831" v="3671" actId="20577"/>
          <ac:spMkLst>
            <pc:docMk/>
            <pc:sldMk cId="0" sldId="256"/>
            <ac:spMk id="48" creationId="{00000000-0000-0000-0000-000000000000}"/>
          </ac:spMkLst>
        </pc:spChg>
      </pc:sldChg>
      <pc:sldChg chg="delSp modSp mod modNotesTx">
        <pc:chgData name="Leonard Fernando" userId="9602231002f29d14" providerId="LiveId" clId="{3CD2B8FF-CA6A-AC49-B703-A64FCD154420}" dt="2021-01-20T06:36:10.772" v="3861" actId="20577"/>
        <pc:sldMkLst>
          <pc:docMk/>
          <pc:sldMk cId="2817595699" sldId="257"/>
        </pc:sldMkLst>
        <pc:spChg chg="mod">
          <ac:chgData name="Leonard Fernando" userId="9602231002f29d14" providerId="LiveId" clId="{3CD2B8FF-CA6A-AC49-B703-A64FCD154420}" dt="2021-01-20T06:36:10.772" v="3861" actId="20577"/>
          <ac:spMkLst>
            <pc:docMk/>
            <pc:sldMk cId="2817595699" sldId="257"/>
            <ac:spMk id="69" creationId="{1D452B1E-F07A-C444-9FE2-5D050A579660}"/>
          </ac:spMkLst>
        </pc:spChg>
        <pc:spChg chg="mod">
          <ac:chgData name="Leonard Fernando" userId="9602231002f29d14" providerId="LiveId" clId="{3CD2B8FF-CA6A-AC49-B703-A64FCD154420}" dt="2021-01-20T06:34:07.918" v="3724" actId="20577"/>
          <ac:spMkLst>
            <pc:docMk/>
            <pc:sldMk cId="2817595699" sldId="257"/>
            <ac:spMk id="70" creationId="{D5484223-AD3E-AB42-B2A8-1B996A27227C}"/>
          </ac:spMkLst>
        </pc:spChg>
        <pc:spChg chg="mod">
          <ac:chgData name="Leonard Fernando" userId="9602231002f29d14" providerId="LiveId" clId="{3CD2B8FF-CA6A-AC49-B703-A64FCD154420}" dt="2021-01-20T06:35:53.122" v="3860" actId="14100"/>
          <ac:spMkLst>
            <pc:docMk/>
            <pc:sldMk cId="2817595699" sldId="257"/>
            <ac:spMk id="71" creationId="{0600B991-0FB5-254E-A1E2-DA9A32991712}"/>
          </ac:spMkLst>
        </pc:spChg>
        <pc:spChg chg="del mod">
          <ac:chgData name="Leonard Fernando" userId="9602231002f29d14" providerId="LiveId" clId="{3CD2B8FF-CA6A-AC49-B703-A64FCD154420}" dt="2021-01-20T06:34:22.313" v="3755" actId="478"/>
          <ac:spMkLst>
            <pc:docMk/>
            <pc:sldMk cId="2817595699" sldId="257"/>
            <ac:spMk id="73" creationId="{FA48218F-0188-3A4D-887C-00B5367A6088}"/>
          </ac:spMkLst>
        </pc:spChg>
        <pc:spChg chg="del mod">
          <ac:chgData name="Leonard Fernando" userId="9602231002f29d14" providerId="LiveId" clId="{3CD2B8FF-CA6A-AC49-B703-A64FCD154420}" dt="2021-01-20T06:34:23.507" v="3756" actId="478"/>
          <ac:spMkLst>
            <pc:docMk/>
            <pc:sldMk cId="2817595699" sldId="257"/>
            <ac:spMk id="74" creationId="{88818863-D4C7-5E47-9243-577F782681B5}"/>
          </ac:spMkLst>
        </pc:spChg>
        <pc:spChg chg="mod">
          <ac:chgData name="Leonard Fernando" userId="9602231002f29d14" providerId="LiveId" clId="{3CD2B8FF-CA6A-AC49-B703-A64FCD154420}" dt="2021-01-20T06:34:12.681" v="3734" actId="20577"/>
          <ac:spMkLst>
            <pc:docMk/>
            <pc:sldMk cId="2817595699" sldId="257"/>
            <ac:spMk id="75" creationId="{E2415FD0-FBF1-3D41-A342-13F8225DD2D3}"/>
          </ac:spMkLst>
        </pc:spChg>
        <pc:spChg chg="mod">
          <ac:chgData name="Leonard Fernando" userId="9602231002f29d14" providerId="LiveId" clId="{3CD2B8FF-CA6A-AC49-B703-A64FCD154420}" dt="2021-01-20T06:34:18.449" v="3754" actId="20577"/>
          <ac:spMkLst>
            <pc:docMk/>
            <pc:sldMk cId="2817595699" sldId="257"/>
            <ac:spMk id="76" creationId="{905C85D2-B6F9-6F41-99A5-C25CC66F2E32}"/>
          </ac:spMkLst>
        </pc:spChg>
        <pc:spChg chg="mod">
          <ac:chgData name="Leonard Fernando" userId="9602231002f29d14" providerId="LiveId" clId="{3CD2B8FF-CA6A-AC49-B703-A64FCD154420}" dt="2021-01-18T07:10:47.137" v="3360" actId="20577"/>
          <ac:spMkLst>
            <pc:docMk/>
            <pc:sldMk cId="2817595699" sldId="257"/>
            <ac:spMk id="82" creationId="{BD4F628C-58DA-5245-B643-984F7F7AF5CF}"/>
          </ac:spMkLst>
        </pc:spChg>
        <pc:cxnChg chg="del">
          <ac:chgData name="Leonard Fernando" userId="9602231002f29d14" providerId="LiveId" clId="{3CD2B8FF-CA6A-AC49-B703-A64FCD154420}" dt="2021-01-20T06:34:26.950" v="3758" actId="478"/>
          <ac:cxnSpMkLst>
            <pc:docMk/>
            <pc:sldMk cId="2817595699" sldId="257"/>
            <ac:cxnSpMk id="77" creationId="{9C0EB6D6-A87E-F14E-A995-572F9D9A29F2}"/>
          </ac:cxnSpMkLst>
        </pc:cxnChg>
        <pc:cxnChg chg="del">
          <ac:chgData name="Leonard Fernando" userId="9602231002f29d14" providerId="LiveId" clId="{3CD2B8FF-CA6A-AC49-B703-A64FCD154420}" dt="2021-01-20T06:34:25.379" v="3757" actId="478"/>
          <ac:cxnSpMkLst>
            <pc:docMk/>
            <pc:sldMk cId="2817595699" sldId="257"/>
            <ac:cxnSpMk id="78" creationId="{66369B11-A868-8E4E-8D4D-BE4A3D96E24B}"/>
          </ac:cxnSpMkLst>
        </pc:cxnChg>
        <pc:cxnChg chg="mod">
          <ac:chgData name="Leonard Fernando" userId="9602231002f29d14" providerId="LiveId" clId="{3CD2B8FF-CA6A-AC49-B703-A64FCD154420}" dt="2021-01-18T07:24:23.191" v="3408" actId="14100"/>
          <ac:cxnSpMkLst>
            <pc:docMk/>
            <pc:sldMk cId="2817595699" sldId="257"/>
            <ac:cxnSpMk id="102" creationId="{F9A3FE0C-BDA3-D042-9388-9D3C758C4EB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AU" sz="1200" b="1" i="0" u="none" strike="noStrike" cap="none" dirty="0">
              <a:solidFill>
                <a:srgbClr val="000000"/>
              </a:solidFill>
              <a:latin typeface="Arial"/>
              <a:ea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2</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338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natehenderson/top-100-cryptocurrency-historical-data?select=Bitcoin.cs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900" b="1" dirty="0"/>
              <a:t>Bitcoin is a digital currency that uses blockchain technology for transactions. Created in 2008, Bitcoin has taken the world by storm as one of the most well known digital currencies. This is largely due to its decentralized nature that excludes a central bank or single administrator. Shares of Bitcoin are also publicly traded on the stock market. Like any publicly traded company, it is difficult to determine the future market cap of Bitcoin. By forecasting the market cap and closing price of Bitcoin, it will help better determine future market cap using previous trends. </a:t>
            </a:r>
            <a:endParaRPr sz="9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00" b="1" i="0" u="none" strike="noStrike" cap="none" dirty="0">
                <a:solidFill>
                  <a:srgbClr val="000000"/>
                </a:solidFill>
                <a:latin typeface="Arial"/>
                <a:ea typeface="Arial"/>
                <a:cs typeface="Arial"/>
                <a:sym typeface="Arial"/>
              </a:rPr>
              <a:t>Determined the </a:t>
            </a:r>
            <a:r>
              <a:rPr lang="en-AU" sz="1000" b="1" dirty="0"/>
              <a:t>top 3 cryptocurrencies to invest in</a:t>
            </a:r>
          </a:p>
          <a:p>
            <a:pPr marL="171450" marR="0" lvl="0" indent="-171450" algn="l" rtl="0">
              <a:lnSpc>
                <a:spcPct val="100000"/>
              </a:lnSpc>
              <a:spcBef>
                <a:spcPts val="0"/>
              </a:spcBef>
              <a:spcAft>
                <a:spcPts val="0"/>
              </a:spcAft>
              <a:buFont typeface="Arial" panose="020B0604020202020204" pitchFamily="34" charset="0"/>
              <a:buChar char="•"/>
            </a:pPr>
            <a:r>
              <a:rPr lang="en-AU" sz="1000" b="1" dirty="0"/>
              <a:t>Help investors determine when to buy or sell cryptocurrency stock in x amount of months, weeks, or years. </a:t>
            </a:r>
            <a:endParaRPr sz="10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AU" sz="1000" b="1" dirty="0"/>
              <a:t>Python visualizations that will show current and forecasted market trends for each currency</a:t>
            </a:r>
          </a:p>
          <a:p>
            <a:pPr marL="171450" lvl="0" indent="-171450">
              <a:buFont typeface="Arial" panose="020B0604020202020204" pitchFamily="34" charset="0"/>
              <a:buChar char="•"/>
            </a:pPr>
            <a:r>
              <a:rPr lang="en-AU" sz="1000" b="1" dirty="0"/>
              <a:t>These visualizations will help signal investors when to buy or sell their stock in each of the top 3 currencies</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My solution is limited to data from 2013 to 2017</a:t>
            </a:r>
            <a:endParaRPr lang="en-US" sz="1000" b="1" dirty="0"/>
          </a:p>
          <a:p>
            <a:pPr marL="171450" marR="0" lvl="0" indent="-171450" algn="l" rtl="0">
              <a:lnSpc>
                <a:spcPct val="100000"/>
              </a:lnSpc>
              <a:spcBef>
                <a:spcPts val="0"/>
              </a:spcBef>
              <a:spcAft>
                <a:spcPts val="0"/>
              </a:spcAft>
              <a:buFont typeface="Arial" panose="020B0604020202020204" pitchFamily="34" charset="0"/>
              <a:buChar char="•"/>
            </a:pPr>
            <a:r>
              <a:rPr lang="en-US" sz="1000" b="1" dirty="0"/>
              <a:t>I’m</a:t>
            </a:r>
            <a:r>
              <a:rPr lang="en-US" sz="1000" b="1" i="0" u="none" strike="noStrike" cap="none" dirty="0">
                <a:solidFill>
                  <a:srgbClr val="000000"/>
                </a:solidFill>
                <a:latin typeface="Arial"/>
                <a:ea typeface="Arial"/>
                <a:cs typeface="Arial"/>
                <a:sym typeface="Arial"/>
              </a:rPr>
              <a:t> strictly forecasting the </a:t>
            </a:r>
            <a:r>
              <a:rPr lang="en-US" sz="1000" b="1" dirty="0"/>
              <a:t>market cap of Bitcoin, Ethereum, and Ripple. If time allows, I will apply the same analysis to other currencies</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000" b="1" i="0" u="none" strike="noStrike" cap="none" dirty="0">
                <a:solidFill>
                  <a:srgbClr val="000000"/>
                </a:solidFill>
                <a:latin typeface="Arial"/>
                <a:ea typeface="Arial"/>
                <a:cs typeface="Arial"/>
                <a:sym typeface="Arial"/>
                <a:hlinkClick r:id="rId3"/>
              </a:rPr>
              <a:t>Kaggle Top 100 Cryptocurrency Historical Data</a:t>
            </a:r>
            <a:endParaRPr lang="en-US" sz="10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438934"/>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Bitcoin Problem Statement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Brian Armstrong – Coinbase CEO</a:t>
            </a:r>
          </a:p>
          <a:p>
            <a:pPr marL="171450" marR="0" lvl="0" indent="-171450" algn="l" rtl="0">
              <a:lnSpc>
                <a:spcPct val="100000"/>
              </a:lnSpc>
              <a:spcBef>
                <a:spcPts val="0"/>
              </a:spcBef>
              <a:spcAft>
                <a:spcPts val="0"/>
              </a:spcAft>
              <a:buFont typeface="Arial" panose="020B0604020202020204" pitchFamily="34" charset="0"/>
              <a:buChar char="•"/>
            </a:pPr>
            <a:r>
              <a:rPr lang="en-US" sz="1000" b="1" dirty="0"/>
              <a:t>Jim Cramer – Crypto Investor</a:t>
            </a:r>
          </a:p>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Fred Wilson – </a:t>
            </a:r>
            <a:r>
              <a:rPr lang="en-US" sz="1000" b="1" i="0" u="none" strike="noStrike" cap="none" dirty="0" err="1">
                <a:solidFill>
                  <a:srgbClr val="000000"/>
                </a:solidFill>
                <a:latin typeface="Arial"/>
                <a:ea typeface="Arial"/>
                <a:cs typeface="Arial"/>
                <a:sym typeface="Arial"/>
              </a:rPr>
              <a:t>Crytpo</a:t>
            </a:r>
            <a:r>
              <a:rPr lang="en-US" sz="1000" b="1" i="0" u="none" strike="noStrike" cap="none" dirty="0">
                <a:solidFill>
                  <a:srgbClr val="000000"/>
                </a:solidFill>
                <a:latin typeface="Arial"/>
                <a:ea typeface="Arial"/>
                <a:cs typeface="Arial"/>
                <a:sym typeface="Arial"/>
              </a:rPr>
              <a:t> Investor</a:t>
            </a:r>
          </a:p>
        </p:txBody>
      </p:sp>
      <p:sp>
        <p:nvSpPr>
          <p:cNvPr id="48" name="Google Shape;48;p1"/>
          <p:cNvSpPr txBox="1"/>
          <p:nvPr/>
        </p:nvSpPr>
        <p:spPr>
          <a:xfrm>
            <a:off x="184140" y="540901"/>
            <a:ext cx="7508132" cy="873000"/>
          </a:xfrm>
          <a:prstGeom prst="rect">
            <a:avLst/>
          </a:prstGeom>
          <a:noFill/>
          <a:ln>
            <a:noFill/>
          </a:ln>
        </p:spPr>
        <p:txBody>
          <a:bodyPr spcFirstLastPara="1" wrap="square" lIns="91425" tIns="45700" rIns="91425" bIns="45700" anchor="t" anchorCtr="0">
            <a:noAutofit/>
          </a:bodyPr>
          <a:lstStyle/>
          <a:p>
            <a:r>
              <a:rPr lang="en-US" b="1" dirty="0">
                <a:solidFill>
                  <a:srgbClr val="002060"/>
                </a:solidFill>
                <a:latin typeface="Tsukushi A Round Gothic Regular" panose="02020400000000000000" pitchFamily="18" charset="-128"/>
                <a:ea typeface="Tsukushi A Round Gothic Regular" panose="02020400000000000000" pitchFamily="18" charset="-128"/>
              </a:rPr>
              <a:t>How much will Bitcoin, Ethereum, and Ripple’s market value be worth in the last quarter of 2017 using forecasting and SMA?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20;p1">
            <a:extLst>
              <a:ext uri="{FF2B5EF4-FFF2-40B4-BE49-F238E27FC236}">
                <a16:creationId xmlns:a16="http://schemas.microsoft.com/office/drawing/2014/main" id="{28E915BD-449A-D94C-9DD2-DEE8E1423652}"/>
              </a:ext>
            </a:extLst>
          </p:cNvPr>
          <p:cNvSpPr/>
          <p:nvPr/>
        </p:nvSpPr>
        <p:spPr>
          <a:xfrm>
            <a:off x="146400" y="1118304"/>
            <a:ext cx="8851200" cy="4939500"/>
          </a:xfrm>
          <a:prstGeom prst="rect">
            <a:avLst/>
          </a:prstGeom>
          <a:solidFill>
            <a:schemeClr val="lt1"/>
          </a:solidFill>
          <a:ln w="19050" cap="flat" cmpd="sng">
            <a:solidFill>
              <a:srgbClr val="00C0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69" name="Google Shape;21;p1">
            <a:extLst>
              <a:ext uri="{FF2B5EF4-FFF2-40B4-BE49-F238E27FC236}">
                <a16:creationId xmlns:a16="http://schemas.microsoft.com/office/drawing/2014/main" id="{1D452B1E-F07A-C444-9FE2-5D050A579660}"/>
              </a:ext>
            </a:extLst>
          </p:cNvPr>
          <p:cNvSpPr/>
          <p:nvPr/>
        </p:nvSpPr>
        <p:spPr>
          <a:xfrm>
            <a:off x="325109" y="2965942"/>
            <a:ext cx="914220" cy="1112913"/>
          </a:xfrm>
          <a:prstGeom prst="round1Rect">
            <a:avLst>
              <a:gd name="adj" fmla="val 16667"/>
            </a:avLst>
          </a:prstGeom>
          <a:solidFill>
            <a:srgbClr val="00C09D"/>
          </a:solidFill>
          <a:ln>
            <a:noFill/>
          </a:ln>
        </p:spPr>
        <p:txBody>
          <a:bodyPr spcFirstLastPara="1" wrap="square" lIns="54850" tIns="0" rIns="0" bIns="0" anchor="ctr" anchorCtr="0">
            <a:noAutofit/>
          </a:bodyPr>
          <a:lstStyle/>
          <a:p>
            <a:pPr lvl="0">
              <a:buSzPts val="1400"/>
            </a:pPr>
            <a:r>
              <a:rPr lang="en-AU" sz="700" dirty="0"/>
              <a:t>How much will Bitcoin’s market value be worth in 2018 and beyond using forecasting?</a:t>
            </a:r>
          </a:p>
        </p:txBody>
      </p:sp>
      <p:sp>
        <p:nvSpPr>
          <p:cNvPr id="70" name="Google Shape;22;p1">
            <a:extLst>
              <a:ext uri="{FF2B5EF4-FFF2-40B4-BE49-F238E27FC236}">
                <a16:creationId xmlns:a16="http://schemas.microsoft.com/office/drawing/2014/main" id="{D5484223-AD3E-AB42-B2A8-1B996A27227C}"/>
              </a:ext>
            </a:extLst>
          </p:cNvPr>
          <p:cNvSpPr/>
          <p:nvPr/>
        </p:nvSpPr>
        <p:spPr>
          <a:xfrm>
            <a:off x="2063669" y="4089455"/>
            <a:ext cx="908050" cy="505858"/>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lvl="0" indent="-342900" algn="ctr"/>
            <a:r>
              <a:rPr lang="en-US" sz="700" dirty="0"/>
              <a:t>Forecasting</a:t>
            </a:r>
            <a:endParaRPr sz="700" dirty="0"/>
          </a:p>
        </p:txBody>
      </p:sp>
      <p:sp>
        <p:nvSpPr>
          <p:cNvPr id="71" name="Google Shape;24;p1">
            <a:extLst>
              <a:ext uri="{FF2B5EF4-FFF2-40B4-BE49-F238E27FC236}">
                <a16:creationId xmlns:a16="http://schemas.microsoft.com/office/drawing/2014/main" id="{0600B991-0FB5-254E-A1E2-DA9A32991712}"/>
              </a:ext>
            </a:extLst>
          </p:cNvPr>
          <p:cNvSpPr/>
          <p:nvPr/>
        </p:nvSpPr>
        <p:spPr>
          <a:xfrm>
            <a:off x="2061195" y="2637753"/>
            <a:ext cx="1092929" cy="472802"/>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rtl="0">
              <a:spcBef>
                <a:spcPts val="0"/>
              </a:spcBef>
              <a:spcAft>
                <a:spcPts val="0"/>
              </a:spcAft>
              <a:buNone/>
            </a:pPr>
            <a:r>
              <a:rPr lang="en-US" sz="700" dirty="0"/>
              <a:t>Determine the top 3</a:t>
            </a:r>
          </a:p>
          <a:p>
            <a:pPr marL="342900" marR="0" lvl="0" indent="-342900" rtl="0">
              <a:spcBef>
                <a:spcPts val="0"/>
              </a:spcBef>
              <a:spcAft>
                <a:spcPts val="0"/>
              </a:spcAft>
              <a:buNone/>
            </a:pPr>
            <a:r>
              <a:rPr lang="en-US" sz="700" dirty="0"/>
              <a:t>currencies to invest in</a:t>
            </a:r>
          </a:p>
        </p:txBody>
      </p:sp>
      <p:sp>
        <p:nvSpPr>
          <p:cNvPr id="75" name="Google Shape;30;p1">
            <a:extLst>
              <a:ext uri="{FF2B5EF4-FFF2-40B4-BE49-F238E27FC236}">
                <a16:creationId xmlns:a16="http://schemas.microsoft.com/office/drawing/2014/main" id="{E2415FD0-FBF1-3D41-A342-13F8225DD2D3}"/>
              </a:ext>
            </a:extLst>
          </p:cNvPr>
          <p:cNvSpPr/>
          <p:nvPr/>
        </p:nvSpPr>
        <p:spPr>
          <a:xfrm>
            <a:off x="3196418" y="3861157"/>
            <a:ext cx="1165631" cy="3909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ctr" rtl="0">
              <a:spcBef>
                <a:spcPts val="0"/>
              </a:spcBef>
              <a:spcAft>
                <a:spcPts val="0"/>
              </a:spcAft>
              <a:buNone/>
            </a:pPr>
            <a:r>
              <a:rPr lang="en-US" sz="700" dirty="0"/>
              <a:t>Regression</a:t>
            </a:r>
            <a:endParaRPr sz="700" dirty="0"/>
          </a:p>
        </p:txBody>
      </p:sp>
      <p:sp>
        <p:nvSpPr>
          <p:cNvPr id="76" name="Google Shape;31;p1">
            <a:extLst>
              <a:ext uri="{FF2B5EF4-FFF2-40B4-BE49-F238E27FC236}">
                <a16:creationId xmlns:a16="http://schemas.microsoft.com/office/drawing/2014/main" id="{905C85D2-B6F9-6F41-99A5-C25CC66F2E32}"/>
              </a:ext>
            </a:extLst>
          </p:cNvPr>
          <p:cNvSpPr/>
          <p:nvPr/>
        </p:nvSpPr>
        <p:spPr>
          <a:xfrm>
            <a:off x="3196418" y="4295555"/>
            <a:ext cx="1305589" cy="481090"/>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ctr" rtl="0">
              <a:spcBef>
                <a:spcPts val="0"/>
              </a:spcBef>
              <a:spcAft>
                <a:spcPts val="0"/>
              </a:spcAft>
              <a:buNone/>
            </a:pPr>
            <a:r>
              <a:rPr lang="en-US" sz="700" dirty="0"/>
              <a:t>Time Series Analysis</a:t>
            </a:r>
            <a:endParaRPr sz="700" dirty="0"/>
          </a:p>
        </p:txBody>
      </p:sp>
      <p:cxnSp>
        <p:nvCxnSpPr>
          <p:cNvPr id="79" name="Google Shape;40;p1">
            <a:extLst>
              <a:ext uri="{FF2B5EF4-FFF2-40B4-BE49-F238E27FC236}">
                <a16:creationId xmlns:a16="http://schemas.microsoft.com/office/drawing/2014/main" id="{8E64539F-9F4C-7840-BF52-2C0B70E1F50F}"/>
              </a:ext>
            </a:extLst>
          </p:cNvPr>
          <p:cNvCxnSpPr/>
          <p:nvPr/>
        </p:nvCxnSpPr>
        <p:spPr>
          <a:xfrm rot="10800000" flipH="1">
            <a:off x="2971719" y="4078855"/>
            <a:ext cx="224700" cy="206100"/>
          </a:xfrm>
          <a:prstGeom prst="bentConnector3">
            <a:avLst>
              <a:gd name="adj1" fmla="val 49988"/>
            </a:avLst>
          </a:prstGeom>
          <a:noFill/>
          <a:ln w="19050" cap="flat" cmpd="sng">
            <a:solidFill>
              <a:schemeClr val="accent3"/>
            </a:solidFill>
            <a:prstDash val="solid"/>
            <a:miter lim="800000"/>
            <a:headEnd type="none" w="med" len="med"/>
            <a:tailEnd type="none" w="med" len="med"/>
          </a:ln>
        </p:spPr>
      </p:cxnSp>
      <p:cxnSp>
        <p:nvCxnSpPr>
          <p:cNvPr id="80" name="Google Shape;41;p1">
            <a:extLst>
              <a:ext uri="{FF2B5EF4-FFF2-40B4-BE49-F238E27FC236}">
                <a16:creationId xmlns:a16="http://schemas.microsoft.com/office/drawing/2014/main" id="{2ECBADE5-FA21-3249-B9E3-FD8D12488871}"/>
              </a:ext>
            </a:extLst>
          </p:cNvPr>
          <p:cNvCxnSpPr/>
          <p:nvPr/>
        </p:nvCxnSpPr>
        <p:spPr>
          <a:xfrm>
            <a:off x="2971718" y="4284955"/>
            <a:ext cx="224700" cy="206100"/>
          </a:xfrm>
          <a:prstGeom prst="bentConnector3">
            <a:avLst>
              <a:gd name="adj1" fmla="val 49988"/>
            </a:avLst>
          </a:prstGeom>
          <a:noFill/>
          <a:ln w="19050" cap="flat" cmpd="sng">
            <a:solidFill>
              <a:schemeClr val="accent3"/>
            </a:solidFill>
            <a:prstDash val="solid"/>
            <a:miter lim="800000"/>
            <a:headEnd type="none" w="med" len="med"/>
            <a:tailEnd type="none" w="med" len="med"/>
          </a:ln>
        </p:spPr>
      </p:cxnSp>
      <p:sp>
        <p:nvSpPr>
          <p:cNvPr id="82" name="Google Shape;48;p1">
            <a:extLst>
              <a:ext uri="{FF2B5EF4-FFF2-40B4-BE49-F238E27FC236}">
                <a16:creationId xmlns:a16="http://schemas.microsoft.com/office/drawing/2014/main" id="{BD4F628C-58DA-5245-B643-984F7F7AF5CF}"/>
              </a:ext>
            </a:extLst>
          </p:cNvPr>
          <p:cNvSpPr txBox="1">
            <a:spLocks noGrp="1"/>
          </p:cNvSpPr>
          <p:nvPr>
            <p:ph type="title"/>
          </p:nvPr>
        </p:nvSpPr>
        <p:spPr>
          <a:xfrm>
            <a:off x="146400" y="295254"/>
            <a:ext cx="8618537" cy="29841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AU" sz="1900" dirty="0"/>
              <a:t>Bitcoin Issue Tree</a:t>
            </a:r>
            <a:endParaRPr dirty="0"/>
          </a:p>
        </p:txBody>
      </p:sp>
      <p:grpSp>
        <p:nvGrpSpPr>
          <p:cNvPr id="83" name="Google Shape;50;p1">
            <a:extLst>
              <a:ext uri="{FF2B5EF4-FFF2-40B4-BE49-F238E27FC236}">
                <a16:creationId xmlns:a16="http://schemas.microsoft.com/office/drawing/2014/main" id="{6B08F927-9B28-D74A-818C-F0DF3916AF80}"/>
              </a:ext>
            </a:extLst>
          </p:cNvPr>
          <p:cNvGrpSpPr/>
          <p:nvPr/>
        </p:nvGrpSpPr>
        <p:grpSpPr>
          <a:xfrm>
            <a:off x="270" y="832713"/>
            <a:ext cx="9143461" cy="472802"/>
            <a:chOff x="0" y="816135"/>
            <a:chExt cx="8961438" cy="463390"/>
          </a:xfrm>
        </p:grpSpPr>
        <p:sp>
          <p:nvSpPr>
            <p:cNvPr id="84" name="Google Shape;51;p1">
              <a:extLst>
                <a:ext uri="{FF2B5EF4-FFF2-40B4-BE49-F238E27FC236}">
                  <a16:creationId xmlns:a16="http://schemas.microsoft.com/office/drawing/2014/main" id="{59C302D4-9838-9F44-8062-97E2D5BDC931}"/>
                </a:ext>
              </a:extLst>
            </p:cNvPr>
            <p:cNvSpPr/>
            <p:nvPr/>
          </p:nvSpPr>
          <p:spPr>
            <a:xfrm>
              <a:off x="0" y="816135"/>
              <a:ext cx="8961438" cy="463390"/>
            </a:xfrm>
            <a:prstGeom prst="rect">
              <a:avLst/>
            </a:prstGeom>
            <a:gradFill>
              <a:gsLst>
                <a:gs pos="0">
                  <a:srgbClr val="F2F2F2"/>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28"/>
                <a:buFont typeface="Arial"/>
                <a:buNone/>
              </a:pPr>
              <a:endParaRPr sz="1428" b="0" i="0" u="none" strike="noStrike" cap="none">
                <a:solidFill>
                  <a:srgbClr val="002C46"/>
                </a:solidFill>
                <a:latin typeface="Arial"/>
                <a:ea typeface="Arial"/>
                <a:cs typeface="Arial"/>
                <a:sym typeface="Arial"/>
              </a:endParaRPr>
            </a:p>
          </p:txBody>
        </p:sp>
        <p:cxnSp>
          <p:nvCxnSpPr>
            <p:cNvPr id="85" name="Google Shape;52;p1">
              <a:extLst>
                <a:ext uri="{FF2B5EF4-FFF2-40B4-BE49-F238E27FC236}">
                  <a16:creationId xmlns:a16="http://schemas.microsoft.com/office/drawing/2014/main" id="{939471F7-BC0E-4A46-B3BD-1272E5BE3CBD}"/>
                </a:ext>
              </a:extLst>
            </p:cNvPr>
            <p:cNvCxnSpPr/>
            <p:nvPr/>
          </p:nvCxnSpPr>
          <p:spPr>
            <a:xfrm>
              <a:off x="0" y="816135"/>
              <a:ext cx="8961438" cy="0"/>
            </a:xfrm>
            <a:prstGeom prst="straightConnector1">
              <a:avLst/>
            </a:prstGeom>
            <a:noFill/>
            <a:ln w="9525" cap="flat" cmpd="sng">
              <a:solidFill>
                <a:schemeClr val="accent2"/>
              </a:solidFill>
              <a:prstDash val="solid"/>
              <a:round/>
              <a:headEnd type="none" w="sm" len="sm"/>
              <a:tailEnd type="none" w="sm" len="sm"/>
            </a:ln>
          </p:spPr>
        </p:cxnSp>
      </p:grpSp>
      <p:sp>
        <p:nvSpPr>
          <p:cNvPr id="86" name="Google Shape;53;p1">
            <a:extLst>
              <a:ext uri="{FF2B5EF4-FFF2-40B4-BE49-F238E27FC236}">
                <a16:creationId xmlns:a16="http://schemas.microsoft.com/office/drawing/2014/main" id="{B23CBA47-60F9-744F-BF3E-23E9F87C463D}"/>
              </a:ext>
            </a:extLst>
          </p:cNvPr>
          <p:cNvSpPr/>
          <p:nvPr/>
        </p:nvSpPr>
        <p:spPr>
          <a:xfrm>
            <a:off x="5933447" y="1136489"/>
            <a:ext cx="2880471" cy="329575"/>
          </a:xfrm>
          <a:prstGeom prst="rect">
            <a:avLst/>
          </a:prstGeom>
          <a:solidFill>
            <a:srgbClr val="00C09D"/>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AU" sz="1400" b="0" i="0" u="none" strike="noStrike" cap="none">
                <a:solidFill>
                  <a:srgbClr val="FFFFFF"/>
                </a:solidFill>
                <a:latin typeface="Arial"/>
                <a:ea typeface="Arial"/>
                <a:cs typeface="Arial"/>
                <a:sym typeface="Arial"/>
              </a:rPr>
              <a:t>A Issue Tree is….</a:t>
            </a:r>
            <a:endParaRPr/>
          </a:p>
        </p:txBody>
      </p:sp>
      <p:sp>
        <p:nvSpPr>
          <p:cNvPr id="87" name="Google Shape;54;p1">
            <a:extLst>
              <a:ext uri="{FF2B5EF4-FFF2-40B4-BE49-F238E27FC236}">
                <a16:creationId xmlns:a16="http://schemas.microsoft.com/office/drawing/2014/main" id="{7655D980-7BE6-1342-8ADF-3A00CB53B51A}"/>
              </a:ext>
            </a:extLst>
          </p:cNvPr>
          <p:cNvSpPr txBox="1"/>
          <p:nvPr/>
        </p:nvSpPr>
        <p:spPr>
          <a:xfrm>
            <a:off x="5971063" y="1636205"/>
            <a:ext cx="2686731" cy="33239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AU" sz="1400" b="0" i="0" u="none" strike="noStrike" cap="none" dirty="0">
                <a:solidFill>
                  <a:srgbClr val="000000"/>
                </a:solidFill>
                <a:latin typeface="Arial"/>
                <a:ea typeface="Arial"/>
                <a:cs typeface="Arial"/>
                <a:sym typeface="Arial"/>
              </a:rPr>
              <a:t>Used as a tool to break a problem down into a series of hypotheses or issues that can be tested</a:t>
            </a:r>
            <a:endParaRPr dirty="0"/>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Noto Sans Symbols"/>
              <a:buChar char="✔"/>
            </a:pPr>
            <a:r>
              <a:rPr lang="en-AU" sz="1400" b="0" i="0" u="none" strike="noStrike" cap="none" dirty="0">
                <a:solidFill>
                  <a:srgbClr val="000000"/>
                </a:solidFill>
                <a:latin typeface="Arial"/>
                <a:ea typeface="Arial"/>
                <a:cs typeface="Arial"/>
                <a:sym typeface="Arial"/>
              </a:rPr>
              <a:t>Used as an approach to ensure all parts of the problem are considered. In other words, issues are </a:t>
            </a:r>
            <a:r>
              <a:rPr lang="en-AU" sz="1400" b="1" i="0" u="none" strike="noStrike" cap="none" dirty="0">
                <a:solidFill>
                  <a:srgbClr val="000000"/>
                </a:solidFill>
                <a:latin typeface="Arial"/>
                <a:ea typeface="Arial"/>
                <a:cs typeface="Arial"/>
                <a:sym typeface="Arial"/>
              </a:rPr>
              <a:t>collectively exhaustive.</a:t>
            </a:r>
            <a:endParaRPr sz="1400" b="1"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Noto Sans Symbols"/>
              <a:buChar char="✔"/>
            </a:pPr>
            <a:r>
              <a:rPr lang="en-AU" sz="1400" b="0" i="0" u="none" strike="noStrike" cap="none" dirty="0">
                <a:solidFill>
                  <a:srgbClr val="000000"/>
                </a:solidFill>
                <a:latin typeface="Arial"/>
                <a:ea typeface="Arial"/>
                <a:cs typeface="Arial"/>
                <a:sym typeface="Arial"/>
              </a:rPr>
              <a:t>Used as an approach to ensure issues do not overlap and are </a:t>
            </a:r>
            <a:r>
              <a:rPr lang="en-AU" sz="1400" b="1" i="0" u="none" strike="noStrike" cap="none" dirty="0">
                <a:solidFill>
                  <a:srgbClr val="000000"/>
                </a:solidFill>
                <a:latin typeface="Arial"/>
                <a:ea typeface="Arial"/>
                <a:cs typeface="Arial"/>
                <a:sym typeface="Arial"/>
              </a:rPr>
              <a:t>mutually exclusive.</a:t>
            </a:r>
            <a:endParaRPr dirty="0"/>
          </a:p>
        </p:txBody>
      </p:sp>
      <p:grpSp>
        <p:nvGrpSpPr>
          <p:cNvPr id="88" name="Google Shape;55;p1">
            <a:extLst>
              <a:ext uri="{FF2B5EF4-FFF2-40B4-BE49-F238E27FC236}">
                <a16:creationId xmlns:a16="http://schemas.microsoft.com/office/drawing/2014/main" id="{EAD95967-CB59-EF40-80FF-3AF369894B12}"/>
              </a:ext>
            </a:extLst>
          </p:cNvPr>
          <p:cNvGrpSpPr/>
          <p:nvPr/>
        </p:nvGrpSpPr>
        <p:grpSpPr>
          <a:xfrm>
            <a:off x="6487206" y="6272816"/>
            <a:ext cx="2044403" cy="226731"/>
            <a:chOff x="6633337" y="6503004"/>
            <a:chExt cx="2044403" cy="226731"/>
          </a:xfrm>
        </p:grpSpPr>
        <p:sp>
          <p:nvSpPr>
            <p:cNvPr id="89" name="Google Shape;56;p1">
              <a:extLst>
                <a:ext uri="{FF2B5EF4-FFF2-40B4-BE49-F238E27FC236}">
                  <a16:creationId xmlns:a16="http://schemas.microsoft.com/office/drawing/2014/main" id="{B7AA06D6-6612-F948-9C50-9F8A207F91D8}"/>
                </a:ext>
              </a:extLst>
            </p:cNvPr>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90" name="Google Shape;57;p1">
              <a:extLst>
                <a:ext uri="{FF2B5EF4-FFF2-40B4-BE49-F238E27FC236}">
                  <a16:creationId xmlns:a16="http://schemas.microsoft.com/office/drawing/2014/main" id="{01DE88D4-889E-5B4B-8F0F-505570A28E84}"/>
                </a:ext>
              </a:extLst>
            </p:cNvPr>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91" name="Google Shape;58;p1">
              <a:extLst>
                <a:ext uri="{FF2B5EF4-FFF2-40B4-BE49-F238E27FC236}">
                  <a16:creationId xmlns:a16="http://schemas.microsoft.com/office/drawing/2014/main" id="{737D9C1D-80B4-BE45-9CDF-6CB155E2CE8F}"/>
                </a:ext>
              </a:extLst>
            </p:cNvPr>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92" name="Google Shape;59;p1">
              <a:extLst>
                <a:ext uri="{FF2B5EF4-FFF2-40B4-BE49-F238E27FC236}">
                  <a16:creationId xmlns:a16="http://schemas.microsoft.com/office/drawing/2014/main" id="{523F6BDB-AA7A-DF41-8324-B5DA1DD7A926}"/>
                </a:ext>
              </a:extLst>
            </p:cNvPr>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93" name="Google Shape;60;p1">
              <a:extLst>
                <a:ext uri="{FF2B5EF4-FFF2-40B4-BE49-F238E27FC236}">
                  <a16:creationId xmlns:a16="http://schemas.microsoft.com/office/drawing/2014/main" id="{8D17F75E-BC29-0844-B65D-B8FC00BC26D2}"/>
                </a:ext>
              </a:extLst>
            </p:cNvPr>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grpSp>
      <p:sp>
        <p:nvSpPr>
          <p:cNvPr id="99" name="Google Shape;66;p1">
            <a:extLst>
              <a:ext uri="{FF2B5EF4-FFF2-40B4-BE49-F238E27FC236}">
                <a16:creationId xmlns:a16="http://schemas.microsoft.com/office/drawing/2014/main" id="{F04B4E7A-12E7-F247-B04A-507B843E122E}"/>
              </a:ext>
            </a:extLst>
          </p:cNvPr>
          <p:cNvSpPr/>
          <p:nvPr/>
        </p:nvSpPr>
        <p:spPr>
          <a:xfrm>
            <a:off x="4703792" y="2355986"/>
            <a:ext cx="157086" cy="2608369"/>
          </a:xfrm>
          <a:prstGeom prst="rightBrace">
            <a:avLst>
              <a:gd name="adj1" fmla="val 8333"/>
              <a:gd name="adj2" fmla="val 50000"/>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67;p1">
            <a:extLst>
              <a:ext uri="{FF2B5EF4-FFF2-40B4-BE49-F238E27FC236}">
                <a16:creationId xmlns:a16="http://schemas.microsoft.com/office/drawing/2014/main" id="{8A3C8B01-3E87-F140-BDBB-6334C9FC4877}"/>
              </a:ext>
            </a:extLst>
          </p:cNvPr>
          <p:cNvSpPr txBox="1"/>
          <p:nvPr/>
        </p:nvSpPr>
        <p:spPr>
          <a:xfrm>
            <a:off x="4881134" y="3028752"/>
            <a:ext cx="1052313" cy="10617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AU" sz="900" dirty="0">
                <a:solidFill>
                  <a:schemeClr val="dk1"/>
                </a:solidFill>
                <a:latin typeface="+mj-lt"/>
                <a:ea typeface="Arial"/>
                <a:cs typeface=""/>
                <a:sym typeface="Arial"/>
              </a:rPr>
              <a:t>Each Sub-Issue provides further</a:t>
            </a:r>
            <a:br>
              <a:rPr lang="en-AU" sz="900" dirty="0">
                <a:solidFill>
                  <a:schemeClr val="dk1"/>
                </a:solidFill>
                <a:latin typeface="+mj-lt"/>
                <a:ea typeface="Arial"/>
                <a:cs typeface=""/>
                <a:sym typeface="Arial"/>
              </a:rPr>
            </a:br>
            <a:r>
              <a:rPr lang="en-AU" sz="900" dirty="0">
                <a:solidFill>
                  <a:schemeClr val="dk1"/>
                </a:solidFill>
                <a:latin typeface="+mj-lt"/>
                <a:ea typeface="Arial"/>
                <a:cs typeface=""/>
                <a:sym typeface="Arial"/>
              </a:rPr>
              <a:t>level of detail for each issue,</a:t>
            </a:r>
            <a:br>
              <a:rPr lang="en-AU" sz="900" dirty="0">
                <a:solidFill>
                  <a:schemeClr val="dk1"/>
                </a:solidFill>
                <a:latin typeface="+mj-lt"/>
                <a:ea typeface="Arial"/>
                <a:cs typeface=""/>
                <a:sym typeface="Arial"/>
              </a:rPr>
            </a:br>
            <a:r>
              <a:rPr lang="en-AU" sz="900" dirty="0">
                <a:solidFill>
                  <a:schemeClr val="dk1"/>
                </a:solidFill>
                <a:latin typeface="+mj-lt"/>
                <a:ea typeface="Arial"/>
                <a:cs typeface=""/>
                <a:sym typeface="Arial"/>
              </a:rPr>
              <a:t>but is complete</a:t>
            </a:r>
            <a:endParaRPr sz="900" dirty="0">
              <a:latin typeface="+mj-lt"/>
              <a:cs typeface=""/>
            </a:endParaRPr>
          </a:p>
          <a:p>
            <a:pPr marL="0" marR="0" lvl="0" indent="0" algn="just" rtl="0">
              <a:spcBef>
                <a:spcPts val="0"/>
              </a:spcBef>
              <a:spcAft>
                <a:spcPts val="0"/>
              </a:spcAft>
              <a:buNone/>
            </a:pPr>
            <a:r>
              <a:rPr lang="en-AU" sz="900" dirty="0">
                <a:solidFill>
                  <a:schemeClr val="dk1"/>
                </a:solidFill>
                <a:latin typeface="+mj-lt"/>
                <a:ea typeface="Arial"/>
                <a:cs typeface=""/>
                <a:sym typeface="Arial"/>
              </a:rPr>
              <a:t>and non-overlapping</a:t>
            </a:r>
            <a:endParaRPr sz="900" dirty="0">
              <a:latin typeface="+mj-lt"/>
              <a:cs typeface=""/>
            </a:endParaRPr>
          </a:p>
        </p:txBody>
      </p:sp>
      <p:cxnSp>
        <p:nvCxnSpPr>
          <p:cNvPr id="101" name="Google Shape;39;p1">
            <a:extLst>
              <a:ext uri="{FF2B5EF4-FFF2-40B4-BE49-F238E27FC236}">
                <a16:creationId xmlns:a16="http://schemas.microsoft.com/office/drawing/2014/main" id="{1D102BA7-BA84-4140-BF2C-6FF0EDA8C8AD}"/>
              </a:ext>
            </a:extLst>
          </p:cNvPr>
          <p:cNvCxnSpPr>
            <a:cxnSpLocks/>
            <a:endCxn id="70" idx="1"/>
          </p:cNvCxnSpPr>
          <p:nvPr/>
        </p:nvCxnSpPr>
        <p:spPr>
          <a:xfrm>
            <a:off x="1239329" y="3592461"/>
            <a:ext cx="824340" cy="749923"/>
          </a:xfrm>
          <a:prstGeom prst="bentConnector3">
            <a:avLst>
              <a:gd name="adj1" fmla="val 50000"/>
            </a:avLst>
          </a:prstGeom>
          <a:noFill/>
          <a:ln w="19050" cap="flat" cmpd="sng">
            <a:solidFill>
              <a:schemeClr val="accent3"/>
            </a:solidFill>
            <a:prstDash val="solid"/>
            <a:miter lim="800000"/>
            <a:headEnd type="none" w="med" len="med"/>
            <a:tailEnd type="none" w="med" len="med"/>
          </a:ln>
        </p:spPr>
      </p:cxnSp>
      <p:cxnSp>
        <p:nvCxnSpPr>
          <p:cNvPr id="102" name="Google Shape;38;p1">
            <a:extLst>
              <a:ext uri="{FF2B5EF4-FFF2-40B4-BE49-F238E27FC236}">
                <a16:creationId xmlns:a16="http://schemas.microsoft.com/office/drawing/2014/main" id="{F9A3FE0C-BDA3-D042-9388-9D3C758C4EB1}"/>
              </a:ext>
            </a:extLst>
          </p:cNvPr>
          <p:cNvCxnSpPr>
            <a:cxnSpLocks/>
          </p:cNvCxnSpPr>
          <p:nvPr/>
        </p:nvCxnSpPr>
        <p:spPr>
          <a:xfrm flipV="1">
            <a:off x="1239329" y="2832315"/>
            <a:ext cx="821866" cy="749923"/>
          </a:xfrm>
          <a:prstGeom prst="bentConnector3">
            <a:avLst>
              <a:gd name="adj1" fmla="val 50000"/>
            </a:avLst>
          </a:prstGeom>
          <a:noFill/>
          <a:ln w="19050" cap="flat" cmpd="sng">
            <a:solidFill>
              <a:schemeClr val="accent3"/>
            </a:solidFill>
            <a:prstDash val="solid"/>
            <a:miter lim="800000"/>
            <a:headEnd type="none" w="med" len="med"/>
            <a:tailEnd type="none" w="med" len="med"/>
          </a:ln>
        </p:spPr>
      </p:cxnSp>
    </p:spTree>
    <p:extLst>
      <p:ext uri="{BB962C8B-B14F-4D97-AF65-F5344CB8AC3E}">
        <p14:creationId xmlns:p14="http://schemas.microsoft.com/office/powerpoint/2010/main" val="2817595699"/>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75215</TotalTime>
  <Words>695</Words>
  <Application>Microsoft Macintosh PowerPoint</Application>
  <PresentationFormat>On-screen Show (4:3)</PresentationFormat>
  <Paragraphs>67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Tsukushi A Round Gothic Regular</vt:lpstr>
      <vt:lpstr>Arial</vt:lpstr>
      <vt:lpstr>Calibri</vt:lpstr>
      <vt:lpstr>Noto Sans Symbols</vt:lpstr>
      <vt:lpstr>Quattrocento Sans</vt:lpstr>
      <vt:lpstr>Synergy_CF_YNR002</vt:lpstr>
      <vt:lpstr>Bitcoin Problem Statement</vt:lpstr>
      <vt:lpstr>Bitcoin Issue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Leonard Fernando</cp:lastModifiedBy>
  <cp:revision>1</cp:revision>
  <dcterms:modified xsi:type="dcterms:W3CDTF">2021-03-23T03:01:58Z</dcterms:modified>
</cp:coreProperties>
</file>