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9606C-B711-4DF5-BA59-887BE087D104}" v="4" dt="2020-05-18T05:27:28.436"/>
    <p1510:client id="{6FE98630-8A0E-45EC-B1ED-11BF19031D0B}" v="44" dt="2020-05-18T05:38:2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6FE98630-8A0E-45EC-B1ED-11BF19031D0B}"/>
    <pc:docChg chg="modSld">
      <pc:chgData name="Leonard Fernando" userId="9602231002f29d14" providerId="Windows Live" clId="Web-{6FE98630-8A0E-45EC-B1ED-11BF19031D0B}" dt="2020-05-18T05:38:24.165" v="40" actId="20577"/>
      <pc:docMkLst>
        <pc:docMk/>
      </pc:docMkLst>
      <pc:sldChg chg="modSp">
        <pc:chgData name="Leonard Fernando" userId="9602231002f29d14" providerId="Windows Live" clId="Web-{6FE98630-8A0E-45EC-B1ED-11BF19031D0B}" dt="2020-05-18T05:38:24.165" v="40" actId="20577"/>
        <pc:sldMkLst>
          <pc:docMk/>
          <pc:sldMk cId="0" sldId="256"/>
        </pc:sldMkLst>
        <pc:spChg chg="mod">
          <ac:chgData name="Leonard Fernando" userId="9602231002f29d14" providerId="Windows Live" clId="Web-{6FE98630-8A0E-45EC-B1ED-11BF19031D0B}" dt="2020-05-18T05:38:24.165" v="40" actId="20577"/>
          <ac:spMkLst>
            <pc:docMk/>
            <pc:sldMk cId="0" sldId="256"/>
            <ac:spMk id="68" creationId="{05F2D5EA-3125-344C-A69F-9FCE05F25D56}"/>
          </ac:spMkLst>
        </pc:spChg>
        <pc:spChg chg="mod">
          <ac:chgData name="Leonard Fernando" userId="9602231002f29d14" providerId="Windows Live" clId="Web-{6FE98630-8A0E-45EC-B1ED-11BF19031D0B}" dt="2020-05-18T05:37:27.396" v="15" actId="20577"/>
          <ac:spMkLst>
            <pc:docMk/>
            <pc:sldMk cId="0" sldId="256"/>
            <ac:spMk id="73" creationId="{2F5B5277-B210-194E-B186-D5C532BFE043}"/>
          </ac:spMkLst>
        </pc:spChg>
      </pc:sldChg>
    </pc:docChg>
  </pc:docChgLst>
  <pc:docChgLst>
    <pc:chgData name="Leonard Fernando" userId="9602231002f29d14" providerId="Windows Live" clId="Web-{10B9606C-B711-4DF5-BA59-887BE087D104}"/>
    <pc:docChg chg="modSld">
      <pc:chgData name="Leonard Fernando" userId="9602231002f29d14" providerId="Windows Live" clId="Web-{10B9606C-B711-4DF5-BA59-887BE087D104}" dt="2020-05-18T05:27:28.436" v="2"/>
      <pc:docMkLst>
        <pc:docMk/>
      </pc:docMkLst>
      <pc:sldChg chg="delSp modSp">
        <pc:chgData name="Leonard Fernando" userId="9602231002f29d14" providerId="Windows Live" clId="Web-{10B9606C-B711-4DF5-BA59-887BE087D104}" dt="2020-05-18T05:27:28.436" v="2"/>
        <pc:sldMkLst>
          <pc:docMk/>
          <pc:sldMk cId="0" sldId="256"/>
        </pc:sldMkLst>
        <pc:spChg chg="del mod">
          <ac:chgData name="Leonard Fernando" userId="9602231002f29d14" providerId="Windows Live" clId="Web-{10B9606C-B711-4DF5-BA59-887BE087D104}" dt="2020-05-18T05:27:26.139" v="1"/>
          <ac:spMkLst>
            <pc:docMk/>
            <pc:sldMk cId="0" sldId="256"/>
            <ac:spMk id="71" creationId="{8922B267-2308-F242-9239-FBDA9B5C59CE}"/>
          </ac:spMkLst>
        </pc:spChg>
        <pc:cxnChg chg="del">
          <ac:chgData name="Leonard Fernando" userId="9602231002f29d14" providerId="Windows Live" clId="Web-{10B9606C-B711-4DF5-BA59-887BE087D104}" dt="2020-05-18T05:27:28.436" v="2"/>
          <ac:cxnSpMkLst>
            <pc:docMk/>
            <pc:sldMk cId="0" sldId="256"/>
            <ac:cxnSpMk id="88" creationId="{3BD130A0-D91A-C344-96E5-1E9A8AA84B7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1;p1">
            <a:extLst>
              <a:ext uri="{FF2B5EF4-FFF2-40B4-BE49-F238E27FC236}">
                <a16:creationId xmlns:a16="http://schemas.microsoft.com/office/drawing/2014/main" id="{05F2D5EA-3125-344C-A69F-9FCE05F25D56}"/>
              </a:ext>
            </a:extLst>
          </p:cNvPr>
          <p:cNvSpPr/>
          <p:nvPr/>
        </p:nvSpPr>
        <p:spPr>
          <a:xfrm>
            <a:off x="471240" y="3281729"/>
            <a:ext cx="914220" cy="105255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>
              <a:buSzPts val="1400"/>
            </a:pPr>
            <a:r>
              <a:rPr lang="en-AU" sz="700"/>
              <a:t>How can I reduce operational costs for Cruise by at least 2% by improving in-vehicle hardware or software?  </a:t>
            </a:r>
          </a:p>
        </p:txBody>
      </p:sp>
      <p:sp>
        <p:nvSpPr>
          <p:cNvPr id="69" name="Google Shape;22;p1">
            <a:extLst>
              <a:ext uri="{FF2B5EF4-FFF2-40B4-BE49-F238E27FC236}">
                <a16:creationId xmlns:a16="http://schemas.microsoft.com/office/drawing/2014/main" id="{49332251-0444-8A45-96EF-B0A7A61CC0E4}"/>
              </a:ext>
            </a:extLst>
          </p:cNvPr>
          <p:cNvSpPr/>
          <p:nvPr/>
        </p:nvSpPr>
        <p:spPr>
          <a:xfrm>
            <a:off x="2209800" y="4209937"/>
            <a:ext cx="908050" cy="59451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US" sz="800">
                <a:solidFill>
                  <a:srgbClr val="002C46"/>
                </a:solidFill>
              </a:rPr>
              <a:t>Reduce variable costs</a:t>
            </a:r>
            <a:endParaRPr sz="800">
              <a:solidFill>
                <a:srgbClr val="002C46"/>
              </a:solidFill>
            </a:endParaRPr>
          </a:p>
        </p:txBody>
      </p:sp>
      <p:sp>
        <p:nvSpPr>
          <p:cNvPr id="70" name="Google Shape;24;p1">
            <a:extLst>
              <a:ext uri="{FF2B5EF4-FFF2-40B4-BE49-F238E27FC236}">
                <a16:creationId xmlns:a16="http://schemas.microsoft.com/office/drawing/2014/main" id="{4CC84B92-BD58-D14D-80FB-C2C6B02CACEE}"/>
              </a:ext>
            </a:extLst>
          </p:cNvPr>
          <p:cNvSpPr/>
          <p:nvPr/>
        </p:nvSpPr>
        <p:spPr>
          <a:xfrm>
            <a:off x="2209800" y="284673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Reduce fixed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costs</a:t>
            </a:r>
            <a:endParaRPr sz="800"/>
          </a:p>
        </p:txBody>
      </p:sp>
      <p:sp>
        <p:nvSpPr>
          <p:cNvPr id="72" name="Google Shape;28;p1">
            <a:extLst>
              <a:ext uri="{FF2B5EF4-FFF2-40B4-BE49-F238E27FC236}">
                <a16:creationId xmlns:a16="http://schemas.microsoft.com/office/drawing/2014/main" id="{97A5F5B7-A6D1-5748-BB78-A3AD962A8568}"/>
              </a:ext>
            </a:extLst>
          </p:cNvPr>
          <p:cNvSpPr/>
          <p:nvPr/>
        </p:nvSpPr>
        <p:spPr>
          <a:xfrm>
            <a:off x="3342550" y="2651239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C46"/>
                </a:solidFill>
              </a:rPr>
              <a:t>Reduce rental costs</a:t>
            </a:r>
            <a:endParaRPr sz="700">
              <a:solidFill>
                <a:srgbClr val="002C46"/>
              </a:solidFill>
            </a:endParaRPr>
          </a:p>
        </p:txBody>
      </p:sp>
      <p:sp>
        <p:nvSpPr>
          <p:cNvPr id="73" name="Google Shape;29;p1">
            <a:extLst>
              <a:ext uri="{FF2B5EF4-FFF2-40B4-BE49-F238E27FC236}">
                <a16:creationId xmlns:a16="http://schemas.microsoft.com/office/drawing/2014/main" id="{2F5B5277-B210-194E-B186-D5C532BFE043}"/>
              </a:ext>
            </a:extLst>
          </p:cNvPr>
          <p:cNvSpPr/>
          <p:nvPr/>
        </p:nvSpPr>
        <p:spPr>
          <a:xfrm>
            <a:off x="3342550" y="3141541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C46"/>
                </a:solidFill>
              </a:rPr>
              <a:t>Reduce electricity</a:t>
            </a:r>
          </a:p>
          <a:p>
            <a:pPr marL="342900" indent="-342900"/>
            <a:r>
              <a:rPr lang="en-US" sz="700">
                <a:solidFill>
                  <a:srgbClr val="002C46"/>
                </a:solidFill>
              </a:rPr>
              <a:t>costs(Cruise cars run on</a:t>
            </a:r>
          </a:p>
          <a:p>
            <a:pPr marL="342900" indent="-342900"/>
            <a:r>
              <a:rPr lang="en-US" sz="700">
                <a:solidFill>
                  <a:srgbClr val="002C46"/>
                </a:solidFill>
              </a:rPr>
              <a:t>electricity) </a:t>
            </a:r>
            <a:endParaRPr sz="550">
              <a:solidFill>
                <a:srgbClr val="002C46"/>
              </a:solidFill>
            </a:endParaRPr>
          </a:p>
        </p:txBody>
      </p:sp>
      <p:sp>
        <p:nvSpPr>
          <p:cNvPr id="74" name="Google Shape;30;p1">
            <a:extLst>
              <a:ext uri="{FF2B5EF4-FFF2-40B4-BE49-F238E27FC236}">
                <a16:creationId xmlns:a16="http://schemas.microsoft.com/office/drawing/2014/main" id="{13E186B3-C4A0-2548-93A9-31791E7655CD}"/>
              </a:ext>
            </a:extLst>
          </p:cNvPr>
          <p:cNvSpPr/>
          <p:nvPr/>
        </p:nvSpPr>
        <p:spPr>
          <a:xfrm>
            <a:off x="3342550" y="4113543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C46"/>
                </a:solidFill>
              </a:rPr>
              <a:t>Reduce hardware costs</a:t>
            </a:r>
            <a:endParaRPr sz="700">
              <a:solidFill>
                <a:srgbClr val="002C46"/>
              </a:solidFill>
            </a:endParaRPr>
          </a:p>
        </p:txBody>
      </p:sp>
      <p:sp>
        <p:nvSpPr>
          <p:cNvPr id="75" name="Google Shape;31;p1">
            <a:extLst>
              <a:ext uri="{FF2B5EF4-FFF2-40B4-BE49-F238E27FC236}">
                <a16:creationId xmlns:a16="http://schemas.microsoft.com/office/drawing/2014/main" id="{4E4D432B-3D36-414A-921C-527AE87C831E}"/>
              </a:ext>
            </a:extLst>
          </p:cNvPr>
          <p:cNvSpPr/>
          <p:nvPr/>
        </p:nvSpPr>
        <p:spPr>
          <a:xfrm>
            <a:off x="3342549" y="4525743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2C46"/>
                </a:solidFill>
              </a:rPr>
              <a:t>Reduce software costs</a:t>
            </a:r>
            <a:endParaRPr sz="700">
              <a:solidFill>
                <a:srgbClr val="002C46"/>
              </a:solidFill>
            </a:endParaRPr>
          </a:p>
        </p:txBody>
      </p:sp>
      <p:cxnSp>
        <p:nvCxnSpPr>
          <p:cNvPr id="76" name="Google Shape;38;p1">
            <a:extLst>
              <a:ext uri="{FF2B5EF4-FFF2-40B4-BE49-F238E27FC236}">
                <a16:creationId xmlns:a16="http://schemas.microsoft.com/office/drawing/2014/main" id="{AA508F83-D52E-EF46-AB3C-7D09819D00D2}"/>
              </a:ext>
            </a:extLst>
          </p:cNvPr>
          <p:cNvCxnSpPr/>
          <p:nvPr/>
        </p:nvCxnSpPr>
        <p:spPr>
          <a:xfrm rot="10800000" flipH="1">
            <a:off x="3117850" y="2846739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39;p1">
            <a:extLst>
              <a:ext uri="{FF2B5EF4-FFF2-40B4-BE49-F238E27FC236}">
                <a16:creationId xmlns:a16="http://schemas.microsoft.com/office/drawing/2014/main" id="{9F5D14AD-60B3-7941-843D-F3B814BC466E}"/>
              </a:ext>
            </a:extLst>
          </p:cNvPr>
          <p:cNvCxnSpPr/>
          <p:nvPr/>
        </p:nvCxnSpPr>
        <p:spPr>
          <a:xfrm>
            <a:off x="3117849" y="305284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40;p1">
            <a:extLst>
              <a:ext uri="{FF2B5EF4-FFF2-40B4-BE49-F238E27FC236}">
                <a16:creationId xmlns:a16="http://schemas.microsoft.com/office/drawing/2014/main" id="{E91D9166-1D6E-A140-9157-BB6A084A3E6E}"/>
              </a:ext>
            </a:extLst>
          </p:cNvPr>
          <p:cNvCxnSpPr/>
          <p:nvPr/>
        </p:nvCxnSpPr>
        <p:spPr>
          <a:xfrm rot="10800000" flipH="1">
            <a:off x="3117850" y="430904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41;p1">
            <a:extLst>
              <a:ext uri="{FF2B5EF4-FFF2-40B4-BE49-F238E27FC236}">
                <a16:creationId xmlns:a16="http://schemas.microsoft.com/office/drawing/2014/main" id="{FD00B8A6-BCD0-844B-8EF7-B543CD2DB756}"/>
              </a:ext>
            </a:extLst>
          </p:cNvPr>
          <p:cNvCxnSpPr/>
          <p:nvPr/>
        </p:nvCxnSpPr>
        <p:spPr>
          <a:xfrm>
            <a:off x="3117849" y="451514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45;p1">
            <a:extLst>
              <a:ext uri="{FF2B5EF4-FFF2-40B4-BE49-F238E27FC236}">
                <a16:creationId xmlns:a16="http://schemas.microsoft.com/office/drawing/2014/main" id="{D66375C0-A3ED-3647-ABD5-6FD8B4D41A41}"/>
              </a:ext>
            </a:extLst>
          </p:cNvPr>
          <p:cNvCxnSpPr/>
          <p:nvPr/>
        </p:nvCxnSpPr>
        <p:spPr>
          <a:xfrm>
            <a:off x="1385460" y="3822649"/>
            <a:ext cx="124375" cy="158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48;p1">
            <a:extLst>
              <a:ext uri="{FF2B5EF4-FFF2-40B4-BE49-F238E27FC236}">
                <a16:creationId xmlns:a16="http://schemas.microsoft.com/office/drawing/2014/main" id="{D9C4D805-5913-3C47-979C-1DA2FE654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First Issue Tree</a:t>
            </a:r>
            <a:endParaRPr/>
          </a:p>
        </p:txBody>
      </p:sp>
      <p:sp>
        <p:nvSpPr>
          <p:cNvPr id="82" name="Google Shape;53;p1">
            <a:extLst>
              <a:ext uri="{FF2B5EF4-FFF2-40B4-BE49-F238E27FC236}">
                <a16:creationId xmlns:a16="http://schemas.microsoft.com/office/drawing/2014/main" id="{0CF43070-6C20-BB4B-BE68-7BED9030A988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/>
          </a:p>
        </p:txBody>
      </p:sp>
      <p:sp>
        <p:nvSpPr>
          <p:cNvPr id="83" name="Google Shape;54;p1">
            <a:extLst>
              <a:ext uri="{FF2B5EF4-FFF2-40B4-BE49-F238E27FC236}">
                <a16:creationId xmlns:a16="http://schemas.microsoft.com/office/drawing/2014/main" id="{924E1AC8-28F7-E44D-96CB-CB0EBD0F4157}"/>
              </a:ext>
            </a:extLst>
          </p:cNvPr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/>
          </a:p>
        </p:txBody>
      </p:sp>
      <p:sp>
        <p:nvSpPr>
          <p:cNvPr id="84" name="Google Shape;66;p1">
            <a:extLst>
              <a:ext uri="{FF2B5EF4-FFF2-40B4-BE49-F238E27FC236}">
                <a16:creationId xmlns:a16="http://schemas.microsoft.com/office/drawing/2014/main" id="{303AA7F5-5170-C54F-B464-22BA91B18C7E}"/>
              </a:ext>
            </a:extLst>
          </p:cNvPr>
          <p:cNvSpPr/>
          <p:nvPr/>
        </p:nvSpPr>
        <p:spPr>
          <a:xfrm>
            <a:off x="4827358" y="2514752"/>
            <a:ext cx="157086" cy="2608369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67;p1">
            <a:extLst>
              <a:ext uri="{FF2B5EF4-FFF2-40B4-BE49-F238E27FC236}">
                <a16:creationId xmlns:a16="http://schemas.microsoft.com/office/drawing/2014/main" id="{26CC7CF2-CBC3-DA45-A18B-969FB3E285C7}"/>
              </a:ext>
            </a:extLst>
          </p:cNvPr>
          <p:cNvSpPr txBox="1"/>
          <p:nvPr/>
        </p:nvSpPr>
        <p:spPr>
          <a:xfrm>
            <a:off x="5027265" y="3258940"/>
            <a:ext cx="1052313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Each Sub-Issue provides further</a:t>
            </a:r>
            <a:b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</a:b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level of detail for each issue,</a:t>
            </a:r>
            <a:b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</a:b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but is complete</a:t>
            </a:r>
            <a:endParaRPr sz="900">
              <a:latin typeface="+mj-lt"/>
              <a:cs typeface="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1"/>
                </a:solidFill>
                <a:latin typeface="+mj-lt"/>
                <a:ea typeface="Arial"/>
                <a:cs typeface=""/>
                <a:sym typeface="Arial"/>
              </a:rPr>
              <a:t>and non-overlapping</a:t>
            </a:r>
            <a:endParaRPr sz="900">
              <a:latin typeface="+mj-lt"/>
              <a:cs typeface=""/>
            </a:endParaRPr>
          </a:p>
        </p:txBody>
      </p:sp>
      <p:cxnSp>
        <p:nvCxnSpPr>
          <p:cNvPr id="86" name="Google Shape;39;p1">
            <a:extLst>
              <a:ext uri="{FF2B5EF4-FFF2-40B4-BE49-F238E27FC236}">
                <a16:creationId xmlns:a16="http://schemas.microsoft.com/office/drawing/2014/main" id="{D2CCB0CC-2372-1D4B-BA90-7F8B087ECE23}"/>
              </a:ext>
            </a:extLst>
          </p:cNvPr>
          <p:cNvCxnSpPr/>
          <p:nvPr/>
        </p:nvCxnSpPr>
        <p:spPr>
          <a:xfrm>
            <a:off x="1509835" y="3822649"/>
            <a:ext cx="699965" cy="692494"/>
          </a:xfrm>
          <a:prstGeom prst="bentConnector3">
            <a:avLst>
              <a:gd name="adj1" fmla="val 423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38;p1">
            <a:extLst>
              <a:ext uri="{FF2B5EF4-FFF2-40B4-BE49-F238E27FC236}">
                <a16:creationId xmlns:a16="http://schemas.microsoft.com/office/drawing/2014/main" id="{B0F22701-CEAC-E743-8C19-F8438ABFE7FD}"/>
              </a:ext>
            </a:extLst>
          </p:cNvPr>
          <p:cNvCxnSpPr/>
          <p:nvPr/>
        </p:nvCxnSpPr>
        <p:spPr>
          <a:xfrm flipV="1">
            <a:off x="1392045" y="3004495"/>
            <a:ext cx="824340" cy="8091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First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revision>1</cp:revision>
  <dcterms:created xsi:type="dcterms:W3CDTF">2020-04-05T04:09:47Z</dcterms:created>
  <dcterms:modified xsi:type="dcterms:W3CDTF">2020-05-18T05:38:37Z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