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5"/>
    <p:restoredTop sz="94513"/>
  </p:normalViewPr>
  <p:slideViewPr>
    <p:cSldViewPr snapToGrid="0">
      <p:cViewPr>
        <p:scale>
          <a:sx n="169" d="100"/>
          <a:sy n="169" d="100"/>
        </p:scale>
        <p:origin x="-3128" y="-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LiveId" clId="{00561D52-33F7-4049-A3B7-4600339D0A48}"/>
    <pc:docChg chg="modSld">
      <pc:chgData name="Leonard Fernando" userId="9602231002f29d14" providerId="LiveId" clId="{00561D52-33F7-4049-A3B7-4600339D0A48}" dt="2020-05-11T06:11:07.002" v="2" actId="20577"/>
      <pc:docMkLst>
        <pc:docMk/>
      </pc:docMkLst>
      <pc:sldChg chg="modSp">
        <pc:chgData name="Leonard Fernando" userId="9602231002f29d14" providerId="LiveId" clId="{00561D52-33F7-4049-A3B7-4600339D0A48}" dt="2020-05-11T06:11:07.002" v="2" actId="20577"/>
        <pc:sldMkLst>
          <pc:docMk/>
          <pc:sldMk cId="0" sldId="256"/>
        </pc:sldMkLst>
        <pc:spChg chg="mod">
          <ac:chgData name="Leonard Fernando" userId="9602231002f29d14" providerId="LiveId" clId="{00561D52-33F7-4049-A3B7-4600339D0A48}" dt="2020-05-11T06:11:07.002" v="2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Leonard Fernando" userId="9602231002f29d14" providerId="LiveId" clId="{00561D52-33F7-4049-A3B7-4600339D0A48}" dt="2020-05-11T05:10:40.590" v="1" actId="1076"/>
          <ac:spMkLst>
            <pc:docMk/>
            <pc:sldMk cId="0" sldId="256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89055" y="1832147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Monalco</a:t>
            </a:r>
            <a:r>
              <a:rPr lang="en-US" sz="1100" dirty="0"/>
              <a:t> Mining, one of the world’s largest iron ore mining companies, sells ore that was valued at $110/ton. However, because market supply is recently overtaking demand, iron ore is now valued at $55/ton. Management has suggested improving the business’ profitability through streamlining costs, particularly maintenance expenditure, by ~20% within this year.  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 err="1"/>
              <a:t>Monalco</a:t>
            </a:r>
            <a:r>
              <a:rPr lang="en-AU" sz="1071" dirty="0"/>
              <a:t> Mining adopts and implemented maintenance expense restructuring before the end of the year.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adopting maintenance expense restructuring, ore crusher will be maintained every 3 years instead of every year for all equipment.  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/>
              <a:t>if we’re able to shave off ~20% worth of costs over the year for crusher maintenance, this will be enough of a buffer to weather future downward shifts in pricing.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will be resistance from reliability engineering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b="1" dirty="0"/>
              <a:t> </a:t>
            </a:r>
            <a:r>
              <a:rPr lang="en-US" sz="1050" dirty="0"/>
              <a:t>We can’t cut more than the recommended OEM limit of one maintenance event at every 50,000 tons iron ore processed. </a:t>
            </a:r>
            <a:r>
              <a:rPr lang="en-US" sz="1050" b="1" dirty="0"/>
              <a:t>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maintenance logs – represents all work request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 OEM guide – shows data on maintenance time frames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Historian – contains data on how many tons </a:t>
            </a:r>
            <a:r>
              <a:rPr lang="en-US" sz="1050" dirty="0"/>
              <a:t>of iron ore </a:t>
            </a:r>
            <a:r>
              <a:rPr lang="en-US" sz="1050" dirty="0" err="1"/>
              <a:t>Manalco</a:t>
            </a:r>
            <a:r>
              <a:rPr lang="en-US" sz="1050" dirty="0"/>
              <a:t> has processed with iron ore crushers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Ellipse – includes information on the old work orders that used be raised for equipment 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Chanel Adams - Reliability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 Jonas Richards – Asset Integrity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Bruce Banner – Maintenance SME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Jane </a:t>
            </a:r>
            <a:r>
              <a:rPr lang="en-U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Steere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Principal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 Fargo Williams – Change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Tara Starr – Maintenance SME</a:t>
            </a:r>
            <a:br>
              <a:rPr lang="en-U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can </a:t>
            </a:r>
            <a:r>
              <a:rPr lang="en-AU" b="1" dirty="0" err="1"/>
              <a:t>Monalco</a:t>
            </a:r>
            <a:r>
              <a:rPr lang="en-AU" b="1" dirty="0"/>
              <a:t> Mining reduce its annual operational costs by ~20% through rescaling on annual maintenance expenditure by the end of the year? </a:t>
            </a: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13667</TotalTime>
  <Words>626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Leonard Fernando</cp:lastModifiedBy>
  <cp:revision>30</cp:revision>
  <dcterms:created xsi:type="dcterms:W3CDTF">2020-04-04T03:10:08Z</dcterms:created>
  <dcterms:modified xsi:type="dcterms:W3CDTF">2020-05-11T06:11:28Z</dcterms:modified>
</cp:coreProperties>
</file>