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29AEC-4E01-472E-875E-2658018EDC4C}" v="7" dt="2020-05-28T07:33:15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55" d="100"/>
          <a:sy n="155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Fernando" userId="9602231002f29d14" providerId="Windows Live" clId="Web-{F2829AEC-4E01-472E-875E-2658018EDC4C}"/>
    <pc:docChg chg="modSld">
      <pc:chgData name="Leonard Fernando" userId="9602231002f29d14" providerId="Windows Live" clId="Web-{F2829AEC-4E01-472E-875E-2658018EDC4C}" dt="2020-05-28T07:33:15.319" v="6" actId="20577"/>
      <pc:docMkLst>
        <pc:docMk/>
      </pc:docMkLst>
      <pc:sldChg chg="delSp modSp">
        <pc:chgData name="Leonard Fernando" userId="9602231002f29d14" providerId="Windows Live" clId="Web-{F2829AEC-4E01-472E-875E-2658018EDC4C}" dt="2020-05-28T07:33:15.319" v="6" actId="20577"/>
        <pc:sldMkLst>
          <pc:docMk/>
          <pc:sldMk cId="0" sldId="256"/>
        </pc:sldMkLst>
        <pc:spChg chg="mod">
          <ac:chgData name="Leonard Fernando" userId="9602231002f29d14" providerId="Windows Live" clId="Web-{F2829AEC-4E01-472E-875E-2658018EDC4C}" dt="2020-05-28T07:33:15.319" v="6" actId="20577"/>
          <ac:spMkLst>
            <pc:docMk/>
            <pc:sldMk cId="0" sldId="256"/>
            <ac:spMk id="54" creationId="{00000000-0000-0000-0000-000000000000}"/>
          </ac:spMkLst>
        </pc:spChg>
        <pc:spChg chg="del mod">
          <ac:chgData name="Leonard Fernando" userId="9602231002f29d14" providerId="Windows Live" clId="Web-{F2829AEC-4E01-472E-875E-2658018EDC4C}" dt="2020-05-28T07:32:57.974" v="2"/>
          <ac:spMkLst>
            <pc:docMk/>
            <pc:sldMk cId="0" sldId="256"/>
            <ac:spMk id="55" creationId="{00000000-0000-0000-0000-000000000000}"/>
          </ac:spMkLst>
        </pc:spChg>
        <pc:spChg chg="del mod">
          <ac:chgData name="Leonard Fernando" userId="9602231002f29d14" providerId="Windows Live" clId="Web-{F2829AEC-4E01-472E-875E-2658018EDC4C}" dt="2020-05-28T07:33:06.631" v="4"/>
          <ac:spMkLst>
            <pc:docMk/>
            <pc:sldMk cId="0" sldId="256"/>
            <ac:spMk id="5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83951" y="1316221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/>
          <p:nvPr/>
        </p:nvCxnSpPr>
        <p:spPr>
          <a:xfrm rot="-5400000" flipH="1">
            <a:off x="3937567" y="5252755"/>
            <a:ext cx="806700" cy="13380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/>
          <p:cNvCxnSpPr/>
          <p:nvPr/>
        </p:nvCxnSpPr>
        <p:spPr>
          <a:xfrm rot="-5400000">
            <a:off x="3937442" y="4413787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$</a:t>
                </a:r>
                <a:endParaRPr lang="en-US"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Operational Costs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cxnSp>
        <p:nvCxnSpPr>
          <p:cNvPr id="37" name="Google Shape;37;p1"/>
          <p:cNvCxnSpPr>
            <a:stCxn id="33" idx="3"/>
          </p:cNvCxnSpPr>
          <p:nvPr/>
        </p:nvCxnSpPr>
        <p:spPr>
          <a:xfrm>
            <a:off x="1437220" y="3761387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rot="10800000" flipH="1">
            <a:off x="1437220" y="2710487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Google Shape;39;p1"/>
          <p:cNvGrpSpPr/>
          <p:nvPr/>
        </p:nvGrpSpPr>
        <p:grpSpPr>
          <a:xfrm>
            <a:off x="2157806" y="3679671"/>
            <a:ext cx="155774" cy="155774"/>
            <a:chOff x="4283114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1"/>
          <p:cNvGrpSpPr/>
          <p:nvPr/>
        </p:nvGrpSpPr>
        <p:grpSpPr>
          <a:xfrm>
            <a:off x="4154361" y="2616716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1"/>
          <p:cNvGrpSpPr/>
          <p:nvPr/>
        </p:nvGrpSpPr>
        <p:grpSpPr>
          <a:xfrm>
            <a:off x="4165776" y="4769932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Fixed Cost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73491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$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 Costs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407869" y="5465133"/>
            <a:ext cx="2547936" cy="425774"/>
            <a:chOff x="181335" y="3496200"/>
            <a:chExt cx="2745460" cy="465566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units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Units Sold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49652" y="1807395"/>
            <a:ext cx="2547936" cy="425774"/>
            <a:chOff x="181335" y="3496200"/>
            <a:chExt cx="2745460" cy="465566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units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Ore crushers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2" y="1080554"/>
                <a:ext cx="769475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59858" y="3120301"/>
            <a:ext cx="2547936" cy="425774"/>
            <a:chOff x="181335" y="3496200"/>
            <a:chExt cx="2745460" cy="465566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1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$/unit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Maintenance costs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4"/>
                <a:ext cx="769475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  <p:sp>
            <p:nvSpPr>
              <p:cNvPr id="92" name="Google Shape;92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366724" y="3924298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1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tons</a:t>
                </a:r>
                <a:endParaRPr lang="en-US" sz="714" dirty="0">
                  <a:solidFill>
                    <a:srgbClr val="002C46"/>
                  </a:solidFill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714"/>
                </a:pPr>
                <a:r>
                  <a:rPr lang="en-US" sz="700" b="1" dirty="0">
                    <a:solidFill>
                      <a:srgbClr val="002C46"/>
                    </a:solidFill>
                  </a:rPr>
                  <a:t>Unit variable </a:t>
                </a:r>
                <a:r>
                  <a:rPr lang="en-US" sz="700" b="1" dirty="0" err="1">
                    <a:solidFill>
                      <a:srgbClr val="002C46"/>
                    </a:solidFill>
                  </a:rPr>
                  <a:t>cost(mined</a:t>
                </a:r>
                <a:r>
                  <a:rPr lang="en-US" sz="700" b="1" dirty="0">
                    <a:solidFill>
                      <a:srgbClr val="002C46"/>
                    </a:solidFill>
                  </a:rPr>
                  <a:t> ore)</a:t>
                </a:r>
                <a:endParaRPr sz="700" b="1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Value Driver Tree </a:t>
            </a:r>
            <a:endParaRPr dirty="0"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6117194" y="1866393"/>
            <a:ext cx="268673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‘optimising’ drivers which impact the main value driver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155</Words>
  <Application>Microsoft Office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Monalco Value Driver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Value Driver Tree </dc:title>
  <dc:creator>Hui, Chris</dc:creator>
  <cp:lastModifiedBy>Leonard  Fernando</cp:lastModifiedBy>
  <cp:revision>11</cp:revision>
  <dcterms:created xsi:type="dcterms:W3CDTF">2020-04-07T04:13:20Z</dcterms:created>
  <dcterms:modified xsi:type="dcterms:W3CDTF">2020-05-28T07:33:17Z</dcterms:modified>
</cp:coreProperties>
</file>