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grzBfLd9FEtsJbvSmyhI3puN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60F4F-9271-414C-9A67-1ADBA19E5165}" v="193" dt="2020-07-29T05:35:55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LiveId" clId="{A5E60F4F-9271-414C-9A67-1ADBA19E5165}"/>
    <pc:docChg chg="undo custSel addSld delSld modSld sldOrd">
      <pc:chgData name="Leonard Fernando" userId="9602231002f29d14" providerId="LiveId" clId="{A5E60F4F-9271-414C-9A67-1ADBA19E5165}" dt="2020-07-29T05:35:54.625" v="560" actId="20577"/>
      <pc:docMkLst>
        <pc:docMk/>
      </pc:docMkLst>
      <pc:sldChg chg="add del ord">
        <pc:chgData name="Leonard Fernando" userId="9602231002f29d14" providerId="LiveId" clId="{A5E60F4F-9271-414C-9A67-1ADBA19E5165}" dt="2020-07-28T04:53:46.838" v="45" actId="2696"/>
        <pc:sldMkLst>
          <pc:docMk/>
          <pc:sldMk cId="2268079600" sldId="256"/>
        </pc:sldMkLst>
      </pc:sldChg>
      <pc:sldChg chg="addSp delSp modSp add del mod ord">
        <pc:chgData name="Leonard Fernando" userId="9602231002f29d14" providerId="LiveId" clId="{A5E60F4F-9271-414C-9A67-1ADBA19E5165}" dt="2020-07-29T05:04:41.788" v="92" actId="2696"/>
        <pc:sldMkLst>
          <pc:docMk/>
          <pc:sldMk cId="28459287" sldId="257"/>
        </pc:sldMkLst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6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6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5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8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9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5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0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1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17" creationId="{00000000-0000-0000-0000-000000000000}"/>
          </ac:spMkLst>
        </pc:spChg>
        <pc:spChg chg="del mod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18" creationId="{00000000-0000-0000-0000-000000000000}"/>
          </ac:spMkLst>
        </pc:spChg>
        <pc:spChg chg="del mod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1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0" creationId="{00000000-0000-0000-0000-000000000000}"/>
          </ac:spMkLst>
        </pc:spChg>
        <pc:spChg chg="del mod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5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2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3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3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3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3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3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4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4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4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4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4:59:06.704" v="49" actId="478"/>
          <ac:spMkLst>
            <pc:docMk/>
            <pc:sldMk cId="28459287" sldId="257"/>
            <ac:spMk id="144" creationId="{00000000-0000-0000-0000-000000000000}"/>
          </ac:spMkLst>
        </pc:spChg>
        <pc:graphicFrameChg chg="add del mod">
          <ac:chgData name="Leonard Fernando" userId="9602231002f29d14" providerId="LiveId" clId="{A5E60F4F-9271-414C-9A67-1ADBA19E5165}" dt="2020-07-29T04:59:19.003" v="51"/>
          <ac:graphicFrameMkLst>
            <pc:docMk/>
            <pc:sldMk cId="28459287" sldId="257"/>
            <ac:graphicFrameMk id="2" creationId="{69C72743-34D9-6942-AB04-82B48215B8D1}"/>
          </ac:graphicFrameMkLst>
        </pc:graphicFrameChg>
        <pc:graphicFrameChg chg="add del mod modGraphic">
          <ac:chgData name="Leonard Fernando" userId="9602231002f29d14" providerId="LiveId" clId="{A5E60F4F-9271-414C-9A67-1ADBA19E5165}" dt="2020-07-29T05:03:22.058" v="90"/>
          <ac:graphicFrameMkLst>
            <pc:docMk/>
            <pc:sldMk cId="28459287" sldId="257"/>
            <ac:graphicFrameMk id="3" creationId="{84C81CE2-B571-4445-88E9-0D45A024BFD3}"/>
          </ac:graphicFrameMkLst>
        </pc:graphicFrameChg>
        <pc:graphicFrameChg chg="add del mod">
          <ac:chgData name="Leonard Fernando" userId="9602231002f29d14" providerId="LiveId" clId="{A5E60F4F-9271-414C-9A67-1ADBA19E5165}" dt="2020-07-29T05:03:18.793" v="85"/>
          <ac:graphicFrameMkLst>
            <pc:docMk/>
            <pc:sldMk cId="28459287" sldId="257"/>
            <ac:graphicFrameMk id="4" creationId="{A5362B84-B812-6A41-9142-FB8403F7F2DE}"/>
          </ac:graphicFrameMkLst>
        </pc:graphicFrameChg>
        <pc:graphicFrameChg chg="add del mod modGraphic">
          <ac:chgData name="Leonard Fernando" userId="9602231002f29d14" providerId="LiveId" clId="{A5E60F4F-9271-414C-9A67-1ADBA19E5165}" dt="2020-07-29T05:03:14.164" v="76"/>
          <ac:graphicFrameMkLst>
            <pc:docMk/>
            <pc:sldMk cId="28459287" sldId="257"/>
            <ac:graphicFrameMk id="5" creationId="{61945C9C-5DCC-464E-9F5D-EA70300478EB}"/>
          </ac:graphicFrameMkLst>
        </pc:graphicFrameChg>
        <pc:graphicFrameChg chg="del">
          <ac:chgData name="Leonard Fernando" userId="9602231002f29d14" providerId="LiveId" clId="{A5E60F4F-9271-414C-9A67-1ADBA19E5165}" dt="2020-07-29T04:59:06.704" v="49" actId="478"/>
          <ac:graphicFrameMkLst>
            <pc:docMk/>
            <pc:sldMk cId="28459287" sldId="257"/>
            <ac:graphicFrameMk id="139" creationId="{00000000-0000-0000-0000-000000000000}"/>
          </ac:graphicFrameMkLst>
        </pc:graphicFrameChg>
        <pc:graphicFrameChg chg="del">
          <ac:chgData name="Leonard Fernando" userId="9602231002f29d14" providerId="LiveId" clId="{A5E60F4F-9271-414C-9A67-1ADBA19E5165}" dt="2020-07-29T04:59:06.704" v="49" actId="478"/>
          <ac:graphicFrameMkLst>
            <pc:docMk/>
            <pc:sldMk cId="28459287" sldId="257"/>
            <ac:graphicFrameMk id="145" creationId="{00000000-0000-0000-0000-000000000000}"/>
          </ac:graphicFrameMkLst>
        </pc:graphicFrameChg>
        <pc:graphicFrameChg chg="del">
          <ac:chgData name="Leonard Fernando" userId="9602231002f29d14" providerId="LiveId" clId="{A5E60F4F-9271-414C-9A67-1ADBA19E5165}" dt="2020-07-29T04:59:06.704" v="49" actId="478"/>
          <ac:graphicFrameMkLst>
            <pc:docMk/>
            <pc:sldMk cId="28459287" sldId="257"/>
            <ac:graphicFrameMk id="146" creationId="{00000000-0000-0000-0000-000000000000}"/>
          </ac:graphicFrameMkLst>
        </pc:graphicFrame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62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68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69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0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1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2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3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4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5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6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7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8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79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95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11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12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13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14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15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16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34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4:59:06.704" v="49" actId="478"/>
          <ac:cxnSpMkLst>
            <pc:docMk/>
            <pc:sldMk cId="28459287" sldId="257"/>
            <ac:cxnSpMk id="135" creationId="{00000000-0000-0000-0000-000000000000}"/>
          </ac:cxnSpMkLst>
        </pc:cxnChg>
      </pc:sldChg>
      <pc:sldChg chg="add del">
        <pc:chgData name="Leonard Fernando" userId="9602231002f29d14" providerId="LiveId" clId="{A5E60F4F-9271-414C-9A67-1ADBA19E5165}" dt="2020-07-28T04:40:12.353" v="41" actId="2696"/>
        <pc:sldMkLst>
          <pc:docMk/>
          <pc:sldMk cId="3434718776" sldId="258"/>
        </pc:sldMkLst>
      </pc:sldChg>
      <pc:sldChg chg="addSp delSp modSp mod">
        <pc:chgData name="Leonard Fernando" userId="9602231002f29d14" providerId="LiveId" clId="{A5E60F4F-9271-414C-9A67-1ADBA19E5165}" dt="2020-07-29T04:58:51.884" v="48" actId="478"/>
        <pc:sldMkLst>
          <pc:docMk/>
          <pc:sldMk cId="2879837820" sldId="261"/>
        </pc:sldMkLst>
        <pc:spChg chg="mod">
          <ac:chgData name="Leonard Fernando" userId="9602231002f29d14" providerId="LiveId" clId="{A5E60F4F-9271-414C-9A67-1ADBA19E5165}" dt="2020-07-28T04:39:34.486" v="37" actId="255"/>
          <ac:spMkLst>
            <pc:docMk/>
            <pc:sldMk cId="2879837820" sldId="261"/>
            <ac:spMk id="14" creationId="{0562B10D-0281-514D-92A3-0DB2370179A9}"/>
          </ac:spMkLst>
        </pc:spChg>
        <pc:graphicFrameChg chg="add del mod">
          <ac:chgData name="Leonard Fernando" userId="9602231002f29d14" providerId="LiveId" clId="{A5E60F4F-9271-414C-9A67-1ADBA19E5165}" dt="2020-07-29T04:58:51.884" v="48" actId="478"/>
          <ac:graphicFrameMkLst>
            <pc:docMk/>
            <pc:sldMk cId="2879837820" sldId="261"/>
            <ac:graphicFrameMk id="2" creationId="{82D920EF-809B-1849-A0BE-CEF584615AB6}"/>
          </ac:graphicFrameMkLst>
        </pc:graphicFrameChg>
        <pc:graphicFrameChg chg="add mod">
          <ac:chgData name="Leonard Fernando" userId="9602231002f29d14" providerId="LiveId" clId="{A5E60F4F-9271-414C-9A67-1ADBA19E5165}" dt="2020-07-28T04:38:55.741" v="32" actId="255"/>
          <ac:graphicFrameMkLst>
            <pc:docMk/>
            <pc:sldMk cId="2879837820" sldId="261"/>
            <ac:graphicFrameMk id="8" creationId="{8CFF1BA4-0E20-5248-A3C6-3FA519E94F7E}"/>
          </ac:graphicFrameMkLst>
        </pc:graphicFrameChg>
        <pc:graphicFrameChg chg="add mod">
          <ac:chgData name="Leonard Fernando" userId="9602231002f29d14" providerId="LiveId" clId="{A5E60F4F-9271-414C-9A67-1ADBA19E5165}" dt="2020-07-28T04:39:00.957" v="33" actId="255"/>
          <ac:graphicFrameMkLst>
            <pc:docMk/>
            <pc:sldMk cId="2879837820" sldId="261"/>
            <ac:graphicFrameMk id="9" creationId="{A881851A-3EA8-8F40-A2CD-D5034C272F00}"/>
          </ac:graphicFrameMkLst>
        </pc:graphicFrameChg>
        <pc:graphicFrameChg chg="mod">
          <ac:chgData name="Leonard Fernando" userId="9602231002f29d14" providerId="LiveId" clId="{A5E60F4F-9271-414C-9A67-1ADBA19E5165}" dt="2020-07-28T04:40:05.731" v="40" actId="255"/>
          <ac:graphicFrameMkLst>
            <pc:docMk/>
            <pc:sldMk cId="2879837820" sldId="261"/>
            <ac:graphicFrameMk id="11" creationId="{EF38019C-63DA-9746-BAC3-3BEECDE6DCBE}"/>
          </ac:graphicFrameMkLst>
        </pc:graphicFrameChg>
        <pc:graphicFrameChg chg="mod">
          <ac:chgData name="Leonard Fernando" userId="9602231002f29d14" providerId="LiveId" clId="{A5E60F4F-9271-414C-9A67-1ADBA19E5165}" dt="2020-07-28T04:38:51.324" v="31" actId="255"/>
          <ac:graphicFrameMkLst>
            <pc:docMk/>
            <pc:sldMk cId="2879837820" sldId="261"/>
            <ac:graphicFrameMk id="13" creationId="{700C881A-1C48-D847-80A9-F22E85915B17}"/>
          </ac:graphicFrameMkLst>
        </pc:graphicFrameChg>
      </pc:sldChg>
      <pc:sldChg chg="addSp delSp modSp add mod ord">
        <pc:chgData name="Leonard Fernando" userId="9602231002f29d14" providerId="LiveId" clId="{A5E60F4F-9271-414C-9A67-1ADBA19E5165}" dt="2020-07-29T05:35:54.625" v="560" actId="20577"/>
        <pc:sldMkLst>
          <pc:docMk/>
          <pc:sldMk cId="1430279421" sldId="262"/>
        </pc:sldMkLst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6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20:05.824" v="195" actId="478"/>
          <ac:spMkLst>
            <pc:docMk/>
            <pc:sldMk cId="1430279421" sldId="262"/>
            <ac:spMk id="61" creationId="{00000000-0000-0000-0000-000000000000}"/>
          </ac:spMkLst>
        </pc:spChg>
        <pc:spChg chg="add del mod">
          <ac:chgData name="Leonard Fernando" userId="9602231002f29d14" providerId="LiveId" clId="{A5E60F4F-9271-414C-9A67-1ADBA19E5165}" dt="2020-07-29T05:14:19.409" v="149" actId="478"/>
          <ac:spMkLst>
            <pc:docMk/>
            <pc:sldMk cId="1430279421" sldId="262"/>
            <ac:spMk id="63" creationId="{00000000-0000-0000-0000-000000000000}"/>
          </ac:spMkLst>
        </pc:spChg>
        <pc:spChg chg="mod">
          <ac:chgData name="Leonard Fernando" userId="9602231002f29d14" providerId="LiveId" clId="{A5E60F4F-9271-414C-9A67-1ADBA19E5165}" dt="2020-07-29T05:14:15.980" v="147" actId="13926"/>
          <ac:spMkLst>
            <pc:docMk/>
            <pc:sldMk cId="1430279421" sldId="262"/>
            <ac:spMk id="64" creationId="{00000000-0000-0000-0000-000000000000}"/>
          </ac:spMkLst>
        </pc:spChg>
        <pc:spChg chg="mod">
          <ac:chgData name="Leonard Fernando" userId="9602231002f29d14" providerId="LiveId" clId="{A5E60F4F-9271-414C-9A67-1ADBA19E5165}" dt="2020-07-29T05:11:57.131" v="118" actId="20577"/>
          <ac:spMkLst>
            <pc:docMk/>
            <pc:sldMk cId="1430279421" sldId="262"/>
            <ac:spMk id="6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6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5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8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9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5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0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1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1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1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1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4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5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6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29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3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3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3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33" creationId="{00000000-0000-0000-0000-000000000000}"/>
          </ac:spMkLst>
        </pc:spChg>
        <pc:spChg chg="mod">
          <ac:chgData name="Leonard Fernando" userId="9602231002f29d14" providerId="LiveId" clId="{A5E60F4F-9271-414C-9A67-1ADBA19E5165}" dt="2020-07-29T05:19:58.096" v="194" actId="20577"/>
          <ac:spMkLst>
            <pc:docMk/>
            <pc:sldMk cId="1430279421" sldId="262"/>
            <ac:spMk id="136" creationId="{00000000-0000-0000-0000-000000000000}"/>
          </ac:spMkLst>
        </pc:spChg>
        <pc:spChg chg="del mod">
          <ac:chgData name="Leonard Fernando" userId="9602231002f29d14" providerId="LiveId" clId="{A5E60F4F-9271-414C-9A67-1ADBA19E5165}" dt="2020-07-29T05:22:11.497" v="212" actId="478"/>
          <ac:spMkLst>
            <pc:docMk/>
            <pc:sldMk cId="1430279421" sldId="262"/>
            <ac:spMk id="137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38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40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41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42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43" creationId="{00000000-0000-0000-0000-000000000000}"/>
          </ac:spMkLst>
        </pc:spChg>
        <pc:spChg chg="del">
          <ac:chgData name="Leonard Fernando" userId="9602231002f29d14" providerId="LiveId" clId="{A5E60F4F-9271-414C-9A67-1ADBA19E5165}" dt="2020-07-29T05:09:57.457" v="100" actId="478"/>
          <ac:spMkLst>
            <pc:docMk/>
            <pc:sldMk cId="1430279421" sldId="262"/>
            <ac:spMk id="144" creationId="{00000000-0000-0000-0000-000000000000}"/>
          </ac:spMkLst>
        </pc:spChg>
        <pc:spChg chg="add mod">
          <ac:chgData name="Leonard Fernando" userId="9602231002f29d14" providerId="LiveId" clId="{A5E60F4F-9271-414C-9A67-1ADBA19E5165}" dt="2020-07-29T05:14:26.985" v="151" actId="1076"/>
          <ac:spMkLst>
            <pc:docMk/>
            <pc:sldMk cId="1430279421" sldId="262"/>
            <ac:spMk id="147" creationId="{9677A620-BFA2-B244-A28E-50C848ED4509}"/>
          </ac:spMkLst>
        </pc:spChg>
        <pc:spChg chg="add mod">
          <ac:chgData name="Leonard Fernando" userId="9602231002f29d14" providerId="LiveId" clId="{A5E60F4F-9271-414C-9A67-1ADBA19E5165}" dt="2020-07-29T05:29:43.752" v="248" actId="14100"/>
          <ac:spMkLst>
            <pc:docMk/>
            <pc:sldMk cId="1430279421" sldId="262"/>
            <ac:spMk id="148" creationId="{6B79ECB3-D395-F64E-B942-87AE50C81D5C}"/>
          </ac:spMkLst>
        </pc:spChg>
        <pc:spChg chg="add del mod">
          <ac:chgData name="Leonard Fernando" userId="9602231002f29d14" providerId="LiveId" clId="{A5E60F4F-9271-414C-9A67-1ADBA19E5165}" dt="2020-07-29T05:24:16.525" v="216"/>
          <ac:spMkLst>
            <pc:docMk/>
            <pc:sldMk cId="1430279421" sldId="262"/>
            <ac:spMk id="149" creationId="{062EAEA0-2235-BF42-900B-034C764BC2FD}"/>
          </ac:spMkLst>
        </pc:spChg>
        <pc:spChg chg="add mod">
          <ac:chgData name="Leonard Fernando" userId="9602231002f29d14" providerId="LiveId" clId="{A5E60F4F-9271-414C-9A67-1ADBA19E5165}" dt="2020-07-29T05:35:54.625" v="560" actId="20577"/>
          <ac:spMkLst>
            <pc:docMk/>
            <pc:sldMk cId="1430279421" sldId="262"/>
            <ac:spMk id="150" creationId="{8B437D5B-6061-234E-85F4-74015E385172}"/>
          </ac:spMkLst>
        </pc:spChg>
        <pc:graphicFrameChg chg="add del mod">
          <ac:chgData name="Leonard Fernando" userId="9602231002f29d14" providerId="LiveId" clId="{A5E60F4F-9271-414C-9A67-1ADBA19E5165}" dt="2020-07-29T05:10:11.266" v="102"/>
          <ac:graphicFrameMkLst>
            <pc:docMk/>
            <pc:sldMk cId="1430279421" sldId="262"/>
            <ac:graphicFrameMk id="2" creationId="{FAD4542B-2596-D648-8789-6502F4B49DD2}"/>
          </ac:graphicFrameMkLst>
        </pc:graphicFrameChg>
        <pc:graphicFrameChg chg="add del mod modGraphic">
          <ac:chgData name="Leonard Fernando" userId="9602231002f29d14" providerId="LiveId" clId="{A5E60F4F-9271-414C-9A67-1ADBA19E5165}" dt="2020-07-29T05:10:19.178" v="106" actId="478"/>
          <ac:graphicFrameMkLst>
            <pc:docMk/>
            <pc:sldMk cId="1430279421" sldId="262"/>
            <ac:graphicFrameMk id="3" creationId="{2701268A-EA5E-B247-8D46-69622BEB4928}"/>
          </ac:graphicFrameMkLst>
        </pc:graphicFrameChg>
        <pc:graphicFrameChg chg="add del mod">
          <ac:chgData name="Leonard Fernando" userId="9602231002f29d14" providerId="LiveId" clId="{A5E60F4F-9271-414C-9A67-1ADBA19E5165}" dt="2020-07-29T05:17:32.096" v="152" actId="478"/>
          <ac:graphicFrameMkLst>
            <pc:docMk/>
            <pc:sldMk cId="1430279421" sldId="262"/>
            <ac:graphicFrameMk id="4" creationId="{5DBEE397-E59A-B540-9582-93003F878405}"/>
          </ac:graphicFrameMkLst>
        </pc:graphicFrameChg>
        <pc:graphicFrameChg chg="add del mod">
          <ac:chgData name="Leonard Fernando" userId="9602231002f29d14" providerId="LiveId" clId="{A5E60F4F-9271-414C-9A67-1ADBA19E5165}" dt="2020-07-29T05:18:19.555" v="159" actId="478"/>
          <ac:graphicFrameMkLst>
            <pc:docMk/>
            <pc:sldMk cId="1430279421" sldId="262"/>
            <ac:graphicFrameMk id="5" creationId="{9D2729B8-4003-4845-BCF0-3445AB48429C}"/>
          </ac:graphicFrameMkLst>
        </pc:graphicFrameChg>
        <pc:graphicFrameChg chg="add mod">
          <ac:chgData name="Leonard Fernando" userId="9602231002f29d14" providerId="LiveId" clId="{A5E60F4F-9271-414C-9A67-1ADBA19E5165}" dt="2020-07-29T05:31:03.893" v="256"/>
          <ac:graphicFrameMkLst>
            <pc:docMk/>
            <pc:sldMk cId="1430279421" sldId="262"/>
            <ac:graphicFrameMk id="6" creationId="{3DA3597F-EC25-164E-8466-1A843C0F98DA}"/>
          </ac:graphicFrameMkLst>
        </pc:graphicFrameChg>
        <pc:graphicFrameChg chg="del mod">
          <ac:chgData name="Leonard Fernando" userId="9602231002f29d14" providerId="LiveId" clId="{A5E60F4F-9271-414C-9A67-1ADBA19E5165}" dt="2020-07-29T05:09:57.457" v="100" actId="478"/>
          <ac:graphicFrameMkLst>
            <pc:docMk/>
            <pc:sldMk cId="1430279421" sldId="262"/>
            <ac:graphicFrameMk id="139" creationId="{00000000-0000-0000-0000-000000000000}"/>
          </ac:graphicFrameMkLst>
        </pc:graphicFrameChg>
        <pc:graphicFrameChg chg="del">
          <ac:chgData name="Leonard Fernando" userId="9602231002f29d14" providerId="LiveId" clId="{A5E60F4F-9271-414C-9A67-1ADBA19E5165}" dt="2020-07-29T05:09:57.457" v="100" actId="478"/>
          <ac:graphicFrameMkLst>
            <pc:docMk/>
            <pc:sldMk cId="1430279421" sldId="262"/>
            <ac:graphicFrameMk id="145" creationId="{00000000-0000-0000-0000-000000000000}"/>
          </ac:graphicFrameMkLst>
        </pc:graphicFrameChg>
        <pc:graphicFrameChg chg="del">
          <ac:chgData name="Leonard Fernando" userId="9602231002f29d14" providerId="LiveId" clId="{A5E60F4F-9271-414C-9A67-1ADBA19E5165}" dt="2020-07-29T05:09:57.457" v="100" actId="478"/>
          <ac:graphicFrameMkLst>
            <pc:docMk/>
            <pc:sldMk cId="1430279421" sldId="262"/>
            <ac:graphicFrameMk id="146" creationId="{00000000-0000-0000-0000-000000000000}"/>
          </ac:graphicFrameMkLst>
        </pc:graphicFrame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62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68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69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0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1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2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3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4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5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6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7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8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79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95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11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12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13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14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15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16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34" creationId="{00000000-0000-0000-0000-000000000000}"/>
          </ac:cxnSpMkLst>
        </pc:cxnChg>
        <pc:cxnChg chg="del">
          <ac:chgData name="Leonard Fernando" userId="9602231002f29d14" providerId="LiveId" clId="{A5E60F4F-9271-414C-9A67-1ADBA19E5165}" dt="2020-07-29T05:09:57.457" v="100" actId="478"/>
          <ac:cxnSpMkLst>
            <pc:docMk/>
            <pc:sldMk cId="1430279421" sldId="262"/>
            <ac:cxnSpMk id="135" creationId="{00000000-0000-0000-0000-000000000000}"/>
          </ac:cxnSpMkLst>
        </pc:cxnChg>
      </pc:sldChg>
      <pc:sldChg chg="del">
        <pc:chgData name="Leonard Fernando" userId="9602231002f29d14" providerId="LiveId" clId="{A5E60F4F-9271-414C-9A67-1ADBA19E5165}" dt="2020-07-28T04:39:39.435" v="38" actId="2696"/>
        <pc:sldMkLst>
          <pc:docMk/>
          <pc:sldMk cId="4197466983" sldId="262"/>
        </pc:sldMkLst>
      </pc:sldChg>
      <pc:sldChg chg="add del">
        <pc:chgData name="Leonard Fernando" userId="9602231002f29d14" providerId="LiveId" clId="{A5E60F4F-9271-414C-9A67-1ADBA19E5165}" dt="2020-07-29T05:21:54.177" v="210" actId="2696"/>
        <pc:sldMkLst>
          <pc:docMk/>
          <pc:sldMk cId="1407348222" sldId="263"/>
        </pc:sldMkLst>
      </pc:sldChg>
      <pc:sldMasterChg chg="delSldLayout">
        <pc:chgData name="Leonard Fernando" userId="9602231002f29d14" providerId="LiveId" clId="{A5E60F4F-9271-414C-9A67-1ADBA19E5165}" dt="2020-07-28T04:53:46.844" v="46" actId="2696"/>
        <pc:sldMasterMkLst>
          <pc:docMk/>
          <pc:sldMasterMk cId="0" sldId="2147483648"/>
        </pc:sldMasterMkLst>
        <pc:sldLayoutChg chg="del">
          <pc:chgData name="Leonard Fernando" userId="9602231002f29d14" providerId="LiveId" clId="{A5E60F4F-9271-414C-9A67-1ADBA19E5165}" dt="2020-07-28T04:53:46.844" v="46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onard Fernando" userId="9602231002f29d14" providerId="LiveId" clId="{9E7DF557-83E8-A64E-B9B9-566FB7308460}"/>
    <pc:docChg chg="undo custSel addSld delSld modSld sldOrd">
      <pc:chgData name="Leonard Fernando" userId="9602231002f29d14" providerId="LiveId" clId="{9E7DF557-83E8-A64E-B9B9-566FB7308460}" dt="2020-06-23T19:55:16.338" v="517" actId="20577"/>
      <pc:docMkLst>
        <pc:docMk/>
      </pc:docMkLst>
      <pc:sldChg chg="addSp delSp modSp del mod">
        <pc:chgData name="Leonard Fernando" userId="9602231002f29d14" providerId="LiveId" clId="{9E7DF557-83E8-A64E-B9B9-566FB7308460}" dt="2020-06-23T19:45:30.097" v="511" actId="2696"/>
        <pc:sldMkLst>
          <pc:docMk/>
          <pc:sldMk cId="0" sldId="256"/>
        </pc:sldMkLst>
        <pc:spChg chg="mod">
          <ac:chgData name="Leonard Fernando" userId="9602231002f29d14" providerId="LiveId" clId="{9E7DF557-83E8-A64E-B9B9-566FB7308460}" dt="2020-06-07T05:44:02.584" v="0" actId="1076"/>
          <ac:spMkLst>
            <pc:docMk/>
            <pc:sldMk cId="0" sldId="256"/>
            <ac:spMk id="3" creationId="{CA7CC1A5-3DDB-4C03-B6DC-BE4FAF9CA619}"/>
          </ac:spMkLst>
        </pc:spChg>
        <pc:graphicFrameChg chg="add del mod">
          <ac:chgData name="Leonard Fernando" userId="9602231002f29d14" providerId="LiveId" clId="{9E7DF557-83E8-A64E-B9B9-566FB7308460}" dt="2020-06-20T00:18:12.501" v="65" actId="478"/>
          <ac:graphicFrameMkLst>
            <pc:docMk/>
            <pc:sldMk cId="0" sldId="256"/>
            <ac:graphicFrameMk id="2" creationId="{7F9C5694-7C6C-514A-9DCF-6169BB317756}"/>
          </ac:graphicFrameMkLst>
        </pc:graphicFrameChg>
        <pc:picChg chg="add del">
          <ac:chgData name="Leonard Fernando" userId="9602231002f29d14" providerId="LiveId" clId="{9E7DF557-83E8-A64E-B9B9-566FB7308460}" dt="2020-06-20T00:17:28.016" v="62" actId="478"/>
          <ac:picMkLst>
            <pc:docMk/>
            <pc:sldMk cId="0" sldId="256"/>
            <ac:picMk id="4" creationId="{8D778F17-8027-4871-BC98-11CADAB7A7A8}"/>
          </ac:picMkLst>
        </pc:picChg>
      </pc:sldChg>
      <pc:sldChg chg="del">
        <pc:chgData name="Leonard Fernando" userId="9602231002f29d14" providerId="LiveId" clId="{9E7DF557-83E8-A64E-B9B9-566FB7308460}" dt="2020-06-23T19:45:30.252" v="512" actId="2696"/>
        <pc:sldMkLst>
          <pc:docMk/>
          <pc:sldMk cId="3478230290" sldId="257"/>
        </pc:sldMkLst>
      </pc:sldChg>
      <pc:sldChg chg="del">
        <pc:chgData name="Leonard Fernando" userId="9602231002f29d14" providerId="LiveId" clId="{9E7DF557-83E8-A64E-B9B9-566FB7308460}" dt="2020-06-23T19:45:30.938" v="513" actId="2696"/>
        <pc:sldMkLst>
          <pc:docMk/>
          <pc:sldMk cId="2296664958" sldId="258"/>
        </pc:sldMkLst>
      </pc:sldChg>
      <pc:sldChg chg="del">
        <pc:chgData name="Leonard Fernando" userId="9602231002f29d14" providerId="LiveId" clId="{9E7DF557-83E8-A64E-B9B9-566FB7308460}" dt="2020-06-23T19:45:31.609" v="514" actId="2696"/>
        <pc:sldMkLst>
          <pc:docMk/>
          <pc:sldMk cId="3808308245" sldId="259"/>
        </pc:sldMkLst>
      </pc:sldChg>
      <pc:sldChg chg="addSp delSp modSp add del">
        <pc:chgData name="Leonard Fernando" userId="9602231002f29d14" providerId="LiveId" clId="{9E7DF557-83E8-A64E-B9B9-566FB7308460}" dt="2020-06-23T19:45:33.315" v="515" actId="2696"/>
        <pc:sldMkLst>
          <pc:docMk/>
          <pc:sldMk cId="828090884" sldId="260"/>
        </pc:sldMkLst>
        <pc:spChg chg="mod">
          <ac:chgData name="Leonard Fernando" userId="9602231002f29d14" providerId="LiveId" clId="{9E7DF557-83E8-A64E-B9B9-566FB7308460}" dt="2020-06-19T06:56:40.930" v="28"/>
          <ac:spMkLst>
            <pc:docMk/>
            <pc:sldMk cId="828090884" sldId="260"/>
            <ac:spMk id="152" creationId="{00000000-0000-0000-0000-000000000000}"/>
          </ac:spMkLst>
        </pc:spChg>
        <pc:spChg chg="mod">
          <ac:chgData name="Leonard Fernando" userId="9602231002f29d14" providerId="LiveId" clId="{9E7DF557-83E8-A64E-B9B9-566FB7308460}" dt="2020-06-19T06:57:13.071" v="60" actId="20577"/>
          <ac:spMkLst>
            <pc:docMk/>
            <pc:sldMk cId="828090884" sldId="260"/>
            <ac:spMk id="153" creationId="{00000000-0000-0000-0000-000000000000}"/>
          </ac:spMkLst>
        </pc:spChg>
        <pc:graphicFrameChg chg="del">
          <ac:chgData name="Leonard Fernando" userId="9602231002f29d14" providerId="LiveId" clId="{9E7DF557-83E8-A64E-B9B9-566FB7308460}" dt="2020-06-19T06:52:35.986" v="2" actId="478"/>
          <ac:graphicFrameMkLst>
            <pc:docMk/>
            <pc:sldMk cId="828090884" sldId="260"/>
            <ac:graphicFrameMk id="154" creationId="{00000000-0000-0000-0000-000000000000}"/>
          </ac:graphicFrameMkLst>
        </pc:graphicFrameChg>
        <pc:graphicFrameChg chg="del">
          <ac:chgData name="Leonard Fernando" userId="9602231002f29d14" providerId="LiveId" clId="{9E7DF557-83E8-A64E-B9B9-566FB7308460}" dt="2020-06-19T06:53:46.022" v="8" actId="478"/>
          <ac:graphicFrameMkLst>
            <pc:docMk/>
            <pc:sldMk cId="828090884" sldId="260"/>
            <ac:graphicFrameMk id="155" creationId="{00000000-0000-0000-0000-000000000000}"/>
          </ac:graphicFrameMkLst>
        </pc:graphicFrameChg>
        <pc:graphicFrameChg chg="del">
          <ac:chgData name="Leonard Fernando" userId="9602231002f29d14" providerId="LiveId" clId="{9E7DF557-83E8-A64E-B9B9-566FB7308460}" dt="2020-06-19T06:54:55.455" v="13" actId="478"/>
          <ac:graphicFrameMkLst>
            <pc:docMk/>
            <pc:sldMk cId="828090884" sldId="260"/>
            <ac:graphicFrameMk id="156" creationId="{00000000-0000-0000-0000-000000000000}"/>
          </ac:graphicFrameMkLst>
        </pc:graphicFrameChg>
        <pc:graphicFrameChg chg="del">
          <ac:chgData name="Leonard Fernando" userId="9602231002f29d14" providerId="LiveId" clId="{9E7DF557-83E8-A64E-B9B9-566FB7308460}" dt="2020-06-19T06:55:30.539" v="19" actId="478"/>
          <ac:graphicFrameMkLst>
            <pc:docMk/>
            <pc:sldMk cId="828090884" sldId="260"/>
            <ac:graphicFrameMk id="157" creationId="{00000000-0000-0000-0000-000000000000}"/>
          </ac:graphicFrameMkLst>
        </pc:graphicFrameChg>
        <pc:picChg chg="add mod">
          <ac:chgData name="Leonard Fernando" userId="9602231002f29d14" providerId="LiveId" clId="{9E7DF557-83E8-A64E-B9B9-566FB7308460}" dt="2020-06-19T06:52:52.290" v="7" actId="14100"/>
          <ac:picMkLst>
            <pc:docMk/>
            <pc:sldMk cId="828090884" sldId="260"/>
            <ac:picMk id="9" creationId="{D36A756C-85B1-064F-9CC1-FA5459EA2B81}"/>
          </ac:picMkLst>
        </pc:picChg>
        <pc:picChg chg="add mod">
          <ac:chgData name="Leonard Fernando" userId="9602231002f29d14" providerId="LiveId" clId="{9E7DF557-83E8-A64E-B9B9-566FB7308460}" dt="2020-06-19T06:56:11.120" v="27" actId="14100"/>
          <ac:picMkLst>
            <pc:docMk/>
            <pc:sldMk cId="828090884" sldId="260"/>
            <ac:picMk id="10" creationId="{B65E4929-A5B2-624B-96E9-8D6323DCA5CB}"/>
          </ac:picMkLst>
        </pc:picChg>
        <pc:picChg chg="add mod">
          <ac:chgData name="Leonard Fernando" userId="9602231002f29d14" providerId="LiveId" clId="{9E7DF557-83E8-A64E-B9B9-566FB7308460}" dt="2020-06-19T06:56:08.858" v="26" actId="14100"/>
          <ac:picMkLst>
            <pc:docMk/>
            <pc:sldMk cId="828090884" sldId="260"/>
            <ac:picMk id="11" creationId="{CA6333D4-417E-0545-8ECC-AA33FA948321}"/>
          </ac:picMkLst>
        </pc:picChg>
        <pc:picChg chg="add mod">
          <ac:chgData name="Leonard Fernando" userId="9602231002f29d14" providerId="LiveId" clId="{9E7DF557-83E8-A64E-B9B9-566FB7308460}" dt="2020-06-19T06:56:05.637" v="25" actId="14100"/>
          <ac:picMkLst>
            <pc:docMk/>
            <pc:sldMk cId="828090884" sldId="260"/>
            <ac:picMk id="12" creationId="{A509BE5A-45CB-7548-8741-5F3C8E7429E7}"/>
          </ac:picMkLst>
        </pc:picChg>
      </pc:sldChg>
      <pc:sldChg chg="addSp delSp modSp add ord">
        <pc:chgData name="Leonard Fernando" userId="9602231002f29d14" providerId="LiveId" clId="{9E7DF557-83E8-A64E-B9B9-566FB7308460}" dt="2020-06-23T19:55:16.338" v="517" actId="20577"/>
        <pc:sldMkLst>
          <pc:docMk/>
          <pc:sldMk cId="2879837820" sldId="261"/>
        </pc:sldMkLst>
        <pc:spChg chg="add mod">
          <ac:chgData name="Leonard Fernando" userId="9602231002f29d14" providerId="LiveId" clId="{9E7DF557-83E8-A64E-B9B9-566FB7308460}" dt="2020-06-23T19:55:16.338" v="517" actId="20577"/>
          <ac:spMkLst>
            <pc:docMk/>
            <pc:sldMk cId="2879837820" sldId="261"/>
            <ac:spMk id="14" creationId="{0562B10D-0281-514D-92A3-0DB2370179A9}"/>
          </ac:spMkLst>
        </pc:spChg>
        <pc:spChg chg="mod">
          <ac:chgData name="Leonard Fernando" userId="9602231002f29d14" providerId="LiveId" clId="{9E7DF557-83E8-A64E-B9B9-566FB7308460}" dt="2020-06-23T19:39:25.867" v="115" actId="20577"/>
          <ac:spMkLst>
            <pc:docMk/>
            <pc:sldMk cId="2879837820" sldId="261"/>
            <ac:spMk id="152" creationId="{00000000-0000-0000-0000-000000000000}"/>
          </ac:spMkLst>
        </pc:spChg>
        <pc:spChg chg="mod">
          <ac:chgData name="Leonard Fernando" userId="9602231002f29d14" providerId="LiveId" clId="{9E7DF557-83E8-A64E-B9B9-566FB7308460}" dt="2020-06-23T19:39:34.730" v="120" actId="20577"/>
          <ac:spMkLst>
            <pc:docMk/>
            <pc:sldMk cId="2879837820" sldId="261"/>
            <ac:spMk id="153" creationId="{00000000-0000-0000-0000-000000000000}"/>
          </ac:spMkLst>
        </pc:spChg>
        <pc:graphicFrameChg chg="add mod">
          <ac:chgData name="Leonard Fernando" userId="9602231002f29d14" providerId="LiveId" clId="{9E7DF557-83E8-A64E-B9B9-566FB7308460}" dt="2020-06-23T19:34:48.495" v="72"/>
          <ac:graphicFrameMkLst>
            <pc:docMk/>
            <pc:sldMk cId="2879837820" sldId="261"/>
            <ac:graphicFrameMk id="9" creationId="{EF38019C-63DA-9746-BAC3-3BEECDE6DCBE}"/>
          </ac:graphicFrameMkLst>
        </pc:graphicFrameChg>
        <pc:graphicFrameChg chg="add mod">
          <ac:chgData name="Leonard Fernando" userId="9602231002f29d14" providerId="LiveId" clId="{9E7DF557-83E8-A64E-B9B9-566FB7308460}" dt="2020-06-23T19:34:56.116" v="74"/>
          <ac:graphicFrameMkLst>
            <pc:docMk/>
            <pc:sldMk cId="2879837820" sldId="261"/>
            <ac:graphicFrameMk id="10" creationId="{EF38019C-63DA-9746-BAC3-3BEECDE6DCBE}"/>
          </ac:graphicFrameMkLst>
        </pc:graphicFrameChg>
        <pc:graphicFrameChg chg="add mod">
          <ac:chgData name="Leonard Fernando" userId="9602231002f29d14" providerId="LiveId" clId="{9E7DF557-83E8-A64E-B9B9-566FB7308460}" dt="2020-06-23T19:35:33.871" v="79" actId="2085"/>
          <ac:graphicFrameMkLst>
            <pc:docMk/>
            <pc:sldMk cId="2879837820" sldId="261"/>
            <ac:graphicFrameMk id="11" creationId="{EF38019C-63DA-9746-BAC3-3BEECDE6DCBE}"/>
          </ac:graphicFrameMkLst>
        </pc:graphicFrameChg>
        <pc:graphicFrameChg chg="add mod">
          <ac:chgData name="Leonard Fernando" userId="9602231002f29d14" providerId="LiveId" clId="{9E7DF557-83E8-A64E-B9B9-566FB7308460}" dt="2020-06-23T19:36:10.465" v="84"/>
          <ac:graphicFrameMkLst>
            <pc:docMk/>
            <pc:sldMk cId="2879837820" sldId="261"/>
            <ac:graphicFrameMk id="12" creationId="{700C881A-1C48-D847-80A9-F22E85915B17}"/>
          </ac:graphicFrameMkLst>
        </pc:graphicFrameChg>
        <pc:graphicFrameChg chg="add mod">
          <ac:chgData name="Leonard Fernando" userId="9602231002f29d14" providerId="LiveId" clId="{9E7DF557-83E8-A64E-B9B9-566FB7308460}" dt="2020-06-23T19:36:34.560" v="90" actId="2085"/>
          <ac:graphicFrameMkLst>
            <pc:docMk/>
            <pc:sldMk cId="2879837820" sldId="261"/>
            <ac:graphicFrameMk id="13" creationId="{700C881A-1C48-D847-80A9-F22E85915B17}"/>
          </ac:graphicFrameMkLst>
        </pc:graphicFrameChg>
        <pc:graphicFrameChg chg="del">
          <ac:chgData name="Leonard Fernando" userId="9602231002f29d14" providerId="LiveId" clId="{9E7DF557-83E8-A64E-B9B9-566FB7308460}" dt="2020-06-23T19:34:32.251" v="68" actId="478"/>
          <ac:graphicFrameMkLst>
            <pc:docMk/>
            <pc:sldMk cId="2879837820" sldId="261"/>
            <ac:graphicFrameMk id="154" creationId="{00000000-0000-0000-0000-000000000000}"/>
          </ac:graphicFrameMkLst>
        </pc:graphicFrameChg>
        <pc:graphicFrameChg chg="del">
          <ac:chgData name="Leonard Fernando" userId="9602231002f29d14" providerId="LiveId" clId="{9E7DF557-83E8-A64E-B9B9-566FB7308460}" dt="2020-06-23T19:35:44.745" v="80" actId="478"/>
          <ac:graphicFrameMkLst>
            <pc:docMk/>
            <pc:sldMk cId="2879837820" sldId="261"/>
            <ac:graphicFrameMk id="155" creationId="{00000000-0000-0000-0000-000000000000}"/>
          </ac:graphicFrameMkLst>
        </pc:graphicFrameChg>
        <pc:graphicFrameChg chg="del">
          <ac:chgData name="Leonard Fernando" userId="9602231002f29d14" providerId="LiveId" clId="{9E7DF557-83E8-A64E-B9B9-566FB7308460}" dt="2020-06-23T19:35:48.910" v="81" actId="478"/>
          <ac:graphicFrameMkLst>
            <pc:docMk/>
            <pc:sldMk cId="2879837820" sldId="261"/>
            <ac:graphicFrameMk id="156" creationId="{00000000-0000-0000-0000-000000000000}"/>
          </ac:graphicFrameMkLst>
        </pc:graphicFrameChg>
        <pc:graphicFrameChg chg="del">
          <ac:chgData name="Leonard Fernando" userId="9602231002f29d14" providerId="LiveId" clId="{9E7DF557-83E8-A64E-B9B9-566FB7308460}" dt="2020-06-23T19:35:50.616" v="82" actId="478"/>
          <ac:graphicFrameMkLst>
            <pc:docMk/>
            <pc:sldMk cId="2879837820" sldId="261"/>
            <ac:graphicFrameMk id="157" creationId="{00000000-0000-0000-0000-000000000000}"/>
          </ac:graphicFrameMkLst>
        </pc:graphicFrameChg>
      </pc:sldChg>
      <pc:sldChg chg="addSp delSp modSp add">
        <pc:chgData name="Leonard Fernando" userId="9602231002f29d14" providerId="LiveId" clId="{9E7DF557-83E8-A64E-B9B9-566FB7308460}" dt="2020-06-23T19:55:09.998" v="516" actId="20577"/>
        <pc:sldMkLst>
          <pc:docMk/>
          <pc:sldMk cId="4197466983" sldId="262"/>
        </pc:sldMkLst>
        <pc:spChg chg="add mod">
          <ac:chgData name="Leonard Fernando" userId="9602231002f29d14" providerId="LiveId" clId="{9E7DF557-83E8-A64E-B9B9-566FB7308460}" dt="2020-06-23T19:55:09.998" v="516" actId="20577"/>
          <ac:spMkLst>
            <pc:docMk/>
            <pc:sldMk cId="4197466983" sldId="262"/>
            <ac:spMk id="12" creationId="{3B4ABFBB-EA0D-A546-8ED5-E35EBAA02224}"/>
          </ac:spMkLst>
        </pc:spChg>
        <pc:spChg chg="mod">
          <ac:chgData name="Leonard Fernando" userId="9602231002f29d14" providerId="LiveId" clId="{9E7DF557-83E8-A64E-B9B9-566FB7308460}" dt="2020-06-23T19:39:46.501" v="125" actId="20577"/>
          <ac:spMkLst>
            <pc:docMk/>
            <pc:sldMk cId="4197466983" sldId="262"/>
            <ac:spMk id="152" creationId="{00000000-0000-0000-0000-000000000000}"/>
          </ac:spMkLst>
        </pc:spChg>
        <pc:spChg chg="mod">
          <ac:chgData name="Leonard Fernando" userId="9602231002f29d14" providerId="LiveId" clId="{9E7DF557-83E8-A64E-B9B9-566FB7308460}" dt="2020-06-23T19:39:54.302" v="130" actId="20577"/>
          <ac:spMkLst>
            <pc:docMk/>
            <pc:sldMk cId="4197466983" sldId="262"/>
            <ac:spMk id="153" creationId="{00000000-0000-0000-0000-000000000000}"/>
          </ac:spMkLst>
        </pc:spChg>
        <pc:graphicFrameChg chg="add mod">
          <ac:chgData name="Leonard Fernando" userId="9602231002f29d14" providerId="LiveId" clId="{9E7DF557-83E8-A64E-B9B9-566FB7308460}" dt="2020-06-23T19:37:42.324" v="94"/>
          <ac:graphicFrameMkLst>
            <pc:docMk/>
            <pc:sldMk cId="4197466983" sldId="262"/>
            <ac:graphicFrameMk id="7" creationId="{3B39814C-195E-4640-95C1-C8C0A9BF0D5F}"/>
          </ac:graphicFrameMkLst>
        </pc:graphicFrameChg>
        <pc:graphicFrameChg chg="add mod">
          <ac:chgData name="Leonard Fernando" userId="9602231002f29d14" providerId="LiveId" clId="{9E7DF557-83E8-A64E-B9B9-566FB7308460}" dt="2020-06-23T19:37:56.491" v="100" actId="2085"/>
          <ac:graphicFrameMkLst>
            <pc:docMk/>
            <pc:sldMk cId="4197466983" sldId="262"/>
            <ac:graphicFrameMk id="8" creationId="{3B39814C-195E-4640-95C1-C8C0A9BF0D5F}"/>
          </ac:graphicFrameMkLst>
        </pc:graphicFrameChg>
        <pc:graphicFrameChg chg="add mod">
          <ac:chgData name="Leonard Fernando" userId="9602231002f29d14" providerId="LiveId" clId="{9E7DF557-83E8-A64E-B9B9-566FB7308460}" dt="2020-06-23T19:38:20.358" v="103"/>
          <ac:graphicFrameMkLst>
            <pc:docMk/>
            <pc:sldMk cId="4197466983" sldId="262"/>
            <ac:graphicFrameMk id="9" creationId="{41BDEE60-631D-2843-B397-DC372A5FD4EA}"/>
          </ac:graphicFrameMkLst>
        </pc:graphicFrameChg>
        <pc:graphicFrameChg chg="add mod">
          <ac:chgData name="Leonard Fernando" userId="9602231002f29d14" providerId="LiveId" clId="{9E7DF557-83E8-A64E-B9B9-566FB7308460}" dt="2020-06-23T19:38:40.601" v="110" actId="2085"/>
          <ac:graphicFrameMkLst>
            <pc:docMk/>
            <pc:sldMk cId="4197466983" sldId="262"/>
            <ac:graphicFrameMk id="10" creationId="{41BDEE60-631D-2843-B397-DC372A5FD4EA}"/>
          </ac:graphicFrameMkLst>
        </pc:graphicFrameChg>
        <pc:graphicFrameChg chg="del">
          <ac:chgData name="Leonard Fernando" userId="9602231002f29d14" providerId="LiveId" clId="{9E7DF557-83E8-A64E-B9B9-566FB7308460}" dt="2020-06-23T19:37:29.943" v="92" actId="478"/>
          <ac:graphicFrameMkLst>
            <pc:docMk/>
            <pc:sldMk cId="4197466983" sldId="262"/>
            <ac:graphicFrameMk id="11" creationId="{EF38019C-63DA-9746-BAC3-3BEECDE6DCBE}"/>
          </ac:graphicFrameMkLst>
        </pc:graphicFrameChg>
        <pc:graphicFrameChg chg="del">
          <ac:chgData name="Leonard Fernando" userId="9602231002f29d14" providerId="LiveId" clId="{9E7DF557-83E8-A64E-B9B9-566FB7308460}" dt="2020-06-23T19:38:07.500" v="101" actId="478"/>
          <ac:graphicFrameMkLst>
            <pc:docMk/>
            <pc:sldMk cId="4197466983" sldId="262"/>
            <ac:graphicFrameMk id="13" creationId="{700C881A-1C48-D847-80A9-F22E85915B17}"/>
          </ac:graphicFrameMkLst>
        </pc:graphicFrameChg>
      </pc:sldChg>
    </pc:docChg>
  </pc:docChgLst>
  <pc:docChgLst>
    <pc:chgData name="Leonard Fernando" userId="9602231002f29d14" providerId="Windows Live" clId="Web-{23314840-ABF6-47D4-BC00-A67C3EC072C1}"/>
    <pc:docChg chg="addSld modSld">
      <pc:chgData name="Leonard Fernando" userId="9602231002f29d14" providerId="Windows Live" clId="Web-{23314840-ABF6-47D4-BC00-A67C3EC072C1}" dt="2020-06-02T03:44:15.878" v="1203" actId="20577"/>
      <pc:docMkLst>
        <pc:docMk/>
      </pc:docMkLst>
      <pc:sldChg chg="addSp delSp modSp">
        <pc:chgData name="Leonard Fernando" userId="9602231002f29d14" providerId="Windows Live" clId="Web-{23314840-ABF6-47D4-BC00-A67C3EC072C1}" dt="2020-06-02T03:44:15.066" v="1201" actId="20577"/>
        <pc:sldMkLst>
          <pc:docMk/>
          <pc:sldMk cId="0" sldId="256"/>
        </pc:sldMkLst>
        <pc:spChg chg="add mod">
          <ac:chgData name="Leonard Fernando" userId="9602231002f29d14" providerId="Windows Live" clId="Web-{23314840-ABF6-47D4-BC00-A67C3EC072C1}" dt="2020-06-02T03:44:15.066" v="1201" actId="20577"/>
          <ac:spMkLst>
            <pc:docMk/>
            <pc:sldMk cId="0" sldId="256"/>
            <ac:spMk id="3" creationId="{CA7CC1A5-3DDB-4C03-B6DC-BE4FAF9CA619}"/>
          </ac:spMkLst>
        </pc:spChg>
        <pc:spChg chg="del">
          <ac:chgData name="Leonard Fernando" userId="9602231002f29d14" providerId="Windows Live" clId="Web-{23314840-ABF6-47D4-BC00-A67C3EC072C1}" dt="2020-06-02T03:13:58.444" v="59"/>
          <ac:spMkLst>
            <pc:docMk/>
            <pc:sldMk cId="0" sldId="256"/>
            <ac:spMk id="24" creationId="{00000000-0000-0000-0000-000000000000}"/>
          </ac:spMkLst>
        </pc:spChg>
        <pc:spChg chg="mod">
          <ac:chgData name="Leonard Fernando" userId="9602231002f29d14" providerId="Windows Live" clId="Web-{23314840-ABF6-47D4-BC00-A67C3EC072C1}" dt="2020-06-02T03:13:14.897" v="44" actId="20577"/>
          <ac:spMkLst>
            <pc:docMk/>
            <pc:sldMk cId="0" sldId="256"/>
            <ac:spMk id="25" creationId="{00000000-0000-0000-0000-000000000000}"/>
          </ac:spMkLst>
        </pc:spChg>
        <pc:spChg chg="del mod">
          <ac:chgData name="Leonard Fernando" userId="9602231002f29d14" providerId="Windows Live" clId="Web-{23314840-ABF6-47D4-BC00-A67C3EC072C1}" dt="2020-06-02T03:13:53.866" v="58"/>
          <ac:spMkLst>
            <pc:docMk/>
            <pc:sldMk cId="0" sldId="256"/>
            <ac:spMk id="26" creationId="{00000000-0000-0000-0000-000000000000}"/>
          </ac:spMkLst>
        </pc:spChg>
        <pc:graphicFrameChg chg="del">
          <ac:chgData name="Leonard Fernando" userId="9602231002f29d14" providerId="Windows Live" clId="Web-{23314840-ABF6-47D4-BC00-A67C3EC072C1}" dt="2020-06-02T03:13:27.475" v="47"/>
          <ac:graphicFrameMkLst>
            <pc:docMk/>
            <pc:sldMk cId="0" sldId="256"/>
            <ac:graphicFrameMk id="27" creationId="{00000000-0000-0000-0000-000000000000}"/>
          </ac:graphicFrameMkLst>
        </pc:graphicFrameChg>
        <pc:graphicFrameChg chg="del">
          <ac:chgData name="Leonard Fernando" userId="9602231002f29d14" providerId="Windows Live" clId="Web-{23314840-ABF6-47D4-BC00-A67C3EC072C1}" dt="2020-06-02T03:13:29.772" v="48"/>
          <ac:graphicFrameMkLst>
            <pc:docMk/>
            <pc:sldMk cId="0" sldId="256"/>
            <ac:graphicFrameMk id="28" creationId="{00000000-0000-0000-0000-000000000000}"/>
          </ac:graphicFrameMkLst>
        </pc:graphicFrameChg>
        <pc:graphicFrameChg chg="del">
          <ac:chgData name="Leonard Fernando" userId="9602231002f29d14" providerId="Windows Live" clId="Web-{23314840-ABF6-47D4-BC00-A67C3EC072C1}" dt="2020-06-02T03:13:30.960" v="49"/>
          <ac:graphicFrameMkLst>
            <pc:docMk/>
            <pc:sldMk cId="0" sldId="256"/>
            <ac:graphicFrameMk id="29" creationId="{00000000-0000-0000-0000-000000000000}"/>
          </ac:graphicFrameMkLst>
        </pc:graphicFrameChg>
        <pc:graphicFrameChg chg="del">
          <ac:chgData name="Leonard Fernando" userId="9602231002f29d14" providerId="Windows Live" clId="Web-{23314840-ABF6-47D4-BC00-A67C3EC072C1}" dt="2020-06-02T03:13:32.163" v="50"/>
          <ac:graphicFrameMkLst>
            <pc:docMk/>
            <pc:sldMk cId="0" sldId="256"/>
            <ac:graphicFrameMk id="30" creationId="{00000000-0000-0000-0000-000000000000}"/>
          </ac:graphicFrameMkLst>
        </pc:graphicFrameChg>
        <pc:picChg chg="add del mod">
          <ac:chgData name="Leonard Fernando" userId="9602231002f29d14" providerId="Windows Live" clId="Web-{23314840-ABF6-47D4-BC00-A67C3EC072C1}" dt="2020-06-02T03:18:39.372" v="242"/>
          <ac:picMkLst>
            <pc:docMk/>
            <pc:sldMk cId="0" sldId="256"/>
            <ac:picMk id="2" creationId="{938AD248-0C14-4289-8BDA-7A4E9F3DE36F}"/>
          </ac:picMkLst>
        </pc:picChg>
        <pc:picChg chg="add del mod">
          <ac:chgData name="Leonard Fernando" userId="9602231002f29d14" providerId="Windows Live" clId="Web-{23314840-ABF6-47D4-BC00-A67C3EC072C1}" dt="2020-06-02T03:23:07.129" v="248"/>
          <ac:picMkLst>
            <pc:docMk/>
            <pc:sldMk cId="0" sldId="256"/>
            <ac:picMk id="4" creationId="{B4687F30-2D00-4C97-B018-F37095F124D3}"/>
          </ac:picMkLst>
        </pc:picChg>
        <pc:picChg chg="add mod">
          <ac:chgData name="Leonard Fernando" userId="9602231002f29d14" providerId="Windows Live" clId="Web-{23314840-ABF6-47D4-BC00-A67C3EC072C1}" dt="2020-06-02T03:23:40.083" v="252" actId="1076"/>
          <ac:picMkLst>
            <pc:docMk/>
            <pc:sldMk cId="0" sldId="256"/>
            <ac:picMk id="5" creationId="{F90642E4-76AA-4DE6-BB62-F28DDC6B76C6}"/>
          </ac:picMkLst>
        </pc:picChg>
      </pc:sldChg>
      <pc:sldChg chg="addSp delSp modSp add replId">
        <pc:chgData name="Leonard Fernando" userId="9602231002f29d14" providerId="Windows Live" clId="Web-{23314840-ABF6-47D4-BC00-A67C3EC072C1}" dt="2020-06-02T03:43:45.456" v="1182" actId="20577"/>
        <pc:sldMkLst>
          <pc:docMk/>
          <pc:sldMk cId="3478230290" sldId="257"/>
        </pc:sldMkLst>
        <pc:spChg chg="mod">
          <ac:chgData name="Leonard Fernando" userId="9602231002f29d14" providerId="Windows Live" clId="Web-{23314840-ABF6-47D4-BC00-A67C3EC072C1}" dt="2020-06-02T03:43:45.456" v="1182" actId="20577"/>
          <ac:spMkLst>
            <pc:docMk/>
            <pc:sldMk cId="3478230290" sldId="257"/>
            <ac:spMk id="3" creationId="{CA7CC1A5-3DDB-4C03-B6DC-BE4FAF9CA619}"/>
          </ac:spMkLst>
        </pc:spChg>
        <pc:picChg chg="add mod">
          <ac:chgData name="Leonard Fernando" userId="9602231002f29d14" providerId="Windows Live" clId="Web-{23314840-ABF6-47D4-BC00-A67C3EC072C1}" dt="2020-06-02T03:31:53.798" v="721" actId="14100"/>
          <ac:picMkLst>
            <pc:docMk/>
            <pc:sldMk cId="3478230290" sldId="257"/>
            <ac:picMk id="2" creationId="{4AC43AB9-F15E-43B4-ADF2-A345075419DB}"/>
          </ac:picMkLst>
        </pc:picChg>
        <pc:picChg chg="del">
          <ac:chgData name="Leonard Fernando" userId="9602231002f29d14" providerId="Windows Live" clId="Web-{23314840-ABF6-47D4-BC00-A67C3EC072C1}" dt="2020-06-02T03:26:18.430" v="449"/>
          <ac:picMkLst>
            <pc:docMk/>
            <pc:sldMk cId="3478230290" sldId="257"/>
            <ac:picMk id="5" creationId="{F90642E4-76AA-4DE6-BB62-F28DDC6B76C6}"/>
          </ac:picMkLst>
        </pc:picChg>
      </pc:sldChg>
      <pc:sldChg chg="addSp delSp modSp add replId">
        <pc:chgData name="Leonard Fernando" userId="9602231002f29d14" providerId="Windows Live" clId="Web-{23314840-ABF6-47D4-BC00-A67C3EC072C1}" dt="2020-06-02T03:43:26.658" v="1178" actId="20577"/>
        <pc:sldMkLst>
          <pc:docMk/>
          <pc:sldMk cId="2296664958" sldId="258"/>
        </pc:sldMkLst>
        <pc:spChg chg="mod">
          <ac:chgData name="Leonard Fernando" userId="9602231002f29d14" providerId="Windows Live" clId="Web-{23314840-ABF6-47D4-BC00-A67C3EC072C1}" dt="2020-06-02T03:43:26.658" v="1178" actId="20577"/>
          <ac:spMkLst>
            <pc:docMk/>
            <pc:sldMk cId="2296664958" sldId="258"/>
            <ac:spMk id="3" creationId="{CA7CC1A5-3DDB-4C03-B6DC-BE4FAF9CA619}"/>
          </ac:spMkLst>
        </pc:spChg>
        <pc:picChg chg="del">
          <ac:chgData name="Leonard Fernando" userId="9602231002f29d14" providerId="Windows Live" clId="Web-{23314840-ABF6-47D4-BC00-A67C3EC072C1}" dt="2020-06-02T03:32:38.439" v="723"/>
          <ac:picMkLst>
            <pc:docMk/>
            <pc:sldMk cId="2296664958" sldId="258"/>
            <ac:picMk id="2" creationId="{4AC43AB9-F15E-43B4-ADF2-A345075419DB}"/>
          </ac:picMkLst>
        </pc:picChg>
        <pc:picChg chg="add mod">
          <ac:chgData name="Leonard Fernando" userId="9602231002f29d14" providerId="Windows Live" clId="Web-{23314840-ABF6-47D4-BC00-A67C3EC072C1}" dt="2020-06-02T03:33:06.018" v="728" actId="14100"/>
          <ac:picMkLst>
            <pc:docMk/>
            <pc:sldMk cId="2296664958" sldId="258"/>
            <ac:picMk id="4" creationId="{077F45A7-5BAE-4818-ABD4-D1413DB58127}"/>
          </ac:picMkLst>
        </pc:picChg>
      </pc:sldChg>
      <pc:sldChg chg="addSp delSp modSp add replId">
        <pc:chgData name="Leonard Fernando" userId="9602231002f29d14" providerId="Windows Live" clId="Web-{23314840-ABF6-47D4-BC00-A67C3EC072C1}" dt="2020-06-02T03:43:16.018" v="1171" actId="20577"/>
        <pc:sldMkLst>
          <pc:docMk/>
          <pc:sldMk cId="3808308245" sldId="259"/>
        </pc:sldMkLst>
        <pc:spChg chg="mod">
          <ac:chgData name="Leonard Fernando" userId="9602231002f29d14" providerId="Windows Live" clId="Web-{23314840-ABF6-47D4-BC00-A67C3EC072C1}" dt="2020-06-02T03:43:16.018" v="1171" actId="20577"/>
          <ac:spMkLst>
            <pc:docMk/>
            <pc:sldMk cId="3808308245" sldId="259"/>
            <ac:spMk id="3" creationId="{CA7CC1A5-3DDB-4C03-B6DC-BE4FAF9CA619}"/>
          </ac:spMkLst>
        </pc:spChg>
        <pc:picChg chg="add mod">
          <ac:chgData name="Leonard Fernando" userId="9602231002f29d14" providerId="Windows Live" clId="Web-{23314840-ABF6-47D4-BC00-A67C3EC072C1}" dt="2020-06-02T03:39:11.996" v="973" actId="14100"/>
          <ac:picMkLst>
            <pc:docMk/>
            <pc:sldMk cId="3808308245" sldId="259"/>
            <ac:picMk id="2" creationId="{F20E6C75-9961-434A-AD08-758A7AFCC616}"/>
          </ac:picMkLst>
        </pc:picChg>
        <pc:picChg chg="del">
          <ac:chgData name="Leonard Fernando" userId="9602231002f29d14" providerId="Windows Live" clId="Web-{23314840-ABF6-47D4-BC00-A67C3EC072C1}" dt="2020-06-02T03:38:37.854" v="968"/>
          <ac:picMkLst>
            <pc:docMk/>
            <pc:sldMk cId="3808308245" sldId="259"/>
            <ac:picMk id="4" creationId="{077F45A7-5BAE-4818-ABD4-D1413DB58127}"/>
          </ac:picMkLst>
        </pc:picChg>
      </pc:sldChg>
    </pc:docChg>
  </pc:docChgLst>
  <pc:docChgLst>
    <pc:chgData name="Leonard Fernando" userId="9602231002f29d14" providerId="Windows Live" clId="Web-{66949BE9-82D8-4E98-B982-DAFF7BC1F3AF}"/>
    <pc:docChg chg="modSld">
      <pc:chgData name="Leonard Fernando" userId="9602231002f29d14" providerId="Windows Live" clId="Web-{66949BE9-82D8-4E98-B982-DAFF7BC1F3AF}" dt="2020-06-03T05:57:23.501" v="954" actId="20577"/>
      <pc:docMkLst>
        <pc:docMk/>
      </pc:docMkLst>
      <pc:sldChg chg="addSp delSp modSp">
        <pc:chgData name="Leonard Fernando" userId="9602231002f29d14" providerId="Windows Live" clId="Web-{66949BE9-82D8-4E98-B982-DAFF7BC1F3AF}" dt="2020-06-03T05:41:48.945" v="228" actId="20577"/>
        <pc:sldMkLst>
          <pc:docMk/>
          <pc:sldMk cId="0" sldId="256"/>
        </pc:sldMkLst>
        <pc:spChg chg="mod">
          <ac:chgData name="Leonard Fernando" userId="9602231002f29d14" providerId="Windows Live" clId="Web-{66949BE9-82D8-4E98-B982-DAFF7BC1F3AF}" dt="2020-06-03T05:41:48.945" v="228" actId="20577"/>
          <ac:spMkLst>
            <pc:docMk/>
            <pc:sldMk cId="0" sldId="256"/>
            <ac:spMk id="3" creationId="{CA7CC1A5-3DDB-4C03-B6DC-BE4FAF9CA619}"/>
          </ac:spMkLst>
        </pc:spChg>
        <pc:spChg chg="mod">
          <ac:chgData name="Leonard Fernando" userId="9602231002f29d14" providerId="Windows Live" clId="Web-{66949BE9-82D8-4E98-B982-DAFF7BC1F3AF}" dt="2020-06-03T05:20:25.041" v="6" actId="20577"/>
          <ac:spMkLst>
            <pc:docMk/>
            <pc:sldMk cId="0" sldId="256"/>
            <ac:spMk id="25" creationId="{00000000-0000-0000-0000-000000000000}"/>
          </ac:spMkLst>
        </pc:spChg>
        <pc:picChg chg="add del mod">
          <ac:chgData name="Leonard Fernando" userId="9602231002f29d14" providerId="Windows Live" clId="Web-{66949BE9-82D8-4E98-B982-DAFF7BC1F3AF}" dt="2020-06-03T05:21:56.250" v="28"/>
          <ac:picMkLst>
            <pc:docMk/>
            <pc:sldMk cId="0" sldId="256"/>
            <ac:picMk id="2" creationId="{16B04EE3-4F8B-466F-9F19-EAF4CB88918F}"/>
          </ac:picMkLst>
        </pc:picChg>
        <pc:picChg chg="add mod">
          <ac:chgData name="Leonard Fernando" userId="9602231002f29d14" providerId="Windows Live" clId="Web-{66949BE9-82D8-4E98-B982-DAFF7BC1F3AF}" dt="2020-06-03T05:23:14.911" v="36" actId="1076"/>
          <ac:picMkLst>
            <pc:docMk/>
            <pc:sldMk cId="0" sldId="256"/>
            <ac:picMk id="4" creationId="{8D778F17-8027-4871-BC98-11CADAB7A7A8}"/>
          </ac:picMkLst>
        </pc:picChg>
        <pc:picChg chg="del">
          <ac:chgData name="Leonard Fernando" userId="9602231002f29d14" providerId="Windows Live" clId="Web-{66949BE9-82D8-4E98-B982-DAFF7BC1F3AF}" dt="2020-06-03T05:20:34.432" v="9"/>
          <ac:picMkLst>
            <pc:docMk/>
            <pc:sldMk cId="0" sldId="256"/>
            <ac:picMk id="5" creationId="{F90642E4-76AA-4DE6-BB62-F28DDC6B76C6}"/>
          </ac:picMkLst>
        </pc:picChg>
      </pc:sldChg>
      <pc:sldChg chg="addSp delSp modSp">
        <pc:chgData name="Leonard Fernando" userId="9602231002f29d14" providerId="Windows Live" clId="Web-{66949BE9-82D8-4E98-B982-DAFF7BC1F3AF}" dt="2020-06-03T05:44:58.128" v="387" actId="20577"/>
        <pc:sldMkLst>
          <pc:docMk/>
          <pc:sldMk cId="3478230290" sldId="257"/>
        </pc:sldMkLst>
        <pc:spChg chg="mod">
          <ac:chgData name="Leonard Fernando" userId="9602231002f29d14" providerId="Windows Live" clId="Web-{66949BE9-82D8-4E98-B982-DAFF7BC1F3AF}" dt="2020-06-03T05:44:58.128" v="387" actId="20577"/>
          <ac:spMkLst>
            <pc:docMk/>
            <pc:sldMk cId="3478230290" sldId="257"/>
            <ac:spMk id="3" creationId="{CA7CC1A5-3DDB-4C03-B6DC-BE4FAF9CA619}"/>
          </ac:spMkLst>
        </pc:spChg>
        <pc:spChg chg="mod">
          <ac:chgData name="Leonard Fernando" userId="9602231002f29d14" providerId="Windows Live" clId="Web-{66949BE9-82D8-4E98-B982-DAFF7BC1F3AF}" dt="2020-06-03T05:21:32.326" v="26" actId="20577"/>
          <ac:spMkLst>
            <pc:docMk/>
            <pc:sldMk cId="3478230290" sldId="257"/>
            <ac:spMk id="25" creationId="{00000000-0000-0000-0000-000000000000}"/>
          </ac:spMkLst>
        </pc:spChg>
        <pc:picChg chg="del">
          <ac:chgData name="Leonard Fernando" userId="9602231002f29d14" providerId="Windows Live" clId="Web-{66949BE9-82D8-4E98-B982-DAFF7BC1F3AF}" dt="2020-06-03T05:41:58.196" v="230"/>
          <ac:picMkLst>
            <pc:docMk/>
            <pc:sldMk cId="3478230290" sldId="257"/>
            <ac:picMk id="2" creationId="{4AC43AB9-F15E-43B4-ADF2-A345075419DB}"/>
          </ac:picMkLst>
        </pc:picChg>
        <pc:picChg chg="add mod">
          <ac:chgData name="Leonard Fernando" userId="9602231002f29d14" providerId="Windows Live" clId="Web-{66949BE9-82D8-4E98-B982-DAFF7BC1F3AF}" dt="2020-06-03T05:43:10.091" v="244" actId="1076"/>
          <ac:picMkLst>
            <pc:docMk/>
            <pc:sldMk cId="3478230290" sldId="257"/>
            <ac:picMk id="4" creationId="{9D43EFE3-DAAF-4BD2-918F-3E644348809B}"/>
          </ac:picMkLst>
        </pc:picChg>
      </pc:sldChg>
      <pc:sldChg chg="addSp delSp modSp">
        <pc:chgData name="Leonard Fernando" userId="9602231002f29d14" providerId="Windows Live" clId="Web-{66949BE9-82D8-4E98-B982-DAFF7BC1F3AF}" dt="2020-06-03T05:57:23.501" v="953" actId="20577"/>
        <pc:sldMkLst>
          <pc:docMk/>
          <pc:sldMk cId="2296664958" sldId="258"/>
        </pc:sldMkLst>
        <pc:spChg chg="mod">
          <ac:chgData name="Leonard Fernando" userId="9602231002f29d14" providerId="Windows Live" clId="Web-{66949BE9-82D8-4E98-B982-DAFF7BC1F3AF}" dt="2020-06-03T05:57:23.501" v="953" actId="20577"/>
          <ac:spMkLst>
            <pc:docMk/>
            <pc:sldMk cId="2296664958" sldId="258"/>
            <ac:spMk id="3" creationId="{CA7CC1A5-3DDB-4C03-B6DC-BE4FAF9CA619}"/>
          </ac:spMkLst>
        </pc:spChg>
        <pc:spChg chg="mod">
          <ac:chgData name="Leonard Fernando" userId="9602231002f29d14" providerId="Windows Live" clId="Web-{66949BE9-82D8-4E98-B982-DAFF7BC1F3AF}" dt="2020-06-03T05:45:21.177" v="401" actId="20577"/>
          <ac:spMkLst>
            <pc:docMk/>
            <pc:sldMk cId="2296664958" sldId="258"/>
            <ac:spMk id="25" creationId="{00000000-0000-0000-0000-000000000000}"/>
          </ac:spMkLst>
        </pc:spChg>
        <pc:picChg chg="add mod">
          <ac:chgData name="Leonard Fernando" userId="9602231002f29d14" providerId="Windows Live" clId="Web-{66949BE9-82D8-4E98-B982-DAFF7BC1F3AF}" dt="2020-06-03T05:47:46.482" v="435" actId="1076"/>
          <ac:picMkLst>
            <pc:docMk/>
            <pc:sldMk cId="2296664958" sldId="258"/>
            <ac:picMk id="2" creationId="{E77A9168-5B42-4AAB-8C25-FFD8F62CF8FA}"/>
          </ac:picMkLst>
        </pc:picChg>
        <pc:picChg chg="del">
          <ac:chgData name="Leonard Fernando" userId="9602231002f29d14" providerId="Windows Live" clId="Web-{66949BE9-82D8-4E98-B982-DAFF7BC1F3AF}" dt="2020-06-03T05:45:40.928" v="415"/>
          <ac:picMkLst>
            <pc:docMk/>
            <pc:sldMk cId="2296664958" sldId="258"/>
            <ac:picMk id="4" creationId="{077F45A7-5BAE-4818-ABD4-D1413DB58127}"/>
          </ac:picMkLst>
        </pc:picChg>
      </pc:sldChg>
      <pc:sldChg chg="addSp delSp modSp">
        <pc:chgData name="Leonard Fernando" userId="9602231002f29d14" providerId="Windows Live" clId="Web-{66949BE9-82D8-4E98-B982-DAFF7BC1F3AF}" dt="2020-06-03T05:55:04.743" v="790" actId="20577"/>
        <pc:sldMkLst>
          <pc:docMk/>
          <pc:sldMk cId="3808308245" sldId="259"/>
        </pc:sldMkLst>
        <pc:spChg chg="mod">
          <ac:chgData name="Leonard Fernando" userId="9602231002f29d14" providerId="Windows Live" clId="Web-{66949BE9-82D8-4E98-B982-DAFF7BC1F3AF}" dt="2020-06-03T05:55:04.743" v="790" actId="20577"/>
          <ac:spMkLst>
            <pc:docMk/>
            <pc:sldMk cId="3808308245" sldId="259"/>
            <ac:spMk id="3" creationId="{CA7CC1A5-3DDB-4C03-B6DC-BE4FAF9CA619}"/>
          </ac:spMkLst>
        </pc:spChg>
        <pc:spChg chg="mod">
          <ac:chgData name="Leonard Fernando" userId="9602231002f29d14" providerId="Windows Live" clId="Web-{66949BE9-82D8-4E98-B982-DAFF7BC1F3AF}" dt="2020-06-03T05:45:33.365" v="413" actId="20577"/>
          <ac:spMkLst>
            <pc:docMk/>
            <pc:sldMk cId="3808308245" sldId="259"/>
            <ac:spMk id="25" creationId="{00000000-0000-0000-0000-000000000000}"/>
          </ac:spMkLst>
        </pc:spChg>
        <pc:picChg chg="del mod">
          <ac:chgData name="Leonard Fernando" userId="9602231002f29d14" providerId="Windows Live" clId="Web-{66949BE9-82D8-4E98-B982-DAFF7BC1F3AF}" dt="2020-06-03T05:51:32.292" v="651"/>
          <ac:picMkLst>
            <pc:docMk/>
            <pc:sldMk cId="3808308245" sldId="259"/>
            <ac:picMk id="2" creationId="{F20E6C75-9961-434A-AD08-758A7AFCC616}"/>
          </ac:picMkLst>
        </pc:picChg>
        <pc:picChg chg="add mod">
          <ac:chgData name="Leonard Fernando" userId="9602231002f29d14" providerId="Windows Live" clId="Web-{66949BE9-82D8-4E98-B982-DAFF7BC1F3AF}" dt="2020-06-03T05:53:09.251" v="668" actId="14100"/>
          <ac:picMkLst>
            <pc:docMk/>
            <pc:sldMk cId="3808308245" sldId="259"/>
            <ac:picMk id="4" creationId="{19E2BE89-EDA3-4637-B9BD-9B8182FEAAF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Overall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[SWWorksheetLeonard.xlsx]EBIT!$C$32:$N$32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17489481.050000008</c:v>
                </c:pt>
                <c:pt idx="3">
                  <c:v>10611071.789999999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</c:v>
                </c:pt>
                <c:pt idx="9">
                  <c:v>26308905.32</c:v>
                </c:pt>
                <c:pt idx="10">
                  <c:v>21843372.059999999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EE-0B46-B094-F1F48827DC58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[SWWorksheetLeonard.xlsx]EBIT!$C$63:$N$63</c:f>
              <c:numCache>
                <c:formatCode>"$"#,##0.00;[Red]\-"$"#,##0.00</c:formatCode>
                <c:ptCount val="12"/>
                <c:pt idx="0">
                  <c:v>23041641.440000001</c:v>
                </c:pt>
                <c:pt idx="1">
                  <c:v>18939711.360000003</c:v>
                </c:pt>
                <c:pt idx="2">
                  <c:v>14249091.850000001</c:v>
                </c:pt>
                <c:pt idx="3">
                  <c:v>8208883.3500000015</c:v>
                </c:pt>
                <c:pt idx="4">
                  <c:v>12013231.099999998</c:v>
                </c:pt>
                <c:pt idx="5">
                  <c:v>21399402.720000003</c:v>
                </c:pt>
                <c:pt idx="6">
                  <c:v>31750634.350000001</c:v>
                </c:pt>
                <c:pt idx="7">
                  <c:v>29729505.75</c:v>
                </c:pt>
                <c:pt idx="8">
                  <c:v>29080374.710000001</c:v>
                </c:pt>
                <c:pt idx="9">
                  <c:v>25142556.789999999</c:v>
                </c:pt>
                <c:pt idx="10">
                  <c:v>23750044.179999996</c:v>
                </c:pt>
                <c:pt idx="11">
                  <c:v>24690189.34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EE-0B46-B094-F1F48827D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40000000"/>
          <c:min val="4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6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Kootha Plant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[SWWorksheetLeonard.xlsx]EBIT!$C$11:$N$11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A0-4B41-9E9A-DB4EB1AFE4E7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[SWWorksheetLeonard.xlsx]EBIT!$C$40:$N$40</c:f>
              <c:numCache>
                <c:formatCode>"$"#,##0.00;[Red]\-"$"#,##0.00</c:formatCode>
                <c:ptCount val="12"/>
                <c:pt idx="0">
                  <c:v>5282428.99</c:v>
                </c:pt>
                <c:pt idx="1">
                  <c:v>3014314.84</c:v>
                </c:pt>
                <c:pt idx="2">
                  <c:v>937282.71</c:v>
                </c:pt>
                <c:pt idx="3">
                  <c:v>695698.95000000019</c:v>
                </c:pt>
                <c:pt idx="4">
                  <c:v>3800344.8500000006</c:v>
                </c:pt>
                <c:pt idx="5">
                  <c:v>4645081.8800000008</c:v>
                </c:pt>
                <c:pt idx="6">
                  <c:v>7033013.290000001</c:v>
                </c:pt>
                <c:pt idx="7">
                  <c:v>6182775.0500000007</c:v>
                </c:pt>
                <c:pt idx="8">
                  <c:v>6958599.8000000007</c:v>
                </c:pt>
                <c:pt idx="9">
                  <c:v>4551309.7100000009</c:v>
                </c:pt>
                <c:pt idx="10">
                  <c:v>4048270.16</c:v>
                </c:pt>
                <c:pt idx="11">
                  <c:v>4074116.5000000005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A0-4B41-9E9A-DB4EB1AFE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8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1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Surjek Plant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[SWWorksheetLeonard.xlsx]EBIT!$C$18:$N$18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1-ED49-B27C-BE32E55F1F60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[SWWorksheetLeonard.xlsx]EBIT!$C$48:$N$48</c:f>
              <c:numCache>
                <c:formatCode>"$"#,##0.00;[Red]\-"$"#,##0.00</c:formatCode>
                <c:ptCount val="12"/>
                <c:pt idx="0">
                  <c:v>5734764.2700000014</c:v>
                </c:pt>
                <c:pt idx="1">
                  <c:v>3779140.0200000014</c:v>
                </c:pt>
                <c:pt idx="2">
                  <c:v>-613667.44999999925</c:v>
                </c:pt>
                <c:pt idx="3">
                  <c:v>-5747396.8399999999</c:v>
                </c:pt>
                <c:pt idx="4">
                  <c:v>-3523025.089999998</c:v>
                </c:pt>
                <c:pt idx="5">
                  <c:v>380758.06000000052</c:v>
                </c:pt>
                <c:pt idx="6">
                  <c:v>8082244.7800000031</c:v>
                </c:pt>
                <c:pt idx="7">
                  <c:v>7071588.6400000025</c:v>
                </c:pt>
                <c:pt idx="8">
                  <c:v>4321776.8199999984</c:v>
                </c:pt>
                <c:pt idx="9">
                  <c:v>8171766.6200000029</c:v>
                </c:pt>
                <c:pt idx="10">
                  <c:v>5828325.3200000003</c:v>
                </c:pt>
                <c:pt idx="11">
                  <c:v>6069939.7600000016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1-ED49-B27C-BE32E55F1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20000000"/>
          <c:min val="-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5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Jutik Plant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[SWWorksheetLeonard.xlsx]EBIT!$C$25:$N$25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47-944B-8827-2DF7F89D341F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[SWWorksheetLeonard.xlsx]EBIT!$C$56:$N$56</c:f>
              <c:numCache>
                <c:formatCode>"$"#,##0.00;[Red]\-"$"#,##0.00</c:formatCode>
                <c:ptCount val="12"/>
                <c:pt idx="0">
                  <c:v>12024448.18</c:v>
                </c:pt>
                <c:pt idx="1">
                  <c:v>12146256.5</c:v>
                </c:pt>
                <c:pt idx="2">
                  <c:v>13925476.59</c:v>
                </c:pt>
                <c:pt idx="3">
                  <c:v>13260581.240000002</c:v>
                </c:pt>
                <c:pt idx="4">
                  <c:v>11735911.339999996</c:v>
                </c:pt>
                <c:pt idx="5">
                  <c:v>16373562.779999997</c:v>
                </c:pt>
                <c:pt idx="6">
                  <c:v>16635376.279999997</c:v>
                </c:pt>
                <c:pt idx="7">
                  <c:v>16475142.059999999</c:v>
                </c:pt>
                <c:pt idx="8">
                  <c:v>17799998.09</c:v>
                </c:pt>
                <c:pt idx="9">
                  <c:v>12419480.460000001</c:v>
                </c:pt>
                <c:pt idx="10">
                  <c:v>13873448.699999997</c:v>
                </c:pt>
                <c:pt idx="11">
                  <c:v>14546133.079999998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47-944B-8827-2DF7F89D3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20000000"/>
          <c:min val="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2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23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in EBIT assignment </a:t>
            </a: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8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_106_554054FD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EBIT Analysis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EBIT Analysis, </a:t>
            </a:r>
            <a:r>
              <a:rPr lang="en-US" sz="122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F38019C-63DA-9746-BAC3-3BEECDE6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647983"/>
              </p:ext>
            </p:extLst>
          </p:nvPr>
        </p:nvGraphicFramePr>
        <p:xfrm>
          <a:off x="191287" y="866706"/>
          <a:ext cx="8748515" cy="255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00C881A-1C48-D847-80A9-F22E85915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743332"/>
              </p:ext>
            </p:extLst>
          </p:nvPr>
        </p:nvGraphicFramePr>
        <p:xfrm>
          <a:off x="178374" y="3423189"/>
          <a:ext cx="2913169" cy="2828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62B10D-0281-514D-92A3-0DB2370179A9}"/>
              </a:ext>
            </a:extLst>
          </p:cNvPr>
          <p:cNvSpPr txBox="1"/>
          <p:nvPr/>
        </p:nvSpPr>
        <p:spPr>
          <a:xfrm>
            <a:off x="204198" y="6366872"/>
            <a:ext cx="87356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Overall EBIT has stayed consistent for the business. However, Actual EBIT exceeds Budget EBIT for </a:t>
            </a:r>
            <a:r>
              <a:rPr lang="en-US" sz="1000" err="1"/>
              <a:t>Kootha</a:t>
            </a:r>
            <a:r>
              <a:rPr lang="en-US" sz="1000"/>
              <a:t> unit between August &amp; November 2013. </a:t>
            </a:r>
            <a:r>
              <a:rPr lang="en-US" sz="1000" err="1"/>
              <a:t>Surjek</a:t>
            </a:r>
            <a:r>
              <a:rPr lang="en-US" sz="1000"/>
              <a:t> unit’s EBIT looks consistent overall whereas the </a:t>
            </a:r>
            <a:r>
              <a:rPr lang="en-US" sz="1000" err="1"/>
              <a:t>Jutik</a:t>
            </a:r>
            <a:r>
              <a:rPr lang="en-US" sz="1000"/>
              <a:t> unit experiences noticeable dips in actual EBIT between August 2013 &amp; March 2014.</a:t>
            </a:r>
          </a:p>
          <a:p>
            <a:endParaRPr lang="en-US" sz="12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CFF1BA4-0E20-5248-A3C6-3FA519E94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432112"/>
              </p:ext>
            </p:extLst>
          </p:nvPr>
        </p:nvGraphicFramePr>
        <p:xfrm>
          <a:off x="3104456" y="3423189"/>
          <a:ext cx="2913169" cy="2817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881851A-3EA8-8F40-A2CD-D5034C272F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549612"/>
              </p:ext>
            </p:extLst>
          </p:nvPr>
        </p:nvGraphicFramePr>
        <p:xfrm>
          <a:off x="6013721" y="3429001"/>
          <a:ext cx="2913169" cy="282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983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6590869" y="353010"/>
            <a:ext cx="178880" cy="132972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914259" y="349844"/>
            <a:ext cx="687022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820405" y="349844"/>
            <a:ext cx="763006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Bar.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1604" y="229536"/>
            <a:ext cx="8626171" cy="2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EBIT Variance Analysis</a:t>
            </a:r>
            <a:endParaRPr/>
          </a:p>
        </p:txBody>
      </p:sp>
      <p:sp>
        <p:nvSpPr>
          <p:cNvPr id="147" name="Google Shape;64;p2">
            <a:extLst>
              <a:ext uri="{FF2B5EF4-FFF2-40B4-BE49-F238E27FC236}">
                <a16:creationId xmlns:a16="http://schemas.microsoft.com/office/drawing/2014/main" id="{9677A620-BFA2-B244-A28E-50C848ED4509}"/>
              </a:ext>
            </a:extLst>
          </p:cNvPr>
          <p:cNvSpPr/>
          <p:nvPr/>
        </p:nvSpPr>
        <p:spPr>
          <a:xfrm>
            <a:off x="7717765" y="359342"/>
            <a:ext cx="178880" cy="132972"/>
          </a:xfrm>
          <a:prstGeom prst="rect">
            <a:avLst/>
          </a:prstGeom>
          <a:solidFill>
            <a:srgbClr val="00B3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758" b="0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51;p3">
            <a:extLst>
              <a:ext uri="{FF2B5EF4-FFF2-40B4-BE49-F238E27FC236}">
                <a16:creationId xmlns:a16="http://schemas.microsoft.com/office/drawing/2014/main" id="{6B79ECB3-D395-F64E-B942-87AE50C81D5C}"/>
              </a:ext>
            </a:extLst>
          </p:cNvPr>
          <p:cNvSpPr/>
          <p:nvPr/>
        </p:nvSpPr>
        <p:spPr>
          <a:xfrm>
            <a:off x="178374" y="638708"/>
            <a:ext cx="8761428" cy="553638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A3597F-EC25-164E-8466-1A843C0F9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71361"/>
              </p:ext>
            </p:extLst>
          </p:nvPr>
        </p:nvGraphicFramePr>
        <p:xfrm>
          <a:off x="206375" y="682625"/>
          <a:ext cx="8621713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Worksheet" r:id="rId4" imgW="11722100" imgH="6299200" progId="Excel.Sheet.12">
                  <p:embed/>
                </p:oleObj>
              </mc:Choice>
              <mc:Fallback>
                <p:oleObj name="Worksheet" r:id="rId4" imgW="11722100" imgH="62992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A3597F-EC25-164E-8466-1A843C0F9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375" y="682625"/>
                        <a:ext cx="8621713" cy="532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8B437D5B-6061-234E-85F4-74015E385172}"/>
              </a:ext>
            </a:extLst>
          </p:cNvPr>
          <p:cNvSpPr txBox="1"/>
          <p:nvPr/>
        </p:nvSpPr>
        <p:spPr>
          <a:xfrm>
            <a:off x="204198" y="6336076"/>
            <a:ext cx="87356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After showing how EBIT is calculated, through the overall variances between revenue, operating expenses, and overheads, we are left with a positive variance between actual and budgeted EBIT of 46.3. 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3027942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Synergy_CF_YNR002</vt:lpstr>
      <vt:lpstr>EBIT Analysis</vt:lpstr>
      <vt:lpstr>EBIT Variance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</dc:title>
  <dc:creator>Hui, Chris</dc:creator>
  <cp:revision>1</cp:revision>
  <dcterms:created xsi:type="dcterms:W3CDTF">2019-06-11T08:26:49Z</dcterms:created>
  <dcterms:modified xsi:type="dcterms:W3CDTF">2020-07-29T05:36:14Z</dcterms:modified>
</cp:coreProperties>
</file>