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24AF3A-3E1F-EF40-AAEA-AB7C105522C5}" v="127" dt="2020-05-30T23:35:49.264"/>
    <p1510:client id="{F821BD70-4E75-4684-9611-1196A0D587DB}" v="95" dt="2020-05-31T00:00:31.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p:scale>
          <a:sx n="101" d="100"/>
          <a:sy n="101" d="100"/>
        </p:scale>
        <p:origin x="1960" y="3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Windows Live" clId="Web-{1861FDD9-F77F-41B6-A8B9-FFF8CEA6F068}"/>
    <pc:docChg chg="modSld">
      <pc:chgData name="Leonard Fernando" userId="9602231002f29d14" providerId="Windows Live" clId="Web-{1861FDD9-F77F-41B6-A8B9-FFF8CEA6F068}" dt="2020-05-28T05:36:51.387" v="260" actId="20577"/>
      <pc:docMkLst>
        <pc:docMk/>
      </pc:docMkLst>
      <pc:sldChg chg="modSp">
        <pc:chgData name="Leonard Fernando" userId="9602231002f29d14" providerId="Windows Live" clId="Web-{1861FDD9-F77F-41B6-A8B9-FFF8CEA6F068}" dt="2020-05-28T05:36:51.387" v="260" actId="20577"/>
        <pc:sldMkLst>
          <pc:docMk/>
          <pc:sldMk cId="0" sldId="256"/>
        </pc:sldMkLst>
        <pc:spChg chg="mod">
          <ac:chgData name="Leonard Fernando" userId="9602231002f29d14" providerId="Windows Live" clId="Web-{1861FDD9-F77F-41B6-A8B9-FFF8CEA6F068}" dt="2020-05-28T05:01:07.437" v="1" actId="20577"/>
          <ac:spMkLst>
            <pc:docMk/>
            <pc:sldMk cId="0" sldId="256"/>
            <ac:spMk id="34" creationId="{00000000-0000-0000-0000-000000000000}"/>
          </ac:spMkLst>
        </pc:spChg>
        <pc:spChg chg="mod">
          <ac:chgData name="Leonard Fernando" userId="9602231002f29d14" providerId="Windows Live" clId="Web-{1861FDD9-F77F-41B6-A8B9-FFF8CEA6F068}" dt="2020-05-28T05:35:58.931" v="257" actId="20577"/>
          <ac:spMkLst>
            <pc:docMk/>
            <pc:sldMk cId="0" sldId="256"/>
            <ac:spMk id="35" creationId="{00000000-0000-0000-0000-000000000000}"/>
          </ac:spMkLst>
        </pc:spChg>
        <pc:spChg chg="mod">
          <ac:chgData name="Leonard Fernando" userId="9602231002f29d14" providerId="Windows Live" clId="Web-{1861FDD9-F77F-41B6-A8B9-FFF8CEA6F068}" dt="2020-05-28T05:36:51.387" v="260" actId="20577"/>
          <ac:spMkLst>
            <pc:docMk/>
            <pc:sldMk cId="0" sldId="256"/>
            <ac:spMk id="38" creationId="{00000000-0000-0000-0000-000000000000}"/>
          </ac:spMkLst>
        </pc:spChg>
        <pc:spChg chg="mod">
          <ac:chgData name="Leonard Fernando" userId="9602231002f29d14" providerId="Windows Live" clId="Web-{1861FDD9-F77F-41B6-A8B9-FFF8CEA6F068}" dt="2020-05-28T05:35:34.289" v="233" actId="20577"/>
          <ac:spMkLst>
            <pc:docMk/>
            <pc:sldMk cId="0" sldId="256"/>
            <ac:spMk id="48" creationId="{00000000-0000-0000-0000-000000000000}"/>
          </ac:spMkLst>
        </pc:spChg>
      </pc:sldChg>
    </pc:docChg>
  </pc:docChgLst>
  <pc:docChgLst>
    <pc:chgData name="Leonard Fernando" userId="9602231002f29d14" providerId="Windows Live" clId="Web-{6FBAE2A9-8D18-4D24-B7E8-4011A0A51ED7}"/>
    <pc:docChg chg="modSld">
      <pc:chgData name="Leonard Fernando" userId="9602231002f29d14" providerId="Windows Live" clId="Web-{6FBAE2A9-8D18-4D24-B7E8-4011A0A51ED7}" dt="2020-05-28T06:59:54.923" v="1" actId="20577"/>
      <pc:docMkLst>
        <pc:docMk/>
      </pc:docMkLst>
      <pc:sldChg chg="modSp">
        <pc:chgData name="Leonard Fernando" userId="9602231002f29d14" providerId="Windows Live" clId="Web-{6FBAE2A9-8D18-4D24-B7E8-4011A0A51ED7}" dt="2020-05-28T06:59:54.923" v="1" actId="20577"/>
        <pc:sldMkLst>
          <pc:docMk/>
          <pc:sldMk cId="0" sldId="256"/>
        </pc:sldMkLst>
        <pc:spChg chg="mod">
          <ac:chgData name="Leonard Fernando" userId="9602231002f29d14" providerId="Windows Live" clId="Web-{6FBAE2A9-8D18-4D24-B7E8-4011A0A51ED7}" dt="2020-05-28T06:59:54.923" v="1" actId="20577"/>
          <ac:spMkLst>
            <pc:docMk/>
            <pc:sldMk cId="0" sldId="256"/>
            <ac:spMk id="46" creationId="{00000000-0000-0000-0000-000000000000}"/>
          </ac:spMkLst>
        </pc:spChg>
      </pc:sldChg>
    </pc:docChg>
  </pc:docChgLst>
  <pc:docChgLst>
    <pc:chgData name="Leonard Fernando" userId="9602231002f29d14" providerId="Windows Live" clId="Web-{B1C42C34-A187-4019-A899-348931707422}"/>
    <pc:docChg chg="modSld">
      <pc:chgData name="Leonard Fernando" userId="9602231002f29d14" providerId="Windows Live" clId="Web-{B1C42C34-A187-4019-A899-348931707422}" dt="2020-05-23T08:28:25.574" v="921" actId="1076"/>
      <pc:docMkLst>
        <pc:docMk/>
      </pc:docMkLst>
      <pc:sldChg chg="modSp">
        <pc:chgData name="Leonard Fernando" userId="9602231002f29d14" providerId="Windows Live" clId="Web-{B1C42C34-A187-4019-A899-348931707422}" dt="2020-05-23T08:28:25.574" v="921" actId="1076"/>
        <pc:sldMkLst>
          <pc:docMk/>
          <pc:sldMk cId="0" sldId="256"/>
        </pc:sldMkLst>
        <pc:spChg chg="mod">
          <ac:chgData name="Leonard Fernando" userId="9602231002f29d14" providerId="Windows Live" clId="Web-{B1C42C34-A187-4019-A899-348931707422}" dt="2020-05-23T08:28:04.307" v="919" actId="20577"/>
          <ac:spMkLst>
            <pc:docMk/>
            <pc:sldMk cId="0" sldId="256"/>
            <ac:spMk id="21" creationId="{00000000-0000-0000-0000-000000000000}"/>
          </ac:spMkLst>
        </pc:spChg>
        <pc:spChg chg="mod">
          <ac:chgData name="Leonard Fernando" userId="9602231002f29d14" providerId="Windows Live" clId="Web-{B1C42C34-A187-4019-A899-348931707422}" dt="2020-05-23T08:28:25.574" v="921" actId="1076"/>
          <ac:spMkLst>
            <pc:docMk/>
            <pc:sldMk cId="0" sldId="256"/>
            <ac:spMk id="34" creationId="{00000000-0000-0000-0000-000000000000}"/>
          </ac:spMkLst>
        </pc:spChg>
        <pc:spChg chg="mod">
          <ac:chgData name="Leonard Fernando" userId="9602231002f29d14" providerId="Windows Live" clId="Web-{B1C42C34-A187-4019-A899-348931707422}" dt="2020-05-23T08:17:07.680" v="327" actId="20577"/>
          <ac:spMkLst>
            <pc:docMk/>
            <pc:sldMk cId="0" sldId="256"/>
            <ac:spMk id="35" creationId="{00000000-0000-0000-0000-000000000000}"/>
          </ac:spMkLst>
        </pc:spChg>
        <pc:spChg chg="mod">
          <ac:chgData name="Leonard Fernando" userId="9602231002f29d14" providerId="Windows Live" clId="Web-{B1C42C34-A187-4019-A899-348931707422}" dt="2020-05-23T08:23:28.364" v="537" actId="20577"/>
          <ac:spMkLst>
            <pc:docMk/>
            <pc:sldMk cId="0" sldId="256"/>
            <ac:spMk id="36" creationId="{00000000-0000-0000-0000-000000000000}"/>
          </ac:spMkLst>
        </pc:spChg>
        <pc:spChg chg="mod">
          <ac:chgData name="Leonard Fernando" userId="9602231002f29d14" providerId="Windows Live" clId="Web-{B1C42C34-A187-4019-A899-348931707422}" dt="2020-05-23T08:24:04.617" v="827" actId="20577"/>
          <ac:spMkLst>
            <pc:docMk/>
            <pc:sldMk cId="0" sldId="256"/>
            <ac:spMk id="37" creationId="{00000000-0000-0000-0000-000000000000}"/>
          </ac:spMkLst>
        </pc:spChg>
        <pc:spChg chg="mod">
          <ac:chgData name="Leonard Fernando" userId="9602231002f29d14" providerId="Windows Live" clId="Web-{B1C42C34-A187-4019-A899-348931707422}" dt="2020-05-23T08:27:26.024" v="917" actId="20577"/>
          <ac:spMkLst>
            <pc:docMk/>
            <pc:sldMk cId="0" sldId="256"/>
            <ac:spMk id="38" creationId="{00000000-0000-0000-0000-000000000000}"/>
          </ac:spMkLst>
        </pc:spChg>
        <pc:spChg chg="mod">
          <ac:chgData name="Leonard Fernando" userId="9602231002f29d14" providerId="Windows Live" clId="Web-{B1C42C34-A187-4019-A899-348931707422}" dt="2020-05-23T06:40:49.357" v="1" actId="20577"/>
          <ac:spMkLst>
            <pc:docMk/>
            <pc:sldMk cId="0" sldId="256"/>
            <ac:spMk id="46" creationId="{00000000-0000-0000-0000-000000000000}"/>
          </ac:spMkLst>
        </pc:spChg>
        <pc:spChg chg="mod">
          <ac:chgData name="Leonard Fernando" userId="9602231002f29d14" providerId="Windows Live" clId="Web-{B1C42C34-A187-4019-A899-348931707422}" dt="2020-05-23T08:28:09.058" v="920" actId="1076"/>
          <ac:spMkLst>
            <pc:docMk/>
            <pc:sldMk cId="0" sldId="256"/>
            <ac:spMk id="47" creationId="{00000000-0000-0000-0000-000000000000}"/>
          </ac:spMkLst>
        </pc:spChg>
        <pc:spChg chg="mod">
          <ac:chgData name="Leonard Fernando" userId="9602231002f29d14" providerId="Windows Live" clId="Web-{B1C42C34-A187-4019-A899-348931707422}" dt="2020-05-23T08:09:13.492" v="80" actId="20577"/>
          <ac:spMkLst>
            <pc:docMk/>
            <pc:sldMk cId="0" sldId="256"/>
            <ac:spMk id="48" creationId="{00000000-0000-0000-0000-000000000000}"/>
          </ac:spMkLst>
        </pc:spChg>
      </pc:sldChg>
    </pc:docChg>
  </pc:docChgLst>
  <pc:docChgLst>
    <pc:chgData name="Leonard Fernando" userId="9602231002f29d14" providerId="LiveId" clId="{CA24AF3A-3E1F-EF40-AAEA-AB7C105522C5}"/>
    <pc:docChg chg="custSel modSld">
      <pc:chgData name="Leonard Fernando" userId="9602231002f29d14" providerId="LiveId" clId="{CA24AF3A-3E1F-EF40-AAEA-AB7C105522C5}" dt="2020-05-30T23:35:49.265" v="126" actId="33524"/>
      <pc:docMkLst>
        <pc:docMk/>
      </pc:docMkLst>
      <pc:sldChg chg="modSp">
        <pc:chgData name="Leonard Fernando" userId="9602231002f29d14" providerId="LiveId" clId="{CA24AF3A-3E1F-EF40-AAEA-AB7C105522C5}" dt="2020-05-30T23:35:49.265" v="126" actId="33524"/>
        <pc:sldMkLst>
          <pc:docMk/>
          <pc:sldMk cId="0" sldId="256"/>
        </pc:sldMkLst>
        <pc:spChg chg="mod">
          <ac:chgData name="Leonard Fernando" userId="9602231002f29d14" providerId="LiveId" clId="{CA24AF3A-3E1F-EF40-AAEA-AB7C105522C5}" dt="2020-05-30T23:35:49.265" v="126" actId="33524"/>
          <ac:spMkLst>
            <pc:docMk/>
            <pc:sldMk cId="0" sldId="256"/>
            <ac:spMk id="34" creationId="{00000000-0000-0000-0000-000000000000}"/>
          </ac:spMkLst>
        </pc:spChg>
        <pc:spChg chg="mod">
          <ac:chgData name="Leonard Fernando" userId="9602231002f29d14" providerId="LiveId" clId="{CA24AF3A-3E1F-EF40-AAEA-AB7C105522C5}" dt="2020-05-30T23:34:38.363" v="125" actId="20577"/>
          <ac:spMkLst>
            <pc:docMk/>
            <pc:sldMk cId="0" sldId="256"/>
            <ac:spMk id="37" creationId="{00000000-0000-0000-0000-000000000000}"/>
          </ac:spMkLst>
        </pc:spChg>
      </pc:sldChg>
    </pc:docChg>
  </pc:docChgLst>
  <pc:docChgLst>
    <pc:chgData name="Leonard Fernando" userId="9602231002f29d14" providerId="Windows Live" clId="Web-{F821BD70-4E75-4684-9611-1196A0D587DB}"/>
    <pc:docChg chg="modSld">
      <pc:chgData name="Leonard Fernando" userId="9602231002f29d14" providerId="Windows Live" clId="Web-{F821BD70-4E75-4684-9611-1196A0D587DB}" dt="2020-05-31T00:00:31.634" v="94" actId="20577"/>
      <pc:docMkLst>
        <pc:docMk/>
      </pc:docMkLst>
      <pc:sldChg chg="modSp">
        <pc:chgData name="Leonard Fernando" userId="9602231002f29d14" providerId="Windows Live" clId="Web-{F821BD70-4E75-4684-9611-1196A0D587DB}" dt="2020-05-31T00:00:31.634" v="94" actId="20577"/>
        <pc:sldMkLst>
          <pc:docMk/>
          <pc:sldMk cId="0" sldId="256"/>
        </pc:sldMkLst>
        <pc:spChg chg="mod">
          <ac:chgData name="Leonard Fernando" userId="9602231002f29d14" providerId="Windows Live" clId="Web-{F821BD70-4E75-4684-9611-1196A0D587DB}" dt="2020-05-31T00:00:31.634" v="94" actId="20577"/>
          <ac:spMkLst>
            <pc:docMk/>
            <pc:sldMk cId="0" sldId="256"/>
            <ac:spMk id="35" creationId="{00000000-0000-0000-0000-000000000000}"/>
          </ac:spMkLst>
        </pc:spChg>
        <pc:spChg chg="mod">
          <ac:chgData name="Leonard Fernando" userId="9602231002f29d14" providerId="Windows Live" clId="Web-{F821BD70-4E75-4684-9611-1196A0D587DB}" dt="2020-05-30T00:56:45.112" v="85" actId="20577"/>
          <ac:spMkLst>
            <pc:docMk/>
            <pc:sldMk cId="0" sldId="256"/>
            <ac:spMk id="37" creationId="{00000000-0000-0000-0000-000000000000}"/>
          </ac:spMkLst>
        </pc:spChg>
      </pc:sldChg>
    </pc:docChg>
  </pc:docChgLst>
  <pc:docChgLst>
    <pc:chgData name="Leonard Fernando" userId="9602231002f29d14" providerId="Windows Live" clId="Web-{B56F70B0-2202-4A3A-8F0E-457BFA24D57C}"/>
    <pc:docChg chg="modSld">
      <pc:chgData name="Leonard Fernando" userId="9602231002f29d14" providerId="Windows Live" clId="Web-{B56F70B0-2202-4A3A-8F0E-457BFA24D57C}" dt="2020-05-27T02:49:09.335" v="381" actId="20577"/>
      <pc:docMkLst>
        <pc:docMk/>
      </pc:docMkLst>
      <pc:sldChg chg="modSp">
        <pc:chgData name="Leonard Fernando" userId="9602231002f29d14" providerId="Windows Live" clId="Web-{B56F70B0-2202-4A3A-8F0E-457BFA24D57C}" dt="2020-05-27T02:49:09.335" v="381" actId="20577"/>
        <pc:sldMkLst>
          <pc:docMk/>
          <pc:sldMk cId="0" sldId="256"/>
        </pc:sldMkLst>
        <pc:spChg chg="mod">
          <ac:chgData name="Leonard Fernando" userId="9602231002f29d14" providerId="Windows Live" clId="Web-{B56F70B0-2202-4A3A-8F0E-457BFA24D57C}" dt="2020-05-27T02:49:09.335" v="381"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pPr marL="0" marR="0" lvl="0" indent="0" algn="r" rtl="0">
                <a:lnSpc>
                  <a:spcPct val="100000"/>
                </a:lnSpc>
                <a:spcBef>
                  <a:spcPts val="0"/>
                </a:spcBef>
                <a:spcAft>
                  <a:spcPts val="0"/>
                </a:spcAft>
                <a:buClr>
                  <a:srgbClr val="000000"/>
                </a:buClr>
                <a:buSzPts val="1800"/>
                <a:buFont typeface="Calibri"/>
                <a:buNone/>
              </a:p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lang="en-US" b="0" i="0" u="none" strike="noStrike" cap="none">
              <a:solidFill>
                <a:srgbClr val="000000"/>
              </a:solidFill>
              <a:latin typeface="Arial"/>
              <a:ea typeface="Arial"/>
              <a:cs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58712" y="1958795"/>
            <a:ext cx="4324418" cy="1245854"/>
          </a:xfrm>
          <a:prstGeom prst="rect">
            <a:avLst/>
          </a:prstGeom>
          <a:noFill/>
          <a:ln>
            <a:noFill/>
          </a:ln>
        </p:spPr>
        <p:txBody>
          <a:bodyPr spcFirstLastPara="1" wrap="square" lIns="91425" tIns="45700" rIns="91425" bIns="45700" anchor="t" anchorCtr="0">
            <a:noAutofit/>
          </a:bodyPr>
          <a:lstStyle/>
          <a:p>
            <a:r>
              <a:rPr lang="en-US" sz="1100" dirty="0"/>
              <a:t>Souther Water Corp, one of the largest water desalination plants in Israel, is facing increased demand from agricultural and residential usage. To meet this rising demand, Souther Water Corp is looking to embark on a strategic assessment of the business' financial health, considering revenues, production costs, and associated impact on EBITDA</a:t>
            </a:r>
            <a:endParaRPr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171450" indent="-171450">
              <a:buChar char="•"/>
            </a:pPr>
            <a:r>
              <a:rPr lang="en-AU" sz="1050" dirty="0"/>
              <a:t>Southern Water Corp creates strategic assessment of the business' financial health within the year.</a:t>
            </a:r>
            <a:endParaRPr lang="en-US"/>
          </a:p>
          <a:p>
            <a:pPr marL="171450" indent="-171450">
              <a:buChar char="•"/>
            </a:pPr>
            <a:r>
              <a:rPr lang="en-AU" sz="1050" dirty="0"/>
              <a:t>Actual and planned budget </a:t>
            </a:r>
            <a:r>
              <a:rPr lang="en-AU" sz="1050"/>
              <a:t>variances</a:t>
            </a:r>
            <a:r>
              <a:rPr lang="en-AU" sz="1050" dirty="0"/>
              <a:t> does not exceed 5%</a:t>
            </a:r>
            <a:endParaRPr lang="en-US"/>
          </a:p>
          <a:p>
            <a:endParaRPr lang="en-AU" sz="1050" dirty="0"/>
          </a:p>
          <a:p>
            <a:endParaRPr lang="en-AU" dirty="0"/>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r>
              <a:rPr lang="en-US" sz="1050" dirty="0"/>
              <a:t>The Financial Business Unit(FBU) will be tasked with devising this health assessment for the whole business</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a:buFont typeface="Arial"/>
              <a:buChar char="•"/>
            </a:pPr>
            <a:r>
              <a:rPr lang="en-US" sz="1050" dirty="0"/>
              <a:t> Management has requested for high-level aggregation of the financial data</a:t>
            </a:r>
          </a:p>
          <a:p>
            <a:pPr>
              <a:buFont typeface="Arial"/>
              <a:buChar char="•"/>
            </a:pPr>
            <a:r>
              <a:rPr lang="en-US" sz="1050" dirty="0"/>
              <a:t> SW is unable to scale up production with increasing demand</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a:buFont typeface="Arial"/>
              <a:buChar char="•"/>
            </a:pPr>
            <a:r>
              <a:rPr lang="en-US" sz="1050" dirty="0"/>
              <a:t> Balance sheets containing information on revenues, production costs, EBITDA, and associated cost with EBITDA</a:t>
            </a:r>
            <a:endParaRPr lang="en-US" dirty="0"/>
          </a:p>
          <a:p>
            <a:pPr>
              <a:buFont typeface="Arial"/>
              <a:buChar char="•"/>
            </a:pPr>
            <a:endParaRPr lang="en-US" sz="1050" dirty="0"/>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r>
              <a:rPr lang="en-AU" sz="2000" b="0" dirty="0">
                <a:ea typeface="Quattrocento Sans"/>
                <a:sym typeface="Quattrocento Sans"/>
              </a:rPr>
              <a:t>Southern Water Corp Problem Statement</a:t>
            </a:r>
            <a:endParaRPr lang="en-US" dirty="0"/>
          </a:p>
        </p:txBody>
      </p:sp>
      <p:sp>
        <p:nvSpPr>
          <p:cNvPr id="47" name="Google Shape;47;p1"/>
          <p:cNvSpPr txBox="1"/>
          <p:nvPr/>
        </p:nvSpPr>
        <p:spPr>
          <a:xfrm>
            <a:off x="4600794" y="3572930"/>
            <a:ext cx="4324418" cy="1081065"/>
          </a:xfrm>
          <a:prstGeom prst="rect">
            <a:avLst/>
          </a:prstGeom>
          <a:noFill/>
          <a:ln>
            <a:noFill/>
          </a:ln>
        </p:spPr>
        <p:txBody>
          <a:bodyPr spcFirstLastPara="1" wrap="square" lIns="91425" tIns="45700" rIns="91425" bIns="45700" anchor="t" anchorCtr="0">
            <a:noAutofit/>
          </a:bodyPr>
          <a:lstStyle/>
          <a:p>
            <a:pPr>
              <a:buFont typeface="Arial"/>
              <a:buChar char="•"/>
            </a:pPr>
            <a:r>
              <a:rPr lang="en-US" sz="1050"/>
              <a:t> Jeanne O'Neil</a:t>
            </a:r>
            <a:r>
              <a:rPr lang="en-US" sz="1050" b="0" i="0" u="none" strike="noStrike" cap="none">
                <a:solidFill>
                  <a:srgbClr val="000000"/>
                </a:solidFill>
                <a:latin typeface="Arial"/>
                <a:ea typeface="Arial"/>
                <a:cs typeface="Arial"/>
                <a:sym typeface="Arial"/>
              </a:rPr>
              <a:t> - </a:t>
            </a:r>
            <a:r>
              <a:rPr lang="en-US" sz="1050"/>
              <a:t>Head of Finance</a:t>
            </a:r>
            <a:endParaRPr lang="en-US" sz="1050" b="0" i="0" u="none" strike="noStrike" cap="none">
              <a:solidFill>
                <a:srgbClr val="000000"/>
              </a:solidFill>
              <a:latin typeface="Arial"/>
              <a:ea typeface="Arial"/>
              <a:cs typeface="Arial"/>
              <a:sym typeface="Arial"/>
            </a:endParaRPr>
          </a:p>
          <a:p>
            <a:pPr>
              <a:buFont typeface="Arial"/>
              <a:buChar char="•"/>
            </a:pPr>
            <a:r>
              <a:rPr lang="en-US" sz="1050"/>
              <a:t> Melanie DuPont – Commercial Head</a:t>
            </a:r>
          </a:p>
          <a:p>
            <a:pPr>
              <a:buFont typeface="Arial"/>
              <a:buChar char="•"/>
            </a:pPr>
            <a:r>
              <a:rPr lang="en-US" sz="1050"/>
              <a:t> Andrew Xu – Head of Analytics</a:t>
            </a:r>
            <a:br>
              <a:rPr lang="en-US" sz="1050" b="0" i="0" u="none" strike="noStrike" cap="none">
                <a:solidFill>
                  <a:srgbClr val="000000"/>
                </a:solidFill>
                <a:latin typeface="Arial"/>
                <a:ea typeface="Arial"/>
                <a:cs typeface="Arial"/>
                <a:sym typeface="Arial"/>
              </a:rPr>
            </a:br>
            <a:endParaRPr sz="1050" b="0" i="0" u="none" strike="noStrike" cap="none">
              <a:solidFill>
                <a:srgbClr val="000000"/>
              </a:solidFill>
              <a:latin typeface="Arial"/>
              <a:ea typeface="Arial"/>
              <a:cs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a:buSzPts val="1400"/>
            </a:pPr>
            <a:r>
              <a:rPr lang="en-AU" b="1" dirty="0"/>
              <a:t>How can Southern Water Corp assess the financial health of the business by analyzing variances </a:t>
            </a:r>
            <a:r>
              <a:rPr lang="en-AU" b="1"/>
              <a:t>between the actual and planned budget, which should not exceed 5%, within this year?</a:t>
            </a:r>
            <a:endParaRPr lang="en-AU" sz="1400" b="1" i="0" u="none" strike="noStrike" cap="none">
              <a:solidFill>
                <a:srgbClr val="000000"/>
              </a:solidFill>
              <a:latin typeface="Arial"/>
              <a:ea typeface="Arial"/>
              <a:cs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Macintosh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Southern Water Corp 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Leonard Fernando</cp:lastModifiedBy>
  <cp:revision>95</cp:revision>
  <dcterms:created xsi:type="dcterms:W3CDTF">2020-04-04T03:10:08Z</dcterms:created>
  <dcterms:modified xsi:type="dcterms:W3CDTF">2020-05-31T00:02:12Z</dcterms:modified>
</cp:coreProperties>
</file>