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2925E-286E-1C4A-8E51-C0B3BD6EAAB9}" v="14" dt="2020-06-08T04:36:48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6"/>
    <p:restoredTop sz="94955"/>
  </p:normalViewPr>
  <p:slideViewPr>
    <p:cSldViewPr snapToObjects="1">
      <p:cViewPr>
        <p:scale>
          <a:sx n="231" d="100"/>
          <a:sy n="231" d="100"/>
        </p:scale>
        <p:origin x="-24" y="-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6/11/relationships/changesInfo" Target="changesInfos/changesInfo1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 Fernando" userId="9602231002f29d14" providerId="Windows Live" clId="Web-{9893BF5D-51CA-4F26-9B46-BB09DAC55E34}"/>
    <pc:docChg chg="modSld">
      <pc:chgData name="Leonard Fernando" userId="9602231002f29d14" providerId="Windows Live" clId="Web-{9893BF5D-51CA-4F26-9B46-BB09DAC55E34}" dt="2020-05-28T19:04:02.399" v="219" actId="1076"/>
      <pc:docMkLst>
        <pc:docMk/>
      </pc:docMkLst>
      <pc:sldChg chg="addSp delSp modSp">
        <pc:chgData name="Leonard Fernando" userId="9602231002f29d14" providerId="Windows Live" clId="Web-{9893BF5D-51CA-4F26-9B46-BB09DAC55E34}" dt="2020-05-28T19:04:02.399" v="219" actId="1076"/>
        <pc:sldMkLst>
          <pc:docMk/>
          <pc:sldMk cId="0" sldId="256"/>
        </pc:sldMkLst>
        <pc:spChg chg="add mod">
          <ac:chgData name="Leonard Fernando" userId="9602231002f29d14" providerId="Windows Live" clId="Web-{9893BF5D-51CA-4F26-9B46-BB09DAC55E34}" dt="2020-05-28T08:24:36.869" v="208" actId="1076"/>
          <ac:spMkLst>
            <pc:docMk/>
            <pc:sldMk cId="0" sldId="256"/>
            <ac:spMk id="3" creationId="{52776181-027F-491D-A564-528DD2C63F90}"/>
          </ac:spMkLst>
        </pc:spChg>
        <pc:spChg chg="mod">
          <ac:chgData name="Leonard Fernando" userId="9602231002f29d14" providerId="Windows Live" clId="Web-{9893BF5D-51CA-4F26-9B46-BB09DAC55E34}" dt="2020-05-28T07:56:30.069" v="36" actId="1076"/>
          <ac:spMkLst>
            <pc:docMk/>
            <pc:sldMk cId="0" sldId="256"/>
            <ac:spMk id="20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7:59:22.407" v="58" actId="20577"/>
          <ac:spMkLst>
            <pc:docMk/>
            <pc:sldMk cId="0" sldId="256"/>
            <ac:spMk id="44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8:23:58.288" v="203" actId="1076"/>
          <ac:spMkLst>
            <pc:docMk/>
            <pc:sldMk cId="0" sldId="256"/>
            <ac:spMk id="63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8:22:03.032" v="179" actId="20577"/>
          <ac:spMkLst>
            <pc:docMk/>
            <pc:sldMk cId="0" sldId="256"/>
            <ac:spMk id="72" creationId="{00000000-0000-0000-0000-000000000000}"/>
          </ac:spMkLst>
        </pc:spChg>
        <pc:spChg chg="del mod">
          <ac:chgData name="Leonard Fernando" userId="9602231002f29d14" providerId="Windows Live" clId="Web-{9893BF5D-51CA-4F26-9B46-BB09DAC55E34}" dt="2020-05-28T08:18:24.676" v="141"/>
          <ac:spMkLst>
            <pc:docMk/>
            <pc:sldMk cId="0" sldId="256"/>
            <ac:spMk id="74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8:00:09.738" v="61" actId="20577"/>
          <ac:spMkLst>
            <pc:docMk/>
            <pc:sldMk cId="0" sldId="256"/>
            <ac:spMk id="80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8:23:05.473" v="196" actId="20577"/>
          <ac:spMkLst>
            <pc:docMk/>
            <pc:sldMk cId="0" sldId="256"/>
            <ac:spMk id="81" creationId="{00000000-0000-0000-0000-000000000000}"/>
          </ac:spMkLst>
        </pc:spChg>
        <pc:spChg chg="del mod">
          <ac:chgData name="Leonard Fernando" userId="9602231002f29d14" providerId="Windows Live" clId="Web-{9893BF5D-51CA-4F26-9B46-BB09DAC55E34}" dt="2020-05-28T08:03:34.453" v="68"/>
          <ac:spMkLst>
            <pc:docMk/>
            <pc:sldMk cId="0" sldId="256"/>
            <ac:spMk id="82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8:21:48.656" v="169" actId="20577"/>
          <ac:spMkLst>
            <pc:docMk/>
            <pc:sldMk cId="0" sldId="256"/>
            <ac:spMk id="90" creationId="{00000000-0000-0000-0000-000000000000}"/>
          </ac:spMkLst>
        </pc:spChg>
        <pc:spChg chg="del mod">
          <ac:chgData name="Leonard Fernando" userId="9602231002f29d14" providerId="Windows Live" clId="Web-{9893BF5D-51CA-4F26-9B46-BB09DAC55E34}" dt="2020-05-28T08:01:59.104" v="65"/>
          <ac:spMkLst>
            <pc:docMk/>
            <pc:sldMk cId="0" sldId="256"/>
            <ac:spMk id="91" creationId="{00000000-0000-0000-0000-000000000000}"/>
          </ac:spMkLst>
        </pc:spChg>
        <pc:spChg chg="del mod">
          <ac:chgData name="Leonard Fernando" userId="9602231002f29d14" providerId="Windows Live" clId="Web-{9893BF5D-51CA-4F26-9B46-BB09DAC55E34}" dt="2020-05-28T08:01:54.088" v="63"/>
          <ac:spMkLst>
            <pc:docMk/>
            <pc:sldMk cId="0" sldId="256"/>
            <ac:spMk id="92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8:23:17.880" v="199" actId="20577"/>
          <ac:spMkLst>
            <pc:docMk/>
            <pc:sldMk cId="0" sldId="256"/>
            <ac:spMk id="99" creationId="{00000000-0000-0000-0000-000000000000}"/>
          </ac:spMkLst>
        </pc:spChg>
        <pc:spChg chg="del">
          <ac:chgData name="Leonard Fernando" userId="9602231002f29d14" providerId="Windows Live" clId="Web-{9893BF5D-51CA-4F26-9B46-BB09DAC55E34}" dt="2020-05-28T08:22:18.548" v="180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Leonard Fernando" userId="9602231002f29d14" providerId="Windows Live" clId="Web-{9893BF5D-51CA-4F26-9B46-BB09DAC55E34}" dt="2020-05-28T07:55:45.707" v="34" actId="20577"/>
          <ac:spMkLst>
            <pc:docMk/>
            <pc:sldMk cId="0" sldId="256"/>
            <ac:spMk id="115" creationId="{E90A3CD7-C2A2-4266-82AB-2312809ABA76}"/>
          </ac:spMkLst>
        </pc:spChg>
        <pc:spChg chg="del">
          <ac:chgData name="Leonard Fernando" userId="9602231002f29d14" providerId="Windows Live" clId="Web-{9893BF5D-51CA-4F26-9B46-BB09DAC55E34}" dt="2020-05-28T08:19:02.975" v="147"/>
          <ac:spMkLst>
            <pc:docMk/>
            <pc:sldMk cId="0" sldId="256"/>
            <ac:spMk id="116" creationId="{7350A384-8944-42AD-9455-D106B9DA46FF}"/>
          </ac:spMkLst>
        </pc:spChg>
        <pc:spChg chg="del mod topLvl">
          <ac:chgData name="Leonard Fernando" userId="9602231002f29d14" providerId="Windows Live" clId="Web-{9893BF5D-51CA-4F26-9B46-BB09DAC55E34}" dt="2020-05-28T08:21:15.592" v="160"/>
          <ac:spMkLst>
            <pc:docMk/>
            <pc:sldMk cId="0" sldId="256"/>
            <ac:spMk id="117" creationId="{CBFC9A18-B1E7-49BB-BEE2-DDA35D038943}"/>
          </ac:spMkLst>
        </pc:spChg>
        <pc:spChg chg="ord">
          <ac:chgData name="Leonard Fernando" userId="9602231002f29d14" providerId="Windows Live" clId="Web-{9893BF5D-51CA-4F26-9B46-BB09DAC55E34}" dt="2020-05-28T08:10:14.898" v="89"/>
          <ac:spMkLst>
            <pc:docMk/>
            <pc:sldMk cId="0" sldId="256"/>
            <ac:spMk id="122" creationId="{C3088A67-7A5B-45B6-A448-BCFE6F99CEB0}"/>
          </ac:spMkLst>
        </pc:spChg>
        <pc:spChg chg="mod">
          <ac:chgData name="Leonard Fernando" userId="9602231002f29d14" providerId="Windows Live" clId="Web-{9893BF5D-51CA-4F26-9B46-BB09DAC55E34}" dt="2020-05-28T08:23:11.442" v="197" actId="20577"/>
          <ac:spMkLst>
            <pc:docMk/>
            <pc:sldMk cId="0" sldId="256"/>
            <ac:spMk id="123" creationId="{21C1B1B0-D50B-43C7-9536-4122C8A3DEF4}"/>
          </ac:spMkLst>
        </pc:spChg>
        <pc:spChg chg="add mod">
          <ac:chgData name="Leonard Fernando" userId="9602231002f29d14" providerId="Windows Live" clId="Web-{9893BF5D-51CA-4F26-9B46-BB09DAC55E34}" dt="2020-05-28T19:04:02.399" v="219" actId="1076"/>
          <ac:spMkLst>
            <pc:docMk/>
            <pc:sldMk cId="0" sldId="256"/>
            <ac:spMk id="129" creationId="{4BCD5ACC-B663-4CC1-B161-211151850A62}"/>
          </ac:spMkLst>
        </pc:spChg>
        <pc:grpChg chg="add del mod">
          <ac:chgData name="Leonard Fernando" userId="9602231002f29d14" providerId="Windows Live" clId="Web-{9893BF5D-51CA-4F26-9B46-BB09DAC55E34}" dt="2020-05-28T08:08:40.174" v="78" actId="1076"/>
          <ac:grpSpMkLst>
            <pc:docMk/>
            <pc:sldMk cId="0" sldId="256"/>
            <ac:grpSpMk id="42" creationId="{00000000-0000-0000-0000-000000000000}"/>
          </ac:grpSpMkLst>
        </pc:grpChg>
        <pc:grpChg chg="del">
          <ac:chgData name="Leonard Fernando" userId="9602231002f29d14" providerId="Windows Live" clId="Web-{9893BF5D-51CA-4F26-9B46-BB09DAC55E34}" dt="2020-05-28T08:09:08.722" v="81"/>
          <ac:grpSpMkLst>
            <pc:docMk/>
            <pc:sldMk cId="0" sldId="256"/>
            <ac:grpSpMk id="45" creationId="{00000000-0000-0000-0000-000000000000}"/>
          </ac:grpSpMkLst>
        </pc:grpChg>
        <pc:grpChg chg="mod">
          <ac:chgData name="Leonard Fernando" userId="9602231002f29d14" providerId="Windows Live" clId="Web-{9893BF5D-51CA-4F26-9B46-BB09DAC55E34}" dt="2020-05-28T08:24:09.633" v="204" actId="1076"/>
          <ac:grpSpMkLst>
            <pc:docMk/>
            <pc:sldMk cId="0" sldId="256"/>
            <ac:grpSpMk id="48" creationId="{00000000-0000-0000-0000-000000000000}"/>
          </ac:grpSpMkLst>
        </pc:grpChg>
        <pc:grpChg chg="mod">
          <ac:chgData name="Leonard Fernando" userId="9602231002f29d14" providerId="Windows Live" clId="Web-{9893BF5D-51CA-4F26-9B46-BB09DAC55E34}" dt="2020-05-28T08:24:47.057" v="209" actId="1076"/>
          <ac:grpSpMkLst>
            <pc:docMk/>
            <pc:sldMk cId="0" sldId="256"/>
            <ac:grpSpMk id="57" creationId="{00000000-0000-0000-0000-000000000000}"/>
          </ac:grpSpMkLst>
        </pc:grpChg>
        <pc:grpChg chg="mod">
          <ac:chgData name="Leonard Fernando" userId="9602231002f29d14" providerId="Windows Live" clId="Web-{9893BF5D-51CA-4F26-9B46-BB09DAC55E34}" dt="2020-05-28T08:25:41.232" v="215" actId="1076"/>
          <ac:grpSpMkLst>
            <pc:docMk/>
            <pc:sldMk cId="0" sldId="256"/>
            <ac:grpSpMk id="66" creationId="{00000000-0000-0000-0000-000000000000}"/>
          </ac:grpSpMkLst>
        </pc:grpChg>
        <pc:grpChg chg="mod">
          <ac:chgData name="Leonard Fernando" userId="9602231002f29d14" providerId="Windows Live" clId="Web-{9893BF5D-51CA-4F26-9B46-BB09DAC55E34}" dt="2020-05-28T08:24:29.915" v="207" actId="1076"/>
          <ac:grpSpMkLst>
            <pc:docMk/>
            <pc:sldMk cId="0" sldId="256"/>
            <ac:grpSpMk id="75" creationId="{00000000-0000-0000-0000-000000000000}"/>
          </ac:grpSpMkLst>
        </pc:grpChg>
        <pc:grpChg chg="mod">
          <ac:chgData name="Leonard Fernando" userId="9602231002f29d14" providerId="Windows Live" clId="Web-{9893BF5D-51CA-4F26-9B46-BB09DAC55E34}" dt="2020-05-28T08:11:36.340" v="100" actId="1076"/>
          <ac:grpSpMkLst>
            <pc:docMk/>
            <pc:sldMk cId="0" sldId="256"/>
            <ac:grpSpMk id="84" creationId="{00000000-0000-0000-0000-000000000000}"/>
          </ac:grpSpMkLst>
        </pc:grpChg>
        <pc:grpChg chg="mod">
          <ac:chgData name="Leonard Fernando" userId="9602231002f29d14" providerId="Windows Live" clId="Web-{9893BF5D-51CA-4F26-9B46-BB09DAC55E34}" dt="2020-05-28T08:11:43.465" v="101" actId="1076"/>
          <ac:grpSpMkLst>
            <pc:docMk/>
            <pc:sldMk cId="0" sldId="256"/>
            <ac:grpSpMk id="93" creationId="{00000000-0000-0000-0000-000000000000}"/>
          </ac:grpSpMkLst>
        </pc:grpChg>
        <pc:grpChg chg="add del mod">
          <ac:chgData name="Leonard Fernando" userId="9602231002f29d14" providerId="Windows Live" clId="Web-{9893BF5D-51CA-4F26-9B46-BB09DAC55E34}" dt="2020-05-28T08:21:15.592" v="160"/>
          <ac:grpSpMkLst>
            <pc:docMk/>
            <pc:sldMk cId="0" sldId="256"/>
            <ac:grpSpMk id="111" creationId="{1B47F5D8-7072-491A-A166-69F2FE5F6AAD}"/>
          </ac:grpSpMkLst>
        </pc:grpChg>
        <pc:grpChg chg="del">
          <ac:chgData name="Leonard Fernando" userId="9602231002f29d14" providerId="Windows Live" clId="Web-{9893BF5D-51CA-4F26-9B46-BB09DAC55E34}" dt="2020-05-28T08:19:02.975" v="147"/>
          <ac:grpSpMkLst>
            <pc:docMk/>
            <pc:sldMk cId="0" sldId="256"/>
            <ac:grpSpMk id="112" creationId="{D344764D-3B63-4030-A316-AD8151879D30}"/>
          </ac:grpSpMkLst>
        </pc:grpChg>
        <pc:grpChg chg="topLvl">
          <ac:chgData name="Leonard Fernando" userId="9602231002f29d14" providerId="Windows Live" clId="Web-{9893BF5D-51CA-4F26-9B46-BB09DAC55E34}" dt="2020-05-28T08:21:15.592" v="160"/>
          <ac:grpSpMkLst>
            <pc:docMk/>
            <pc:sldMk cId="0" sldId="256"/>
            <ac:grpSpMk id="113" creationId="{1463F350-08F9-4EE1-B155-C34C97D3108E}"/>
          </ac:grpSpMkLst>
        </pc:grpChg>
        <pc:grpChg chg="add mod">
          <ac:chgData name="Leonard Fernando" userId="9602231002f29d14" providerId="Windows Live" clId="Web-{9893BF5D-51CA-4F26-9B46-BB09DAC55E34}" dt="2020-05-28T08:25:09.511" v="212" actId="1076"/>
          <ac:grpSpMkLst>
            <pc:docMk/>
            <pc:sldMk cId="0" sldId="256"/>
            <ac:grpSpMk id="119" creationId="{8C9225F1-B9F4-4F67-A576-2394533AECCC}"/>
          </ac:grpSpMkLst>
        </pc:grpChg>
        <pc:cxnChg chg="add mod">
          <ac:chgData name="Leonard Fernando" userId="9602231002f29d14" providerId="Windows Live" clId="Web-{9893BF5D-51CA-4F26-9B46-BB09DAC55E34}" dt="2020-05-28T07:54:13.827" v="21" actId="14100"/>
          <ac:cxnSpMkLst>
            <pc:docMk/>
            <pc:sldMk cId="0" sldId="256"/>
            <ac:cxnSpMk id="2" creationId="{63FE3B59-B05D-4F4D-9FF2-BE98C77D2F91}"/>
          </ac:cxnSpMkLst>
        </pc:cxnChg>
        <pc:cxnChg chg="del">
          <ac:chgData name="Leonard Fernando" userId="9602231002f29d14" providerId="Windows Live" clId="Web-{9893BF5D-51CA-4F26-9B46-BB09DAC55E34}" dt="2020-05-28T08:09:05.472" v="80"/>
          <ac:cxnSpMkLst>
            <pc:docMk/>
            <pc:sldMk cId="0" sldId="256"/>
            <ac:cxnSpMk id="24" creationId="{00000000-0000-0000-0000-000000000000}"/>
          </ac:cxnSpMkLst>
        </pc:cxnChg>
        <pc:cxnChg chg="mod">
          <ac:chgData name="Leonard Fernando" userId="9602231002f29d14" providerId="Windows Live" clId="Web-{9893BF5D-51CA-4F26-9B46-BB09DAC55E34}" dt="2020-05-28T08:08:06.328" v="74" actId="1076"/>
          <ac:cxnSpMkLst>
            <pc:docMk/>
            <pc:sldMk cId="0" sldId="256"/>
            <ac:cxnSpMk id="25" creationId="{00000000-0000-0000-0000-000000000000}"/>
          </ac:cxnSpMkLst>
        </pc:cxnChg>
        <pc:cxnChg chg="del">
          <ac:chgData name="Leonard Fernando" userId="9602231002f29d14" providerId="Windows Live" clId="Web-{9893BF5D-51CA-4F26-9B46-BB09DAC55E34}" dt="2020-05-28T08:09:23.223" v="83"/>
          <ac:cxnSpMkLst>
            <pc:docMk/>
            <pc:sldMk cId="0" sldId="256"/>
            <ac:cxnSpMk id="26" creationId="{00000000-0000-0000-0000-000000000000}"/>
          </ac:cxnSpMkLst>
        </pc:cxnChg>
        <pc:cxnChg chg="mod">
          <ac:chgData name="Leonard Fernando" userId="9602231002f29d14" providerId="Windows Live" clId="Web-{9893BF5D-51CA-4F26-9B46-BB09DAC55E34}" dt="2020-05-28T08:08:21.891" v="76" actId="1076"/>
          <ac:cxnSpMkLst>
            <pc:docMk/>
            <pc:sldMk cId="0" sldId="256"/>
            <ac:cxnSpMk id="27" creationId="{00000000-0000-0000-0000-000000000000}"/>
          </ac:cxnSpMkLst>
        </pc:cxnChg>
        <pc:cxnChg chg="mod">
          <ac:chgData name="Leonard Fernando" userId="9602231002f29d14" providerId="Windows Live" clId="Web-{9893BF5D-51CA-4F26-9B46-BB09DAC55E34}" dt="2020-05-28T08:23:42.303" v="200" actId="14100"/>
          <ac:cxnSpMkLst>
            <pc:docMk/>
            <pc:sldMk cId="0" sldId="256"/>
            <ac:cxnSpMk id="38" creationId="{00000000-0000-0000-0000-000000000000}"/>
          </ac:cxnSpMkLst>
        </pc:cxnChg>
        <pc:cxnChg chg="add mod">
          <ac:chgData name="Leonard Fernando" userId="9602231002f29d14" providerId="Windows Live" clId="Web-{9893BF5D-51CA-4F26-9B46-BB09DAC55E34}" dt="2020-05-28T08:23:50.694" v="201" actId="14100"/>
          <ac:cxnSpMkLst>
            <pc:docMk/>
            <pc:sldMk cId="0" sldId="256"/>
            <ac:cxnSpMk id="100" creationId="{F6F3B0BB-258B-415A-9D33-837682557480}"/>
          </ac:cxnSpMkLst>
        </pc:cxnChg>
        <pc:cxnChg chg="add del mod">
          <ac:chgData name="Leonard Fernando" userId="9602231002f29d14" providerId="Windows Live" clId="Web-{9893BF5D-51CA-4F26-9B46-BB09DAC55E34}" dt="2020-05-28T07:56:52.055" v="38"/>
          <ac:cxnSpMkLst>
            <pc:docMk/>
            <pc:sldMk cId="0" sldId="256"/>
            <ac:cxnSpMk id="118" creationId="{52AECC09-EBBA-477A-915B-6A273DADEBD9}"/>
          </ac:cxnSpMkLst>
        </pc:cxnChg>
        <pc:cxnChg chg="add mod ord">
          <ac:chgData name="Leonard Fernando" userId="9602231002f29d14" providerId="Windows Live" clId="Web-{9893BF5D-51CA-4F26-9B46-BB09DAC55E34}" dt="2020-05-28T08:25:01.886" v="211" actId="1076"/>
          <ac:cxnSpMkLst>
            <pc:docMk/>
            <pc:sldMk cId="0" sldId="256"/>
            <ac:cxnSpMk id="126" creationId="{22C4CA8C-6C84-438E-A448-5FCD32C28C17}"/>
          </ac:cxnSpMkLst>
        </pc:cxnChg>
        <pc:cxnChg chg="add del mod ord">
          <ac:chgData name="Leonard Fernando" userId="9602231002f29d14" providerId="Windows Live" clId="Web-{9893BF5D-51CA-4F26-9B46-BB09DAC55E34}" dt="2020-05-28T08:12:43.859" v="105"/>
          <ac:cxnSpMkLst>
            <pc:docMk/>
            <pc:sldMk cId="0" sldId="256"/>
            <ac:cxnSpMk id="127" creationId="{575040A3-0558-4830-9AF2-107806546CC5}"/>
          </ac:cxnSpMkLst>
        </pc:cxnChg>
        <pc:cxnChg chg="add mod ord">
          <ac:chgData name="Leonard Fernando" userId="9602231002f29d14" providerId="Windows Live" clId="Web-{9893BF5D-51CA-4F26-9B46-BB09DAC55E34}" dt="2020-05-28T08:24:24.024" v="206" actId="1076"/>
          <ac:cxnSpMkLst>
            <pc:docMk/>
            <pc:sldMk cId="0" sldId="256"/>
            <ac:cxnSpMk id="128" creationId="{D878C647-FC40-438C-8F20-5C42EB06B4A4}"/>
          </ac:cxnSpMkLst>
        </pc:cxnChg>
        <pc:cxnChg chg="add del mod">
          <ac:chgData name="Leonard Fernando" userId="9602231002f29d14" providerId="Windows Live" clId="Web-{9893BF5D-51CA-4F26-9B46-BB09DAC55E34}" dt="2020-05-28T08:20:51.247" v="157"/>
          <ac:cxnSpMkLst>
            <pc:docMk/>
            <pc:sldMk cId="0" sldId="256"/>
            <ac:cxnSpMk id="130" creationId="{13BC3B85-FDC7-4F77-9460-DF0D6A51365C}"/>
          </ac:cxnSpMkLst>
        </pc:cxnChg>
        <pc:cxnChg chg="add mod">
          <ac:chgData name="Leonard Fernando" userId="9602231002f29d14" providerId="Windows Live" clId="Web-{9893BF5D-51CA-4F26-9B46-BB09DAC55E34}" dt="2020-05-28T08:25:53.529" v="218" actId="1076"/>
          <ac:cxnSpMkLst>
            <pc:docMk/>
            <pc:sldMk cId="0" sldId="256"/>
            <ac:cxnSpMk id="131" creationId="{535EAE09-0EEB-4B30-AA61-A1FBEE246120}"/>
          </ac:cxnSpMkLst>
        </pc:cxnChg>
      </pc:sldChg>
    </pc:docChg>
  </pc:docChgLst>
  <pc:docChgLst>
    <pc:chgData name="Leonard Fernando" userId="9602231002f29d14" providerId="Windows Live" clId="Web-{CAD7E34D-A9FD-428C-8217-B02E342FD492}"/>
    <pc:docChg chg="modSld">
      <pc:chgData name="Leonard Fernando" userId="9602231002f29d14" providerId="Windows Live" clId="Web-{CAD7E34D-A9FD-428C-8217-B02E342FD492}" dt="2020-05-28T07:49:24.974" v="116"/>
      <pc:docMkLst>
        <pc:docMk/>
      </pc:docMkLst>
      <pc:sldChg chg="delSp modSp">
        <pc:chgData name="Leonard Fernando" userId="9602231002f29d14" providerId="Windows Live" clId="Web-{CAD7E34D-A9FD-428C-8217-B02E342FD492}" dt="2020-05-28T07:49:24.974" v="116"/>
        <pc:sldMkLst>
          <pc:docMk/>
          <pc:sldMk cId="0" sldId="256"/>
        </pc:sldMkLst>
        <pc:spChg chg="mod">
          <ac:chgData name="Leonard Fernando" userId="9602231002f29d14" providerId="Windows Live" clId="Web-{CAD7E34D-A9FD-428C-8217-B02E342FD492}" dt="2020-05-28T07:22:28.869" v="38" actId="20577"/>
          <ac:spMkLst>
            <pc:docMk/>
            <pc:sldMk cId="0" sldId="256"/>
            <ac:spMk id="34" creationId="{00000000-0000-0000-0000-000000000000}"/>
          </ac:spMkLst>
        </pc:spChg>
        <pc:spChg chg="del mod">
          <ac:chgData name="Leonard Fernando" userId="9602231002f29d14" providerId="Windows Live" clId="Web-{CAD7E34D-A9FD-428C-8217-B02E342FD492}" dt="2020-05-28T07:22:15.228" v="29"/>
          <ac:spMkLst>
            <pc:docMk/>
            <pc:sldMk cId="0" sldId="256"/>
            <ac:spMk id="35" creationId="{00000000-0000-0000-0000-000000000000}"/>
          </ac:spMkLst>
        </pc:spChg>
        <pc:spChg chg="mod">
          <ac:chgData name="Leonard Fernando" userId="9602231002f29d14" providerId="Windows Live" clId="Web-{CAD7E34D-A9FD-428C-8217-B02E342FD492}" dt="2020-05-28T07:21:11.209" v="25" actId="20577"/>
          <ac:spMkLst>
            <pc:docMk/>
            <pc:sldMk cId="0" sldId="256"/>
            <ac:spMk id="36" creationId="{00000000-0000-0000-0000-000000000000}"/>
          </ac:spMkLst>
        </pc:spChg>
        <pc:spChg chg="mod">
          <ac:chgData name="Leonard Fernando" userId="9602231002f29d14" providerId="Windows Live" clId="Web-{CAD7E34D-A9FD-428C-8217-B02E342FD492}" dt="2020-05-28T07:42:53.108" v="104" actId="20577"/>
          <ac:spMkLst>
            <pc:docMk/>
            <pc:sldMk cId="0" sldId="256"/>
            <ac:spMk id="54" creationId="{00000000-0000-0000-0000-000000000000}"/>
          </ac:spMkLst>
        </pc:spChg>
        <pc:spChg chg="del mod">
          <ac:chgData name="Leonard Fernando" userId="9602231002f29d14" providerId="Windows Live" clId="Web-{CAD7E34D-A9FD-428C-8217-B02E342FD492}" dt="2020-05-28T07:33:22.827" v="40"/>
          <ac:spMkLst>
            <pc:docMk/>
            <pc:sldMk cId="0" sldId="256"/>
            <ac:spMk id="55" creationId="{00000000-0000-0000-0000-000000000000}"/>
          </ac:spMkLst>
        </pc:spChg>
        <pc:spChg chg="del mod">
          <ac:chgData name="Leonard Fernando" userId="9602231002f29d14" providerId="Windows Live" clId="Web-{CAD7E34D-A9FD-428C-8217-B02E342FD492}" dt="2020-05-28T07:33:25.734" v="42"/>
          <ac:spMkLst>
            <pc:docMk/>
            <pc:sldMk cId="0" sldId="256"/>
            <ac:spMk id="56" creationId="{00000000-0000-0000-0000-000000000000}"/>
          </ac:spMkLst>
        </pc:spChg>
        <pc:spChg chg="mod">
          <ac:chgData name="Leonard Fernando" userId="9602231002f29d14" providerId="Windows Live" clId="Web-{CAD7E34D-A9FD-428C-8217-B02E342FD492}" dt="2020-05-28T07:43:13.891" v="115" actId="20577"/>
          <ac:spMkLst>
            <pc:docMk/>
            <pc:sldMk cId="0" sldId="256"/>
            <ac:spMk id="63" creationId="{00000000-0000-0000-0000-000000000000}"/>
          </ac:spMkLst>
        </pc:spChg>
        <pc:spChg chg="del mod">
          <ac:chgData name="Leonard Fernando" userId="9602231002f29d14" providerId="Windows Live" clId="Web-{CAD7E34D-A9FD-428C-8217-B02E342FD492}" dt="2020-05-28T07:33:29.828" v="44"/>
          <ac:spMkLst>
            <pc:docMk/>
            <pc:sldMk cId="0" sldId="256"/>
            <ac:spMk id="64" creationId="{00000000-0000-0000-0000-000000000000}"/>
          </ac:spMkLst>
        </pc:spChg>
        <pc:spChg chg="del mod">
          <ac:chgData name="Leonard Fernando" userId="9602231002f29d14" providerId="Windows Live" clId="Web-{CAD7E34D-A9FD-428C-8217-B02E342FD492}" dt="2020-05-28T07:33:34.172" v="46"/>
          <ac:spMkLst>
            <pc:docMk/>
            <pc:sldMk cId="0" sldId="256"/>
            <ac:spMk id="65" creationId="{00000000-0000-0000-0000-000000000000}"/>
          </ac:spMkLst>
        </pc:spChg>
        <pc:spChg chg="mod">
          <ac:chgData name="Leonard Fernando" userId="9602231002f29d14" providerId="Windows Live" clId="Web-{CAD7E34D-A9FD-428C-8217-B02E342FD492}" dt="2020-05-28T07:41:56.402" v="91" actId="20577"/>
          <ac:spMkLst>
            <pc:docMk/>
            <pc:sldMk cId="0" sldId="256"/>
            <ac:spMk id="102" creationId="{00000000-0000-0000-0000-000000000000}"/>
          </ac:spMkLst>
        </pc:spChg>
        <pc:cxnChg chg="del mod">
          <ac:chgData name="Leonard Fernando" userId="9602231002f29d14" providerId="Windows Live" clId="Web-{CAD7E34D-A9FD-428C-8217-B02E342FD492}" dt="2020-05-28T07:49:24.974" v="116"/>
          <ac:cxnSpMkLst>
            <pc:docMk/>
            <pc:sldMk cId="0" sldId="256"/>
            <ac:cxnSpMk id="37" creationId="{00000000-0000-0000-0000-000000000000}"/>
          </ac:cxnSpMkLst>
        </pc:cxnChg>
      </pc:sldChg>
    </pc:docChg>
  </pc:docChgLst>
  <pc:docChgLst>
    <pc:chgData name="Leonard Fernando" userId="9602231002f29d14" providerId="Windows Live" clId="Web-{BD8467B7-6343-4D5B-89B1-18AB6337D7BD}"/>
    <pc:docChg chg="modSld">
      <pc:chgData name="Leonard Fernando" userId="9602231002f29d14" providerId="Windows Live" clId="Web-{BD8467B7-6343-4D5B-89B1-18AB6337D7BD}" dt="2020-06-03T04:21:24.373" v="4"/>
      <pc:docMkLst>
        <pc:docMk/>
      </pc:docMkLst>
      <pc:sldChg chg="addSp delSp modSp">
        <pc:chgData name="Leonard Fernando" userId="9602231002f29d14" providerId="Windows Live" clId="Web-{BD8467B7-6343-4D5B-89B1-18AB6337D7BD}" dt="2020-06-03T04:21:24.373" v="4"/>
        <pc:sldMkLst>
          <pc:docMk/>
          <pc:sldMk cId="0" sldId="256"/>
        </pc:sldMkLst>
        <pc:spChg chg="mod">
          <ac:chgData name="Leonard Fernando" userId="9602231002f29d14" providerId="Windows Live" clId="Web-{BD8467B7-6343-4D5B-89B1-18AB6337D7BD}" dt="2020-06-03T04:21:17.076" v="2" actId="20577"/>
          <ac:spMkLst>
            <pc:docMk/>
            <pc:sldMk cId="0" sldId="256"/>
            <ac:spMk id="71" creationId="{00000000-0000-0000-0000-000000000000}"/>
          </ac:spMkLst>
        </pc:spChg>
        <pc:grpChg chg="del">
          <ac:chgData name="Leonard Fernando" userId="9602231002f29d14" providerId="Windows Live" clId="Web-{BD8467B7-6343-4D5B-89B1-18AB6337D7BD}" dt="2020-06-03T04:21:21.732" v="3"/>
          <ac:grpSpMkLst>
            <pc:docMk/>
            <pc:sldMk cId="0" sldId="256"/>
            <ac:grpSpMk id="66" creationId="{00000000-0000-0000-0000-000000000000}"/>
          </ac:grpSpMkLst>
        </pc:grpChg>
        <pc:grpChg chg="add del">
          <ac:chgData name="Leonard Fernando" userId="9602231002f29d14" providerId="Windows Live" clId="Web-{BD8467B7-6343-4D5B-89B1-18AB6337D7BD}" dt="2020-06-02T04:15:12.862" v="1"/>
          <ac:grpSpMkLst>
            <pc:docMk/>
            <pc:sldMk cId="0" sldId="256"/>
            <ac:grpSpMk id="75" creationId="{00000000-0000-0000-0000-000000000000}"/>
          </ac:grpSpMkLst>
        </pc:grpChg>
        <pc:cxnChg chg="del">
          <ac:chgData name="Leonard Fernando" userId="9602231002f29d14" providerId="Windows Live" clId="Web-{BD8467B7-6343-4D5B-89B1-18AB6337D7BD}" dt="2020-06-03T04:21:24.373" v="4"/>
          <ac:cxnSpMkLst>
            <pc:docMk/>
            <pc:sldMk cId="0" sldId="256"/>
            <ac:cxnSpMk id="131" creationId="{535EAE09-0EEB-4B30-AA61-A1FBEE246120}"/>
          </ac:cxnSpMkLst>
        </pc:cxnChg>
      </pc:sldChg>
    </pc:docChg>
  </pc:docChgLst>
  <pc:docChgLst>
    <pc:chgData name="Leonard Fernando" userId="9602231002f29d14" providerId="LiveId" clId="{BBD2925E-286E-1C4A-8E51-C0B3BD6EAAB9}"/>
    <pc:docChg chg="undo custSel modSld">
      <pc:chgData name="Leonard Fernando" userId="9602231002f29d14" providerId="LiveId" clId="{BBD2925E-286E-1C4A-8E51-C0B3BD6EAAB9}" dt="2020-06-08T04:39:15.590" v="449" actId="14100"/>
      <pc:docMkLst>
        <pc:docMk/>
      </pc:docMkLst>
      <pc:sldChg chg="addSp delSp modSp modNotesTx">
        <pc:chgData name="Leonard Fernando" userId="9602231002f29d14" providerId="LiveId" clId="{BBD2925E-286E-1C4A-8E51-C0B3BD6EAAB9}" dt="2020-06-08T04:39:15.590" v="449" actId="14100"/>
        <pc:sldMkLst>
          <pc:docMk/>
          <pc:sldMk cId="0" sldId="256"/>
        </pc:sldMkLst>
        <pc:spChg chg="del">
          <ac:chgData name="Leonard Fernando" userId="9602231002f29d14" providerId="LiveId" clId="{BBD2925E-286E-1C4A-8E51-C0B3BD6EAAB9}" dt="2020-06-06T00:29:14.729" v="270" actId="478"/>
          <ac:spMkLst>
            <pc:docMk/>
            <pc:sldMk cId="0" sldId="256"/>
            <ac:spMk id="3" creationId="{52776181-027F-491D-A564-528DD2C63F90}"/>
          </ac:spMkLst>
        </pc:spChg>
        <pc:spChg chg="mod">
          <ac:chgData name="Leonard Fernando" userId="9602231002f29d14" providerId="LiveId" clId="{BBD2925E-286E-1C4A-8E51-C0B3BD6EAAB9}" dt="2020-06-08T04:36:54.857" v="421" actId="1076"/>
          <ac:spMkLst>
            <pc:docMk/>
            <pc:sldMk cId="0" sldId="256"/>
            <ac:spMk id="20" creationId="{00000000-0000-0000-0000-000000000000}"/>
          </ac:spMkLst>
        </pc:spChg>
        <pc:spChg chg="mod">
          <ac:chgData name="Leonard Fernando" userId="9602231002f29d14" providerId="LiveId" clId="{BBD2925E-286E-1C4A-8E51-C0B3BD6EAAB9}" dt="2020-06-08T04:13:10.353" v="382" actId="107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Leonard Fernando" userId="9602231002f29d14" providerId="LiveId" clId="{BBD2925E-286E-1C4A-8E51-C0B3BD6EAAB9}" dt="2020-06-05T22:56:38.890" v="148" actId="20577"/>
          <ac:spMkLst>
            <pc:docMk/>
            <pc:sldMk cId="0" sldId="256"/>
            <ac:spMk id="62" creationId="{00000000-0000-0000-0000-000000000000}"/>
          </ac:spMkLst>
        </pc:spChg>
        <pc:spChg chg="mod">
          <ac:chgData name="Leonard Fernando" userId="9602231002f29d14" providerId="LiveId" clId="{BBD2925E-286E-1C4A-8E51-C0B3BD6EAAB9}" dt="2020-06-06T01:18:10.671" v="275" actId="20577"/>
          <ac:spMkLst>
            <pc:docMk/>
            <pc:sldMk cId="0" sldId="256"/>
            <ac:spMk id="63" creationId="{00000000-0000-0000-0000-000000000000}"/>
          </ac:spMkLst>
        </pc:spChg>
        <pc:spChg chg="mod">
          <ac:chgData name="Leonard Fernando" userId="9602231002f29d14" providerId="LiveId" clId="{BBD2925E-286E-1C4A-8E51-C0B3BD6EAAB9}" dt="2020-05-31T04:12:23.336" v="9" actId="20577"/>
          <ac:spMkLst>
            <pc:docMk/>
            <pc:sldMk cId="0" sldId="256"/>
            <ac:spMk id="71" creationId="{00000000-0000-0000-0000-000000000000}"/>
          </ac:spMkLst>
        </pc:spChg>
        <pc:spChg chg="mod">
          <ac:chgData name="Leonard Fernando" userId="9602231002f29d14" providerId="LiveId" clId="{BBD2925E-286E-1C4A-8E51-C0B3BD6EAAB9}" dt="2020-05-31T04:12:28.144" v="14" actId="20577"/>
          <ac:spMkLst>
            <pc:docMk/>
            <pc:sldMk cId="0" sldId="256"/>
            <ac:spMk id="89" creationId="{00000000-0000-0000-0000-000000000000}"/>
          </ac:spMkLst>
        </pc:spChg>
        <pc:spChg chg="mod">
          <ac:chgData name="Leonard Fernando" userId="9602231002f29d14" providerId="LiveId" clId="{BBD2925E-286E-1C4A-8E51-C0B3BD6EAAB9}" dt="2020-06-05T22:28:53.309" v="96"/>
          <ac:spMkLst>
            <pc:docMk/>
            <pc:sldMk cId="0" sldId="256"/>
            <ac:spMk id="92" creationId="{24F5BAF5-1FC6-2947-B31E-B2EEBB3617AD}"/>
          </ac:spMkLst>
        </pc:spChg>
        <pc:spChg chg="mod">
          <ac:chgData name="Leonard Fernando" userId="9602231002f29d14" providerId="LiveId" clId="{BBD2925E-286E-1C4A-8E51-C0B3BD6EAAB9}" dt="2020-06-05T23:10:16.034" v="267" actId="20577"/>
          <ac:spMkLst>
            <pc:docMk/>
            <pc:sldMk cId="0" sldId="256"/>
            <ac:spMk id="98" creationId="{00000000-0000-0000-0000-000000000000}"/>
          </ac:spMkLst>
        </pc:spChg>
        <pc:spChg chg="mod">
          <ac:chgData name="Leonard Fernando" userId="9602231002f29d14" providerId="LiveId" clId="{BBD2925E-286E-1C4A-8E51-C0B3BD6EAAB9}" dt="2020-06-08T04:34:53.582" v="406" actId="255"/>
          <ac:spMkLst>
            <pc:docMk/>
            <pc:sldMk cId="0" sldId="256"/>
            <ac:spMk id="99" creationId="{00000000-0000-0000-0000-000000000000}"/>
          </ac:spMkLst>
        </pc:spChg>
        <pc:spChg chg="mod">
          <ac:chgData name="Leonard Fernando" userId="9602231002f29d14" providerId="LiveId" clId="{BBD2925E-286E-1C4A-8E51-C0B3BD6EAAB9}" dt="2020-06-05T22:28:53.309" v="96"/>
          <ac:spMkLst>
            <pc:docMk/>
            <pc:sldMk cId="0" sldId="256"/>
            <ac:spMk id="101" creationId="{3CFDE8DF-2FA5-404E-94D3-8A2B845AD97E}"/>
          </ac:spMkLst>
        </pc:spChg>
        <pc:spChg chg="add mod">
          <ac:chgData name="Leonard Fernando" userId="9602231002f29d14" providerId="LiveId" clId="{BBD2925E-286E-1C4A-8E51-C0B3BD6EAAB9}" dt="2020-06-05T22:56:22.150" v="137" actId="571"/>
          <ac:spMkLst>
            <pc:docMk/>
            <pc:sldMk cId="0" sldId="256"/>
            <ac:spMk id="111" creationId="{DC62DCCE-4612-BF46-85D4-206B1DB2B49C}"/>
          </ac:spMkLst>
        </pc:spChg>
        <pc:spChg chg="mod">
          <ac:chgData name="Leonard Fernando" userId="9602231002f29d14" providerId="LiveId" clId="{BBD2925E-286E-1C4A-8E51-C0B3BD6EAAB9}" dt="2020-06-05T23:09:27.993" v="224"/>
          <ac:spMkLst>
            <pc:docMk/>
            <pc:sldMk cId="0" sldId="256"/>
            <ac:spMk id="118" creationId="{3F429544-5FC7-0248-84B9-3FE0FC61939E}"/>
          </ac:spMkLst>
        </pc:spChg>
        <pc:spChg chg="mod">
          <ac:chgData name="Leonard Fernando" userId="9602231002f29d14" providerId="LiveId" clId="{BBD2925E-286E-1C4A-8E51-C0B3BD6EAAB9}" dt="2020-06-05T23:09:27.993" v="224"/>
          <ac:spMkLst>
            <pc:docMk/>
            <pc:sldMk cId="0" sldId="256"/>
            <ac:spMk id="127" creationId="{D98D988E-EB40-0A4B-B146-3C6CE711A7DB}"/>
          </ac:spMkLst>
        </pc:spChg>
        <pc:spChg chg="del">
          <ac:chgData name="Leonard Fernando" userId="9602231002f29d14" providerId="LiveId" clId="{BBD2925E-286E-1C4A-8E51-C0B3BD6EAAB9}" dt="2020-06-06T00:29:06.397" v="268" actId="478"/>
          <ac:spMkLst>
            <pc:docMk/>
            <pc:sldMk cId="0" sldId="256"/>
            <ac:spMk id="129" creationId="{4BCD5ACC-B663-4CC1-B161-211151850A62}"/>
          </ac:spMkLst>
        </pc:spChg>
        <pc:spChg chg="mod">
          <ac:chgData name="Leonard Fernando" userId="9602231002f29d14" providerId="LiveId" clId="{BBD2925E-286E-1C4A-8E51-C0B3BD6EAAB9}" dt="2020-06-08T04:36:22.797" v="413"/>
          <ac:spMkLst>
            <pc:docMk/>
            <pc:sldMk cId="0" sldId="256"/>
            <ac:spMk id="133" creationId="{624FBCA0-814C-F942-A300-0C1D9E87C380}"/>
          </ac:spMkLst>
        </pc:spChg>
        <pc:spChg chg="mod">
          <ac:chgData name="Leonard Fernando" userId="9602231002f29d14" providerId="LiveId" clId="{BBD2925E-286E-1C4A-8E51-C0B3BD6EAAB9}" dt="2020-06-08T04:37:49.960" v="438" actId="20577"/>
          <ac:spMkLst>
            <pc:docMk/>
            <pc:sldMk cId="0" sldId="256"/>
            <ac:spMk id="134" creationId="{D2868CC4-D205-644E-8421-4289DBAA9B0B}"/>
          </ac:spMkLst>
        </pc:spChg>
        <pc:spChg chg="mod">
          <ac:chgData name="Leonard Fernando" userId="9602231002f29d14" providerId="LiveId" clId="{BBD2925E-286E-1C4A-8E51-C0B3BD6EAAB9}" dt="2020-06-08T04:36:22.797" v="413"/>
          <ac:spMkLst>
            <pc:docMk/>
            <pc:sldMk cId="0" sldId="256"/>
            <ac:spMk id="135" creationId="{E47240D2-895E-C14A-A07E-5FDE5632047C}"/>
          </ac:spMkLst>
        </pc:spChg>
        <pc:spChg chg="mod">
          <ac:chgData name="Leonard Fernando" userId="9602231002f29d14" providerId="LiveId" clId="{BBD2925E-286E-1C4A-8E51-C0B3BD6EAAB9}" dt="2020-06-08T04:36:22.797" v="413"/>
          <ac:spMkLst>
            <pc:docMk/>
            <pc:sldMk cId="0" sldId="256"/>
            <ac:spMk id="136" creationId="{B1DBC22A-7410-1149-9381-CF11539A22D3}"/>
          </ac:spMkLst>
        </pc:spChg>
        <pc:spChg chg="mod">
          <ac:chgData name="Leonard Fernando" userId="9602231002f29d14" providerId="LiveId" clId="{BBD2925E-286E-1C4A-8E51-C0B3BD6EAAB9}" dt="2020-06-08T04:36:48.443" v="419"/>
          <ac:spMkLst>
            <pc:docMk/>
            <pc:sldMk cId="0" sldId="256"/>
            <ac:spMk id="140" creationId="{63AE4D1E-F38C-9943-A610-B6531816B6AC}"/>
          </ac:spMkLst>
        </pc:spChg>
        <pc:spChg chg="mod">
          <ac:chgData name="Leonard Fernando" userId="9602231002f29d14" providerId="LiveId" clId="{BBD2925E-286E-1C4A-8E51-C0B3BD6EAAB9}" dt="2020-06-08T04:37:44.823" v="436" actId="20577"/>
          <ac:spMkLst>
            <pc:docMk/>
            <pc:sldMk cId="0" sldId="256"/>
            <ac:spMk id="141" creationId="{69E50E0C-7B95-BB4A-A2BA-0289C1D12DE3}"/>
          </ac:spMkLst>
        </pc:spChg>
        <pc:spChg chg="mod">
          <ac:chgData name="Leonard Fernando" userId="9602231002f29d14" providerId="LiveId" clId="{BBD2925E-286E-1C4A-8E51-C0B3BD6EAAB9}" dt="2020-06-08T04:36:48.443" v="419"/>
          <ac:spMkLst>
            <pc:docMk/>
            <pc:sldMk cId="0" sldId="256"/>
            <ac:spMk id="142" creationId="{A7381AD7-2E50-E642-B2C6-8C06874CB29D}"/>
          </ac:spMkLst>
        </pc:spChg>
        <pc:spChg chg="mod">
          <ac:chgData name="Leonard Fernando" userId="9602231002f29d14" providerId="LiveId" clId="{BBD2925E-286E-1C4A-8E51-C0B3BD6EAAB9}" dt="2020-06-08T04:36:48.443" v="419"/>
          <ac:spMkLst>
            <pc:docMk/>
            <pc:sldMk cId="0" sldId="256"/>
            <ac:spMk id="143" creationId="{A0A7D11E-FA93-654F-BA07-0F10EC3F1642}"/>
          </ac:spMkLst>
        </pc:spChg>
        <pc:grpChg chg="del mod">
          <ac:chgData name="Leonard Fernando" userId="9602231002f29d14" providerId="LiveId" clId="{BBD2925E-286E-1C4A-8E51-C0B3BD6EAAB9}" dt="2020-06-05T22:28:57.212" v="97" actId="478"/>
          <ac:grpSpMkLst>
            <pc:docMk/>
            <pc:sldMk cId="0" sldId="256"/>
            <ac:grpSpMk id="39" creationId="{00000000-0000-0000-0000-000000000000}"/>
          </ac:grpSpMkLst>
        </pc:grpChg>
        <pc:grpChg chg="del mod">
          <ac:chgData name="Leonard Fernando" userId="9602231002f29d14" providerId="LiveId" clId="{BBD2925E-286E-1C4A-8E51-C0B3BD6EAAB9}" dt="2020-06-05T22:29:17.638" v="102" actId="478"/>
          <ac:grpSpMkLst>
            <pc:docMk/>
            <pc:sldMk cId="0" sldId="256"/>
            <ac:grpSpMk id="42" creationId="{00000000-0000-0000-0000-000000000000}"/>
          </ac:grpSpMkLst>
        </pc:grpChg>
        <pc:grpChg chg="mod">
          <ac:chgData name="Leonard Fernando" userId="9602231002f29d14" providerId="LiveId" clId="{BBD2925E-286E-1C4A-8E51-C0B3BD6EAAB9}" dt="2020-06-05T22:28:00.809" v="76" actId="1076"/>
          <ac:grpSpMkLst>
            <pc:docMk/>
            <pc:sldMk cId="0" sldId="256"/>
            <ac:grpSpMk id="48" creationId="{00000000-0000-0000-0000-000000000000}"/>
          </ac:grpSpMkLst>
        </pc:grpChg>
        <pc:grpChg chg="mod">
          <ac:chgData name="Leonard Fernando" userId="9602231002f29d14" providerId="LiveId" clId="{BBD2925E-286E-1C4A-8E51-C0B3BD6EAAB9}" dt="2020-06-05T22:29:15.290" v="101" actId="1076"/>
          <ac:grpSpMkLst>
            <pc:docMk/>
            <pc:sldMk cId="0" sldId="256"/>
            <ac:grpSpMk id="57" creationId="{00000000-0000-0000-0000-000000000000}"/>
          </ac:grpSpMkLst>
        </pc:grpChg>
        <pc:grpChg chg="mod">
          <ac:chgData name="Leonard Fernando" userId="9602231002f29d14" providerId="LiveId" clId="{BBD2925E-286E-1C4A-8E51-C0B3BD6EAAB9}" dt="2020-05-31T04:12:13.741" v="1" actId="1076"/>
          <ac:grpSpMkLst>
            <pc:docMk/>
            <pc:sldMk cId="0" sldId="256"/>
            <ac:grpSpMk id="66" creationId="{00000000-0000-0000-0000-000000000000}"/>
          </ac:grpSpMkLst>
        </pc:grpChg>
        <pc:grpChg chg="del">
          <ac:chgData name="Leonard Fernando" userId="9602231002f29d14" providerId="LiveId" clId="{BBD2925E-286E-1C4A-8E51-C0B3BD6EAAB9}" dt="2020-06-08T04:38:02.984" v="441" actId="478"/>
          <ac:grpSpMkLst>
            <pc:docMk/>
            <pc:sldMk cId="0" sldId="256"/>
            <ac:grpSpMk id="75" creationId="{00000000-0000-0000-0000-000000000000}"/>
          </ac:grpSpMkLst>
        </pc:grpChg>
        <pc:grpChg chg="add del mod">
          <ac:chgData name="Leonard Fernando" userId="9602231002f29d14" providerId="LiveId" clId="{BBD2925E-286E-1C4A-8E51-C0B3BD6EAAB9}" dt="2020-06-08T04:38:00.582" v="440" actId="478"/>
          <ac:grpSpMkLst>
            <pc:docMk/>
            <pc:sldMk cId="0" sldId="256"/>
            <ac:grpSpMk id="84" creationId="{00000000-0000-0000-0000-000000000000}"/>
          </ac:grpSpMkLst>
        </pc:grpChg>
        <pc:grpChg chg="add mod">
          <ac:chgData name="Leonard Fernando" userId="9602231002f29d14" providerId="LiveId" clId="{BBD2925E-286E-1C4A-8E51-C0B3BD6EAAB9}" dt="2020-06-05T22:28:59.268" v="98" actId="1076"/>
          <ac:grpSpMkLst>
            <pc:docMk/>
            <pc:sldMk cId="0" sldId="256"/>
            <ac:grpSpMk id="91" creationId="{0A2315CE-E36F-6644-B792-C6A29223BD92}"/>
          </ac:grpSpMkLst>
        </pc:grpChg>
        <pc:grpChg chg="mod">
          <ac:chgData name="Leonard Fernando" userId="9602231002f29d14" providerId="LiveId" clId="{BBD2925E-286E-1C4A-8E51-C0B3BD6EAAB9}" dt="2020-06-08T04:39:06.144" v="448" actId="14100"/>
          <ac:grpSpMkLst>
            <pc:docMk/>
            <pc:sldMk cId="0" sldId="256"/>
            <ac:grpSpMk id="93" creationId="{00000000-0000-0000-0000-000000000000}"/>
          </ac:grpSpMkLst>
        </pc:grpChg>
        <pc:grpChg chg="add del">
          <ac:chgData name="Leonard Fernando" userId="9602231002f29d14" providerId="LiveId" clId="{BBD2925E-286E-1C4A-8E51-C0B3BD6EAAB9}" dt="2020-06-05T22:29:05.983" v="99" actId="478"/>
          <ac:grpSpMkLst>
            <pc:docMk/>
            <pc:sldMk cId="0" sldId="256"/>
            <ac:grpSpMk id="113" creationId="{1463F350-08F9-4EE1-B155-C34C97D3108E}"/>
          </ac:grpSpMkLst>
        </pc:grpChg>
        <pc:grpChg chg="add mod">
          <ac:chgData name="Leonard Fernando" userId="9602231002f29d14" providerId="LiveId" clId="{BBD2925E-286E-1C4A-8E51-C0B3BD6EAAB9}" dt="2020-06-05T23:09:36.594" v="226" actId="1076"/>
          <ac:grpSpMkLst>
            <pc:docMk/>
            <pc:sldMk cId="0" sldId="256"/>
            <ac:grpSpMk id="117" creationId="{02F78E97-5CBA-7741-B618-0F4A4D99912D}"/>
          </ac:grpSpMkLst>
        </pc:grpChg>
        <pc:grpChg chg="add del">
          <ac:chgData name="Leonard Fernando" userId="9602231002f29d14" providerId="LiveId" clId="{BBD2925E-286E-1C4A-8E51-C0B3BD6EAAB9}" dt="2020-06-06T00:29:10.621" v="269" actId="478"/>
          <ac:grpSpMkLst>
            <pc:docMk/>
            <pc:sldMk cId="0" sldId="256"/>
            <ac:grpSpMk id="119" creationId="{8C9225F1-B9F4-4F67-A576-2394533AECCC}"/>
          </ac:grpSpMkLst>
        </pc:grpChg>
        <pc:grpChg chg="add del mod">
          <ac:chgData name="Leonard Fernando" userId="9602231002f29d14" providerId="LiveId" clId="{BBD2925E-286E-1C4A-8E51-C0B3BD6EAAB9}" dt="2020-06-08T04:37:56.914" v="439" actId="478"/>
          <ac:grpSpMkLst>
            <pc:docMk/>
            <pc:sldMk cId="0" sldId="256"/>
            <ac:grpSpMk id="130" creationId="{28F5F5AC-6BC5-9E47-A30B-27E5C3FA9266}"/>
          </ac:grpSpMkLst>
        </pc:grpChg>
        <pc:grpChg chg="mod">
          <ac:chgData name="Leonard Fernando" userId="9602231002f29d14" providerId="LiveId" clId="{BBD2925E-286E-1C4A-8E51-C0B3BD6EAAB9}" dt="2020-06-08T04:36:22.797" v="413"/>
          <ac:grpSpMkLst>
            <pc:docMk/>
            <pc:sldMk cId="0" sldId="256"/>
            <ac:grpSpMk id="131" creationId="{A12D479D-0463-B746-84B6-948EA8DCEFEA}"/>
          </ac:grpSpMkLst>
        </pc:grpChg>
        <pc:grpChg chg="mod">
          <ac:chgData name="Leonard Fernando" userId="9602231002f29d14" providerId="LiveId" clId="{BBD2925E-286E-1C4A-8E51-C0B3BD6EAAB9}" dt="2020-06-08T04:36:22.797" v="413"/>
          <ac:grpSpMkLst>
            <pc:docMk/>
            <pc:sldMk cId="0" sldId="256"/>
            <ac:grpSpMk id="132" creationId="{96D71B11-635E-1D48-814B-3308423B6DDF}"/>
          </ac:grpSpMkLst>
        </pc:grpChg>
        <pc:grpChg chg="add mod">
          <ac:chgData name="Leonard Fernando" userId="9602231002f29d14" providerId="LiveId" clId="{BBD2925E-286E-1C4A-8E51-C0B3BD6EAAB9}" dt="2020-06-08T04:39:15.590" v="449" actId="14100"/>
          <ac:grpSpMkLst>
            <pc:docMk/>
            <pc:sldMk cId="0" sldId="256"/>
            <ac:grpSpMk id="137" creationId="{69DD40B2-7D42-BF4A-BEEF-15DE4BF1F7C1}"/>
          </ac:grpSpMkLst>
        </pc:grpChg>
        <pc:grpChg chg="mod">
          <ac:chgData name="Leonard Fernando" userId="9602231002f29d14" providerId="LiveId" clId="{BBD2925E-286E-1C4A-8E51-C0B3BD6EAAB9}" dt="2020-06-08T04:36:48.443" v="419"/>
          <ac:grpSpMkLst>
            <pc:docMk/>
            <pc:sldMk cId="0" sldId="256"/>
            <ac:grpSpMk id="138" creationId="{6B387E22-CE18-9E47-BB58-E7E83ECF0016}"/>
          </ac:grpSpMkLst>
        </pc:grpChg>
        <pc:grpChg chg="mod">
          <ac:chgData name="Leonard Fernando" userId="9602231002f29d14" providerId="LiveId" clId="{BBD2925E-286E-1C4A-8E51-C0B3BD6EAAB9}" dt="2020-06-08T04:36:48.443" v="419"/>
          <ac:grpSpMkLst>
            <pc:docMk/>
            <pc:sldMk cId="0" sldId="256"/>
            <ac:grpSpMk id="139" creationId="{C05B5B50-CCC8-C540-9684-38F8F003529D}"/>
          </ac:grpSpMkLst>
        </pc:grpChg>
        <pc:cxnChg chg="add del">
          <ac:chgData name="Leonard Fernando" userId="9602231002f29d14" providerId="LiveId" clId="{BBD2925E-286E-1C4A-8E51-C0B3BD6EAAB9}" dt="2020-06-05T22:29:08.429" v="100" actId="478"/>
          <ac:cxnSpMkLst>
            <pc:docMk/>
            <pc:sldMk cId="0" sldId="256"/>
            <ac:cxnSpMk id="2" creationId="{63FE3B59-B05D-4F4D-9FF2-BE98C77D2F91}"/>
          </ac:cxnSpMkLst>
        </pc:cxnChg>
        <pc:cxnChg chg="add del mod">
          <ac:chgData name="Leonard Fernando" userId="9602231002f29d14" providerId="LiveId" clId="{BBD2925E-286E-1C4A-8E51-C0B3BD6EAAB9}" dt="2020-06-08T04:37:48.137" v="437" actId="478"/>
          <ac:cxnSpMkLst>
            <pc:docMk/>
            <pc:sldMk cId="0" sldId="256"/>
            <ac:cxnSpMk id="12" creationId="{B5677EBF-CD8E-854D-B128-EDA273814EC7}"/>
          </ac:cxnSpMkLst>
        </pc:cxnChg>
        <pc:cxnChg chg="add del">
          <ac:chgData name="Leonard Fernando" userId="9602231002f29d14" providerId="LiveId" clId="{BBD2925E-286E-1C4A-8E51-C0B3BD6EAAB9}" dt="2020-06-05T22:29:20.677" v="104" actId="478"/>
          <ac:cxnSpMkLst>
            <pc:docMk/>
            <pc:sldMk cId="0" sldId="256"/>
            <ac:cxnSpMk id="25" creationId="{00000000-0000-0000-0000-000000000000}"/>
          </ac:cxnSpMkLst>
        </pc:cxnChg>
        <pc:cxnChg chg="add del">
          <ac:chgData name="Leonard Fernando" userId="9602231002f29d14" providerId="LiveId" clId="{BBD2925E-286E-1C4A-8E51-C0B3BD6EAAB9}" dt="2020-06-05T22:29:18.963" v="103" actId="478"/>
          <ac:cxnSpMkLst>
            <pc:docMk/>
            <pc:sldMk cId="0" sldId="256"/>
            <ac:cxnSpMk id="27" creationId="{00000000-0000-0000-0000-000000000000}"/>
          </ac:cxnSpMkLst>
        </pc:cxnChg>
        <pc:cxnChg chg="mod">
          <ac:chgData name="Leonard Fernando" userId="9602231002f29d14" providerId="LiveId" clId="{BBD2925E-286E-1C4A-8E51-C0B3BD6EAAB9}" dt="2020-06-05T22:27:29.361" v="66" actId="14100"/>
          <ac:cxnSpMkLst>
            <pc:docMk/>
            <pc:sldMk cId="0" sldId="256"/>
            <ac:cxnSpMk id="38" creationId="{00000000-0000-0000-0000-000000000000}"/>
          </ac:cxnSpMkLst>
        </pc:cxnChg>
        <pc:cxnChg chg="mod">
          <ac:chgData name="Leonard Fernando" userId="9602231002f29d14" providerId="LiveId" clId="{BBD2925E-286E-1C4A-8E51-C0B3BD6EAAB9}" dt="2020-06-05T22:27:33.921" v="67" actId="14100"/>
          <ac:cxnSpMkLst>
            <pc:docMk/>
            <pc:sldMk cId="0" sldId="256"/>
            <ac:cxnSpMk id="100" creationId="{F6F3B0BB-258B-415A-9D33-837682557480}"/>
          </ac:cxnSpMkLst>
        </pc:cxnChg>
        <pc:cxnChg chg="add mod">
          <ac:chgData name="Leonard Fernando" userId="9602231002f29d14" providerId="LiveId" clId="{BBD2925E-286E-1C4A-8E51-C0B3BD6EAAB9}" dt="2020-06-08T04:14:25.339" v="384" actId="14100"/>
          <ac:cxnSpMkLst>
            <pc:docMk/>
            <pc:sldMk cId="0" sldId="256"/>
            <ac:cxnSpMk id="112" creationId="{7A733698-F825-6B40-812B-D153EA553C0A}"/>
          </ac:cxnSpMkLst>
        </pc:cxnChg>
        <pc:cxnChg chg="add mod">
          <ac:chgData name="Leonard Fernando" userId="9602231002f29d14" providerId="LiveId" clId="{BBD2925E-286E-1C4A-8E51-C0B3BD6EAAB9}" dt="2020-06-08T04:14:30.249" v="385" actId="14100"/>
          <ac:cxnSpMkLst>
            <pc:docMk/>
            <pc:sldMk cId="0" sldId="256"/>
            <ac:cxnSpMk id="116" creationId="{872802D7-615F-8A4E-88A9-7690E13368B9}"/>
          </ac:cxnSpMkLst>
        </pc:cxnChg>
        <pc:cxnChg chg="del">
          <ac:chgData name="Leonard Fernando" userId="9602231002f29d14" providerId="LiveId" clId="{BBD2925E-286E-1C4A-8E51-C0B3BD6EAAB9}" dt="2020-06-05T22:29:37.587" v="109" actId="478"/>
          <ac:cxnSpMkLst>
            <pc:docMk/>
            <pc:sldMk cId="0" sldId="256"/>
            <ac:cxnSpMk id="126" creationId="{22C4CA8C-6C84-438E-A448-5FCD32C28C17}"/>
          </ac:cxnSpMkLst>
        </pc:cxnChg>
        <pc:cxnChg chg="del">
          <ac:chgData name="Leonard Fernando" userId="9602231002f29d14" providerId="LiveId" clId="{BBD2925E-286E-1C4A-8E51-C0B3BD6EAAB9}" dt="2020-06-05T22:29:35.497" v="108" actId="478"/>
          <ac:cxnSpMkLst>
            <pc:docMk/>
            <pc:sldMk cId="0" sldId="256"/>
            <ac:cxnSpMk id="128" creationId="{D878C647-FC40-438C-8F20-5C42EB06B4A4}"/>
          </ac:cxnSpMkLst>
        </pc:cxnChg>
      </pc:sldChg>
    </pc:docChg>
  </pc:docChgLst>
  <pc:docChgLst>
    <pc:chgData name="Leonard Fernando" userId="9602231002f29d14" providerId="Windows Live" clId="Web-{02CA0F32-4C84-4221-9B53-359BD36482BA}"/>
    <pc:docChg chg="addSld delSld">
      <pc:chgData name="Leonard Fernando" userId="9602231002f29d14" providerId="Windows Live" clId="Web-{02CA0F32-4C84-4221-9B53-359BD36482BA}" dt="2020-05-28T07:50:21.203" v="1"/>
      <pc:docMkLst>
        <pc:docMk/>
      </pc:docMkLst>
      <pc:sldChg chg="add del">
        <pc:chgData name="Leonard Fernando" userId="9602231002f29d14" providerId="Windows Live" clId="Web-{02CA0F32-4C84-4221-9B53-359BD36482BA}" dt="2020-05-28T07:50:21.203" v="1"/>
        <pc:sldMkLst>
          <pc:docMk/>
          <pc:sldMk cId="1416695415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 Using cost </a:t>
            </a:r>
            <a:r>
              <a:rPr lang="en-US" dirty="0" err="1"/>
              <a:t>centre</a:t>
            </a:r>
            <a:r>
              <a:rPr lang="en-US" dirty="0"/>
              <a:t> elements when breaking down amount of units of sold </a:t>
            </a:r>
            <a:endParaRPr dirty="0"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83951" y="1316221"/>
            <a:ext cx="8851330" cy="493943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714"/>
            </a:pPr>
            <a:r>
              <a:rPr lang="en-US" sz="800" dirty="0" err="1">
                <a:solidFill>
                  <a:srgbClr val="002C46"/>
                </a:solidFill>
              </a:rPr>
              <a:t>Ml</a:t>
            </a:r>
            <a:r>
              <a:rPr lang="en-US" sz="800" dirty="0">
                <a:solidFill>
                  <a:srgbClr val="002C46"/>
                </a:solidFill>
              </a:rPr>
              <a:t>(Megaliter)</a:t>
            </a:r>
          </a:p>
        </p:txBody>
      </p:sp>
      <p:grpSp>
        <p:nvGrpSpPr>
          <p:cNvPr id="21" name="Google Shape;21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2" name="Google Shape;22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23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8" name="Google Shape;28;p1"/>
          <p:cNvGrpSpPr/>
          <p:nvPr/>
        </p:nvGrpSpPr>
        <p:grpSpPr>
          <a:xfrm>
            <a:off x="253680" y="3548500"/>
            <a:ext cx="2547935" cy="425774"/>
            <a:chOff x="181335" y="3496200"/>
            <a:chExt cx="2745460" cy="465566"/>
          </a:xfrm>
        </p:grpSpPr>
        <p:grpSp>
          <p:nvGrpSpPr>
            <p:cNvPr id="29" name="Google Shape;2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30" name="Google Shape;3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31" name="Google Shape;3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32" name="Google Shape;32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33" name="Google Shape;3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dirty="0">
                    <a:solidFill>
                      <a:srgbClr val="002C46"/>
                    </a:solidFill>
                  </a:rPr>
                  <a:t>$</a:t>
                </a:r>
                <a:endParaRPr lang="en-US"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00" b="1" dirty="0">
                    <a:solidFill>
                      <a:srgbClr val="002C46"/>
                    </a:solidFill>
                  </a:rPr>
                  <a:t>Revenue</a:t>
                </a:r>
                <a:endParaRPr lang="en-US" sz="700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36" name="Google Shape;36;p1"/>
              <p:cNvSpPr txBox="1"/>
              <p:nvPr/>
            </p:nvSpPr>
            <p:spPr>
              <a:xfrm>
                <a:off x="5713681" y="1080554"/>
                <a:ext cx="329898" cy="2249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endParaRPr dirty="0"/>
              </a:p>
            </p:txBody>
          </p:sp>
        </p:grpSp>
      </p:grpSp>
      <p:cxnSp>
        <p:nvCxnSpPr>
          <p:cNvPr id="38" name="Google Shape;38;p1"/>
          <p:cNvCxnSpPr>
            <a:cxnSpLocks/>
            <a:stCxn id="33" idx="3"/>
          </p:cNvCxnSpPr>
          <p:nvPr/>
        </p:nvCxnSpPr>
        <p:spPr>
          <a:xfrm flipV="1">
            <a:off x="1437220" y="3138380"/>
            <a:ext cx="1449734" cy="6230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8" name="Google Shape;48;p1"/>
          <p:cNvGrpSpPr/>
          <p:nvPr/>
        </p:nvGrpSpPr>
        <p:grpSpPr>
          <a:xfrm>
            <a:off x="2900772" y="2916753"/>
            <a:ext cx="2547936" cy="434514"/>
            <a:chOff x="181335" y="3486644"/>
            <a:chExt cx="2745460" cy="475123"/>
          </a:xfrm>
        </p:grpSpPr>
        <p:grpSp>
          <p:nvGrpSpPr>
            <p:cNvPr id="49" name="Google Shape;49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0" name="Google Shape;50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51" name="Google Shape;51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52" name="Google Shape;52;p1"/>
            <p:cNvGrpSpPr/>
            <p:nvPr/>
          </p:nvGrpSpPr>
          <p:grpSpPr>
            <a:xfrm>
              <a:off x="181335" y="3486644"/>
              <a:ext cx="1275292" cy="475123"/>
              <a:chOff x="4934192" y="1047102"/>
              <a:chExt cx="1131757" cy="453755"/>
            </a:xfrm>
          </p:grpSpPr>
          <p:sp>
            <p:nvSpPr>
              <p:cNvPr id="53" name="Google Shape;53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002C46"/>
                    </a:solidFill>
                    <a:latin typeface="Arial"/>
                    <a:ea typeface="Arial"/>
                    <a:cs typeface="Arial"/>
                    <a:sym typeface="Arial"/>
                  </a:rPr>
                  <a:t>$</a:t>
                </a:r>
                <a:endParaRPr sz="714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4934192" y="1047102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714"/>
                </a:pPr>
                <a:r>
                  <a:rPr lang="en-US" sz="700" b="1" dirty="0">
                    <a:solidFill>
                      <a:srgbClr val="002C46"/>
                    </a:solidFill>
                  </a:rPr>
                  <a:t>Sales Price</a:t>
                </a:r>
              </a:p>
            </p:txBody>
          </p:sp>
        </p:grpSp>
      </p:grpSp>
      <p:grpSp>
        <p:nvGrpSpPr>
          <p:cNvPr id="57" name="Google Shape;57;p1"/>
          <p:cNvGrpSpPr/>
          <p:nvPr/>
        </p:nvGrpSpPr>
        <p:grpSpPr>
          <a:xfrm>
            <a:off x="2908877" y="4169221"/>
            <a:ext cx="2547936" cy="425774"/>
            <a:chOff x="181335" y="3496200"/>
            <a:chExt cx="2745460" cy="465566"/>
          </a:xfrm>
        </p:grpSpPr>
        <p:grpSp>
          <p:nvGrpSpPr>
            <p:cNvPr id="58" name="Google Shape;58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59" name="Google Shape;59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/>
              </a:p>
            </p:txBody>
          </p:sp>
          <p:sp>
            <p:nvSpPr>
              <p:cNvPr id="60" name="Google Shape;60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 dirty="0"/>
              </a:p>
            </p:txBody>
          </p:sp>
        </p:grpSp>
        <p:grpSp>
          <p:nvGrpSpPr>
            <p:cNvPr id="61" name="Google Shape;61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62" name="Google Shape;62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r>
                  <a:rPr lang="en-US" sz="714" dirty="0" err="1">
                    <a:solidFill>
                      <a:srgbClr val="002C46"/>
                    </a:solidFill>
                  </a:rPr>
                  <a:t>Ml</a:t>
                </a:r>
                <a:r>
                  <a:rPr lang="en-US" sz="714" dirty="0">
                    <a:solidFill>
                      <a:srgbClr val="002C46"/>
                    </a:solidFill>
                  </a:rPr>
                  <a:t>(Megaliter)</a:t>
                </a: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4934192" y="1056230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714"/>
                </a:pPr>
                <a:r>
                  <a:rPr lang="en-US" sz="700" b="1" dirty="0">
                    <a:solidFill>
                      <a:srgbClr val="002C46"/>
                    </a:solidFill>
                  </a:rPr>
                  <a:t>Amount of Units Sold</a:t>
                </a:r>
                <a:endParaRPr lang="en-US" sz="700" b="1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</p:grpSp>
      <p:grpSp>
        <p:nvGrpSpPr>
          <p:cNvPr id="93" name="Google Shape;93;p1"/>
          <p:cNvGrpSpPr/>
          <p:nvPr/>
        </p:nvGrpSpPr>
        <p:grpSpPr>
          <a:xfrm>
            <a:off x="4652018" y="3663898"/>
            <a:ext cx="2586981" cy="389064"/>
            <a:chOff x="181335" y="3496200"/>
            <a:chExt cx="2745460" cy="465566"/>
          </a:xfrm>
        </p:grpSpPr>
        <p:grpSp>
          <p:nvGrpSpPr>
            <p:cNvPr id="94" name="Google Shape;94;p1"/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95" name="Google Shape;95;p1"/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96" name="Google Shape;96;p1"/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97" name="Google Shape;97;p1"/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1" dirty="0">
                  <a:solidFill>
                    <a:srgbClr val="002C46"/>
                  </a:solidFill>
                </a:endParaRPr>
              </a:p>
              <a:p>
                <a:pPr>
                  <a:buSzPts val="714"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>
                  <a:buSzPts val="714"/>
                </a:pPr>
                <a:r>
                  <a:rPr lang="en-US" sz="714" dirty="0" err="1">
                    <a:solidFill>
                      <a:srgbClr val="002C46"/>
                    </a:solidFill>
                  </a:rPr>
                  <a:t>Ml</a:t>
                </a:r>
                <a:r>
                  <a:rPr lang="en-US" sz="714" dirty="0">
                    <a:solidFill>
                      <a:srgbClr val="002C46"/>
                    </a:solidFill>
                  </a:rPr>
                  <a:t>(Megaliter)</a:t>
                </a: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714"/>
                </a:pPr>
                <a:r>
                  <a:rPr lang="en-US" sz="600" b="1" dirty="0">
                    <a:solidFill>
                      <a:srgbClr val="002C46"/>
                    </a:solidFill>
                  </a:rPr>
                  <a:t>Water Hedge Sales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" name="Google Shape;102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900" dirty="0"/>
              <a:t>SW Revenues Value Driver Tree</a:t>
            </a:r>
            <a:endParaRPr dirty="0"/>
          </a:p>
        </p:txBody>
      </p:sp>
      <p:sp>
        <p:nvSpPr>
          <p:cNvPr id="103" name="Google Shape;103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6117194" y="1866393"/>
            <a:ext cx="2686731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tool to break a business lever down into a simple equation that shows all connected ‘drivers’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sense-check to ensure that any value-driver can be easily reconstructed based off the correctly defined inputs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as a way to help focus efforts and facilitate efforts towards ‘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optimising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 drivers which impact the main value driver</a:t>
            </a:r>
            <a:endParaRPr dirty="0"/>
          </a:p>
        </p:txBody>
      </p:sp>
      <p:sp>
        <p:nvSpPr>
          <p:cNvPr id="110" name="Google Shape;110;p1"/>
          <p:cNvSpPr/>
          <p:nvPr/>
        </p:nvSpPr>
        <p:spPr>
          <a:xfrm>
            <a:off x="6079578" y="1366677"/>
            <a:ext cx="2880471" cy="329575"/>
          </a:xfrm>
          <a:prstGeom prst="rect">
            <a:avLst/>
          </a:prstGeom>
          <a:solidFill>
            <a:srgbClr val="00C09D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value driver tree is….</a:t>
            </a:r>
            <a:endParaRPr/>
          </a:p>
        </p:txBody>
      </p:sp>
      <p:cxnSp>
        <p:nvCxnSpPr>
          <p:cNvPr id="100" name="Google Shape;37;p1">
            <a:extLst>
              <a:ext uri="{FF2B5EF4-FFF2-40B4-BE49-F238E27FC236}">
                <a16:creationId xmlns:a16="http://schemas.microsoft.com/office/drawing/2014/main" id="{F6F3B0BB-258B-415A-9D33-837682557480}"/>
              </a:ext>
            </a:extLst>
          </p:cNvPr>
          <p:cNvCxnSpPr>
            <a:cxnSpLocks/>
          </p:cNvCxnSpPr>
          <p:nvPr/>
        </p:nvCxnSpPr>
        <p:spPr>
          <a:xfrm>
            <a:off x="1429947" y="3762263"/>
            <a:ext cx="1482249" cy="6198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1" name="Google Shape;39;p1">
            <a:extLst>
              <a:ext uri="{FF2B5EF4-FFF2-40B4-BE49-F238E27FC236}">
                <a16:creationId xmlns:a16="http://schemas.microsoft.com/office/drawing/2014/main" id="{0A2315CE-E36F-6644-B792-C6A29223BD92}"/>
              </a:ext>
            </a:extLst>
          </p:cNvPr>
          <p:cNvGrpSpPr/>
          <p:nvPr/>
        </p:nvGrpSpPr>
        <p:grpSpPr>
          <a:xfrm rot="2688272">
            <a:off x="2090783" y="3688025"/>
            <a:ext cx="155774" cy="155774"/>
            <a:chOff x="4283114" y="-597224"/>
            <a:chExt cx="170332" cy="170332"/>
          </a:xfrm>
        </p:grpSpPr>
        <p:sp>
          <p:nvSpPr>
            <p:cNvPr id="92" name="Google Shape;40;p1">
              <a:extLst>
                <a:ext uri="{FF2B5EF4-FFF2-40B4-BE49-F238E27FC236}">
                  <a16:creationId xmlns:a16="http://schemas.microsoft.com/office/drawing/2014/main" id="{24F5BAF5-1FC6-2947-B31E-B2EEBB3617AD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41;p1">
              <a:extLst>
                <a:ext uri="{FF2B5EF4-FFF2-40B4-BE49-F238E27FC236}">
                  <a16:creationId xmlns:a16="http://schemas.microsoft.com/office/drawing/2014/main" id="{3CFDE8DF-2FA5-404E-94D3-8A2B845AD97E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2" name="Google Shape;38;p1">
            <a:extLst>
              <a:ext uri="{FF2B5EF4-FFF2-40B4-BE49-F238E27FC236}">
                <a16:creationId xmlns:a16="http://schemas.microsoft.com/office/drawing/2014/main" id="{7A733698-F825-6B40-812B-D153EA553C0A}"/>
              </a:ext>
            </a:extLst>
          </p:cNvPr>
          <p:cNvCxnSpPr>
            <a:cxnSpLocks/>
          </p:cNvCxnSpPr>
          <p:nvPr/>
        </p:nvCxnSpPr>
        <p:spPr>
          <a:xfrm flipV="1">
            <a:off x="4088463" y="3829874"/>
            <a:ext cx="550119" cy="5381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37;p1">
            <a:extLst>
              <a:ext uri="{FF2B5EF4-FFF2-40B4-BE49-F238E27FC236}">
                <a16:creationId xmlns:a16="http://schemas.microsoft.com/office/drawing/2014/main" id="{872802D7-615F-8A4E-88A9-7690E13368B9}"/>
              </a:ext>
            </a:extLst>
          </p:cNvPr>
          <p:cNvCxnSpPr>
            <a:cxnSpLocks/>
          </p:cNvCxnSpPr>
          <p:nvPr/>
        </p:nvCxnSpPr>
        <p:spPr>
          <a:xfrm>
            <a:off x="4097899" y="4369122"/>
            <a:ext cx="540683" cy="5031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7" name="Google Shape;39;p1">
            <a:extLst>
              <a:ext uri="{FF2B5EF4-FFF2-40B4-BE49-F238E27FC236}">
                <a16:creationId xmlns:a16="http://schemas.microsoft.com/office/drawing/2014/main" id="{02F78E97-5CBA-7741-B618-0F4A4D99912D}"/>
              </a:ext>
            </a:extLst>
          </p:cNvPr>
          <p:cNvGrpSpPr/>
          <p:nvPr/>
        </p:nvGrpSpPr>
        <p:grpSpPr>
          <a:xfrm rot="5400000">
            <a:off x="4302140" y="4273204"/>
            <a:ext cx="155774" cy="155774"/>
            <a:chOff x="4283114" y="-597224"/>
            <a:chExt cx="170332" cy="170332"/>
          </a:xfrm>
        </p:grpSpPr>
        <p:sp>
          <p:nvSpPr>
            <p:cNvPr id="118" name="Google Shape;40;p1">
              <a:extLst>
                <a:ext uri="{FF2B5EF4-FFF2-40B4-BE49-F238E27FC236}">
                  <a16:creationId xmlns:a16="http://schemas.microsoft.com/office/drawing/2014/main" id="{3F429544-5FC7-0248-84B9-3FE0FC61939E}"/>
                </a:ext>
              </a:extLst>
            </p:cNvPr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41;p1">
              <a:extLst>
                <a:ext uri="{FF2B5EF4-FFF2-40B4-BE49-F238E27FC236}">
                  <a16:creationId xmlns:a16="http://schemas.microsoft.com/office/drawing/2014/main" id="{D98D988E-EB40-0A4B-B146-3C6CE711A7DB}"/>
                </a:ext>
              </a:extLst>
            </p:cNvPr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93;p1">
            <a:extLst>
              <a:ext uri="{FF2B5EF4-FFF2-40B4-BE49-F238E27FC236}">
                <a16:creationId xmlns:a16="http://schemas.microsoft.com/office/drawing/2014/main" id="{69DD40B2-7D42-BF4A-BEEF-15DE4BF1F7C1}"/>
              </a:ext>
            </a:extLst>
          </p:cNvPr>
          <p:cNvGrpSpPr/>
          <p:nvPr/>
        </p:nvGrpSpPr>
        <p:grpSpPr>
          <a:xfrm>
            <a:off x="4652020" y="4696608"/>
            <a:ext cx="2586980" cy="389064"/>
            <a:chOff x="181335" y="3496200"/>
            <a:chExt cx="2745460" cy="465566"/>
          </a:xfrm>
        </p:grpSpPr>
        <p:grpSp>
          <p:nvGrpSpPr>
            <p:cNvPr id="138" name="Google Shape;94;p1">
              <a:extLst>
                <a:ext uri="{FF2B5EF4-FFF2-40B4-BE49-F238E27FC236}">
                  <a16:creationId xmlns:a16="http://schemas.microsoft.com/office/drawing/2014/main" id="{6B387E22-CE18-9E47-BB58-E7E83ECF0016}"/>
                </a:ext>
              </a:extLst>
            </p:cNvPr>
            <p:cNvGrpSpPr/>
            <p:nvPr/>
          </p:nvGrpSpPr>
          <p:grpSpPr>
            <a:xfrm>
              <a:off x="1699968" y="3521670"/>
              <a:ext cx="1226827" cy="154830"/>
              <a:chOff x="4954832" y="1080555"/>
              <a:chExt cx="1088747" cy="147867"/>
            </a:xfrm>
          </p:grpSpPr>
          <p:sp>
            <p:nvSpPr>
              <p:cNvPr id="142" name="Google Shape;95;p1">
                <a:extLst>
                  <a:ext uri="{FF2B5EF4-FFF2-40B4-BE49-F238E27FC236}">
                    <a16:creationId xmlns:a16="http://schemas.microsoft.com/office/drawing/2014/main" id="{A7381AD7-2E50-E642-B2C6-8C06874CB29D}"/>
                  </a:ext>
                </a:extLst>
              </p:cNvPr>
              <p:cNvSpPr txBox="1"/>
              <p:nvPr/>
            </p:nvSpPr>
            <p:spPr>
              <a:xfrm>
                <a:off x="4954832" y="1080555"/>
                <a:ext cx="769475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 dirty="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Coal based costs</a:t>
                </a:r>
                <a:endParaRPr dirty="0"/>
              </a:p>
            </p:txBody>
          </p:sp>
          <p:sp>
            <p:nvSpPr>
              <p:cNvPr id="143" name="Google Shape;96;p1">
                <a:extLst>
                  <a:ext uri="{FF2B5EF4-FFF2-40B4-BE49-F238E27FC236}">
                    <a16:creationId xmlns:a16="http://schemas.microsoft.com/office/drawing/2014/main" id="{A0A7D11E-FA93-654F-BA07-0F10EC3F1642}"/>
                  </a:ext>
                </a:extLst>
              </p:cNvPr>
              <p:cNvSpPr txBox="1"/>
              <p:nvPr/>
            </p:nvSpPr>
            <p:spPr>
              <a:xfrm>
                <a:off x="5713681" y="1080555"/>
                <a:ext cx="329898" cy="147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879C16"/>
                  </a:buClr>
                  <a:buSzPts val="714"/>
                  <a:buFont typeface="Arial"/>
                  <a:buNone/>
                </a:pPr>
                <a:r>
                  <a:rPr lang="en-US" sz="714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($)</a:t>
                </a:r>
                <a:endParaRPr/>
              </a:p>
            </p:txBody>
          </p:sp>
        </p:grpSp>
        <p:grpSp>
          <p:nvGrpSpPr>
            <p:cNvPr id="139" name="Google Shape;97;p1">
              <a:extLst>
                <a:ext uri="{FF2B5EF4-FFF2-40B4-BE49-F238E27FC236}">
                  <a16:creationId xmlns:a16="http://schemas.microsoft.com/office/drawing/2014/main" id="{C05B5B50-CCC8-C540-9684-38F8F003529D}"/>
                </a:ext>
              </a:extLst>
            </p:cNvPr>
            <p:cNvGrpSpPr/>
            <p:nvPr/>
          </p:nvGrpSpPr>
          <p:grpSpPr>
            <a:xfrm>
              <a:off x="181335" y="3496200"/>
              <a:ext cx="1275292" cy="465566"/>
              <a:chOff x="4934192" y="1056229"/>
              <a:chExt cx="1131757" cy="444628"/>
            </a:xfrm>
          </p:grpSpPr>
          <p:sp>
            <p:nvSpPr>
              <p:cNvPr id="140" name="Google Shape;98;p1">
                <a:extLst>
                  <a:ext uri="{FF2B5EF4-FFF2-40B4-BE49-F238E27FC236}">
                    <a16:creationId xmlns:a16="http://schemas.microsoft.com/office/drawing/2014/main" id="{63AE4D1E-F38C-9943-A610-B6531816B6AC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4446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b="1" dirty="0">
                  <a:solidFill>
                    <a:srgbClr val="002C46"/>
                  </a:solidFill>
                </a:endParaRPr>
              </a:p>
              <a:p>
                <a:pPr>
                  <a:buSzPts val="714"/>
                </a:pPr>
                <a:endParaRPr lang="en-US" sz="714" dirty="0">
                  <a:solidFill>
                    <a:srgbClr val="002C46"/>
                  </a:solidFill>
                </a:endParaRPr>
              </a:p>
              <a:p>
                <a:pPr>
                  <a:buSzPts val="714"/>
                </a:pPr>
                <a:r>
                  <a:rPr lang="en-US" sz="714" dirty="0" err="1">
                    <a:solidFill>
                      <a:srgbClr val="002C46"/>
                    </a:solidFill>
                  </a:rPr>
                  <a:t>Ml</a:t>
                </a:r>
                <a:r>
                  <a:rPr lang="en-US" sz="714" dirty="0">
                    <a:solidFill>
                      <a:srgbClr val="002C46"/>
                    </a:solidFill>
                  </a:rPr>
                  <a:t>(Megaliter)</a:t>
                </a:r>
              </a:p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lang="en-US" sz="714" dirty="0">
                  <a:solidFill>
                    <a:srgbClr val="002C46"/>
                  </a:solidFill>
                </a:endParaRPr>
              </a:p>
            </p:txBody>
          </p:sp>
          <p:sp>
            <p:nvSpPr>
              <p:cNvPr id="141" name="Google Shape;99;p1">
                <a:extLst>
                  <a:ext uri="{FF2B5EF4-FFF2-40B4-BE49-F238E27FC236}">
                    <a16:creationId xmlns:a16="http://schemas.microsoft.com/office/drawing/2014/main" id="{69E50E0C-7B95-BB4A-A2BA-0289C1D12DE3}"/>
                  </a:ext>
                </a:extLst>
              </p:cNvPr>
              <p:cNvSpPr/>
              <p:nvPr/>
            </p:nvSpPr>
            <p:spPr>
              <a:xfrm>
                <a:off x="4934192" y="1056229"/>
                <a:ext cx="1131757" cy="264464"/>
              </a:xfrm>
              <a:prstGeom prst="rect">
                <a:avLst/>
              </a:prstGeom>
              <a:solidFill>
                <a:srgbClr val="00C09D"/>
              </a:solidFill>
              <a:ln w="1270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SzPts val="714"/>
                </a:pPr>
                <a:r>
                  <a:rPr lang="en-US" sz="600" b="1" dirty="0">
                    <a:solidFill>
                      <a:srgbClr val="002C46"/>
                    </a:solidFill>
                  </a:rPr>
                  <a:t>DESAL Water Sales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14"/>
                  <a:buFont typeface="Arial"/>
                  <a:buNone/>
                </a:pPr>
                <a:endParaRPr sz="714" b="0" i="0" u="none" strike="noStrike" cap="none" dirty="0">
                  <a:solidFill>
                    <a:srgbClr val="002C4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145</Words>
  <Application>Microsoft Macintosh PowerPoint</Application>
  <PresentationFormat>On-screen Show (4:3)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Noto Sans Symbols</vt:lpstr>
      <vt:lpstr>Quattrocento Sans</vt:lpstr>
      <vt:lpstr>Synergy_CF_YNR002</vt:lpstr>
      <vt:lpstr>SW Revenues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Monalco Value Driver Tree </dc:title>
  <dc:creator>Hui, Chris</dc:creator>
  <cp:lastModifiedBy>Leonard Fernando</cp:lastModifiedBy>
  <cp:revision>231</cp:revision>
  <dcterms:created xsi:type="dcterms:W3CDTF">2020-04-07T04:13:20Z</dcterms:created>
  <dcterms:modified xsi:type="dcterms:W3CDTF">2020-06-08T04:39:20Z</dcterms:modified>
</cp:coreProperties>
</file>