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B5F17C-2547-6A49-AFA8-00D2082405BE}" v="3" dt="2020-06-26T04:14:03.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8" d="100"/>
          <a:sy n="108" d="100"/>
        </p:scale>
        <p:origin x="17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Fernando" userId="9602231002f29d14" providerId="Windows Live" clId="Web-{B1C42C34-A187-4019-A899-348931707422}"/>
    <pc:docChg chg="modSld">
      <pc:chgData name="Leonard Fernando" userId="9602231002f29d14" providerId="Windows Live" clId="Web-{B1C42C34-A187-4019-A899-348931707422}" dt="2020-05-23T08:28:25.574" v="921" actId="1076"/>
      <pc:docMkLst>
        <pc:docMk/>
      </pc:docMkLst>
      <pc:sldChg chg="modSp">
        <pc:chgData name="Leonard Fernando" userId="9602231002f29d14" providerId="Windows Live" clId="Web-{B1C42C34-A187-4019-A899-348931707422}" dt="2020-05-23T08:28:25.574" v="921" actId="1076"/>
        <pc:sldMkLst>
          <pc:docMk/>
          <pc:sldMk cId="0" sldId="256"/>
        </pc:sldMkLst>
        <pc:spChg chg="mod">
          <ac:chgData name="Leonard Fernando" userId="9602231002f29d14" providerId="Windows Live" clId="Web-{B1C42C34-A187-4019-A899-348931707422}" dt="2020-05-23T08:28:04.307" v="919" actId="20577"/>
          <ac:spMkLst>
            <pc:docMk/>
            <pc:sldMk cId="0" sldId="256"/>
            <ac:spMk id="21" creationId="{00000000-0000-0000-0000-000000000000}"/>
          </ac:spMkLst>
        </pc:spChg>
        <pc:spChg chg="mod">
          <ac:chgData name="Leonard Fernando" userId="9602231002f29d14" providerId="Windows Live" clId="Web-{B1C42C34-A187-4019-A899-348931707422}" dt="2020-05-23T08:28:25.574" v="921" actId="1076"/>
          <ac:spMkLst>
            <pc:docMk/>
            <pc:sldMk cId="0" sldId="256"/>
            <ac:spMk id="34" creationId="{00000000-0000-0000-0000-000000000000}"/>
          </ac:spMkLst>
        </pc:spChg>
        <pc:spChg chg="mod">
          <ac:chgData name="Leonard Fernando" userId="9602231002f29d14" providerId="Windows Live" clId="Web-{B1C42C34-A187-4019-A899-348931707422}" dt="2020-05-23T08:17:07.680" v="327" actId="20577"/>
          <ac:spMkLst>
            <pc:docMk/>
            <pc:sldMk cId="0" sldId="256"/>
            <ac:spMk id="35" creationId="{00000000-0000-0000-0000-000000000000}"/>
          </ac:spMkLst>
        </pc:spChg>
        <pc:spChg chg="mod">
          <ac:chgData name="Leonard Fernando" userId="9602231002f29d14" providerId="Windows Live" clId="Web-{B1C42C34-A187-4019-A899-348931707422}" dt="2020-05-23T08:23:28.364" v="537" actId="20577"/>
          <ac:spMkLst>
            <pc:docMk/>
            <pc:sldMk cId="0" sldId="256"/>
            <ac:spMk id="36" creationId="{00000000-0000-0000-0000-000000000000}"/>
          </ac:spMkLst>
        </pc:spChg>
        <pc:spChg chg="mod">
          <ac:chgData name="Leonard Fernando" userId="9602231002f29d14" providerId="Windows Live" clId="Web-{B1C42C34-A187-4019-A899-348931707422}" dt="2020-05-23T08:24:04.617" v="827" actId="20577"/>
          <ac:spMkLst>
            <pc:docMk/>
            <pc:sldMk cId="0" sldId="256"/>
            <ac:spMk id="37" creationId="{00000000-0000-0000-0000-000000000000}"/>
          </ac:spMkLst>
        </pc:spChg>
        <pc:spChg chg="mod">
          <ac:chgData name="Leonard Fernando" userId="9602231002f29d14" providerId="Windows Live" clId="Web-{B1C42C34-A187-4019-A899-348931707422}" dt="2020-05-23T08:27:26.024" v="917" actId="20577"/>
          <ac:spMkLst>
            <pc:docMk/>
            <pc:sldMk cId="0" sldId="256"/>
            <ac:spMk id="38" creationId="{00000000-0000-0000-0000-000000000000}"/>
          </ac:spMkLst>
        </pc:spChg>
        <pc:spChg chg="mod">
          <ac:chgData name="Leonard Fernando" userId="9602231002f29d14" providerId="Windows Live" clId="Web-{B1C42C34-A187-4019-A899-348931707422}" dt="2020-05-23T06:40:49.357" v="1" actId="20577"/>
          <ac:spMkLst>
            <pc:docMk/>
            <pc:sldMk cId="0" sldId="256"/>
            <ac:spMk id="46" creationId="{00000000-0000-0000-0000-000000000000}"/>
          </ac:spMkLst>
        </pc:spChg>
        <pc:spChg chg="mod">
          <ac:chgData name="Leonard Fernando" userId="9602231002f29d14" providerId="Windows Live" clId="Web-{B1C42C34-A187-4019-A899-348931707422}" dt="2020-05-23T08:28:09.058" v="920" actId="1076"/>
          <ac:spMkLst>
            <pc:docMk/>
            <pc:sldMk cId="0" sldId="256"/>
            <ac:spMk id="47" creationId="{00000000-0000-0000-0000-000000000000}"/>
          </ac:spMkLst>
        </pc:spChg>
        <pc:spChg chg="mod">
          <ac:chgData name="Leonard Fernando" userId="9602231002f29d14" providerId="Windows Live" clId="Web-{B1C42C34-A187-4019-A899-348931707422}" dt="2020-05-23T08:09:13.492" v="80" actId="20577"/>
          <ac:spMkLst>
            <pc:docMk/>
            <pc:sldMk cId="0" sldId="256"/>
            <ac:spMk id="48" creationId="{00000000-0000-0000-0000-000000000000}"/>
          </ac:spMkLst>
        </pc:spChg>
      </pc:sldChg>
    </pc:docChg>
  </pc:docChgLst>
  <pc:docChgLst>
    <pc:chgData name="Leonard Fernando" userId="9602231002f29d14" providerId="Windows Live" clId="Web-{B56F70B0-2202-4A3A-8F0E-457BFA24D57C}"/>
    <pc:docChg chg="modSld">
      <pc:chgData name="Leonard Fernando" userId="9602231002f29d14" providerId="Windows Live" clId="Web-{B56F70B0-2202-4A3A-8F0E-457BFA24D57C}" dt="2020-05-27T02:49:09.335" v="381" actId="20577"/>
      <pc:docMkLst>
        <pc:docMk/>
      </pc:docMkLst>
      <pc:sldChg chg="modSp">
        <pc:chgData name="Leonard Fernando" userId="9602231002f29d14" providerId="Windows Live" clId="Web-{B56F70B0-2202-4A3A-8F0E-457BFA24D57C}" dt="2020-05-27T02:49:09.335" v="381" actId="20577"/>
        <pc:sldMkLst>
          <pc:docMk/>
          <pc:sldMk cId="0" sldId="256"/>
        </pc:sldMkLst>
        <pc:spChg chg="mod">
          <ac:chgData name="Leonard Fernando" userId="9602231002f29d14" providerId="Windows Live" clId="Web-{B56F70B0-2202-4A3A-8F0E-457BFA24D57C}" dt="2020-05-27T02:49:09.335" v="381" actId="20577"/>
          <ac:spMkLst>
            <pc:docMk/>
            <pc:sldMk cId="0" sldId="256"/>
            <ac:spMk id="48" creationId="{00000000-0000-0000-0000-000000000000}"/>
          </ac:spMkLst>
        </pc:spChg>
      </pc:sldChg>
    </pc:docChg>
  </pc:docChgLst>
  <pc:docChgLst>
    <pc:chgData name="Leonard Fernando" userId="9602231002f29d14" providerId="LiveId" clId="{CA24AF3A-3E1F-EF40-AAEA-AB7C105522C5}"/>
    <pc:docChg chg="custSel modSld">
      <pc:chgData name="Leonard Fernando" userId="9602231002f29d14" providerId="LiveId" clId="{CA24AF3A-3E1F-EF40-AAEA-AB7C105522C5}" dt="2020-05-30T23:35:49.265" v="126" actId="33524"/>
      <pc:docMkLst>
        <pc:docMk/>
      </pc:docMkLst>
      <pc:sldChg chg="modSp">
        <pc:chgData name="Leonard Fernando" userId="9602231002f29d14" providerId="LiveId" clId="{CA24AF3A-3E1F-EF40-AAEA-AB7C105522C5}" dt="2020-05-30T23:35:49.265" v="126" actId="33524"/>
        <pc:sldMkLst>
          <pc:docMk/>
          <pc:sldMk cId="0" sldId="256"/>
        </pc:sldMkLst>
        <pc:spChg chg="mod">
          <ac:chgData name="Leonard Fernando" userId="9602231002f29d14" providerId="LiveId" clId="{CA24AF3A-3E1F-EF40-AAEA-AB7C105522C5}" dt="2020-05-30T23:35:49.265" v="126" actId="33524"/>
          <ac:spMkLst>
            <pc:docMk/>
            <pc:sldMk cId="0" sldId="256"/>
            <ac:spMk id="34" creationId="{00000000-0000-0000-0000-000000000000}"/>
          </ac:spMkLst>
        </pc:spChg>
        <pc:spChg chg="mod">
          <ac:chgData name="Leonard Fernando" userId="9602231002f29d14" providerId="LiveId" clId="{CA24AF3A-3E1F-EF40-AAEA-AB7C105522C5}" dt="2020-05-30T23:34:38.363" v="125" actId="20577"/>
          <ac:spMkLst>
            <pc:docMk/>
            <pc:sldMk cId="0" sldId="256"/>
            <ac:spMk id="37" creationId="{00000000-0000-0000-0000-000000000000}"/>
          </ac:spMkLst>
        </pc:spChg>
      </pc:sldChg>
    </pc:docChg>
  </pc:docChgLst>
  <pc:docChgLst>
    <pc:chgData name="Leonard Fernando" userId="9602231002f29d14" providerId="Windows Live" clId="Web-{1861FDD9-F77F-41B6-A8B9-FFF8CEA6F068}"/>
    <pc:docChg chg="modSld">
      <pc:chgData name="Leonard Fernando" userId="9602231002f29d14" providerId="Windows Live" clId="Web-{1861FDD9-F77F-41B6-A8B9-FFF8CEA6F068}" dt="2020-05-28T05:36:51.387" v="260" actId="20577"/>
      <pc:docMkLst>
        <pc:docMk/>
      </pc:docMkLst>
      <pc:sldChg chg="modSp">
        <pc:chgData name="Leonard Fernando" userId="9602231002f29d14" providerId="Windows Live" clId="Web-{1861FDD9-F77F-41B6-A8B9-FFF8CEA6F068}" dt="2020-05-28T05:36:51.387" v="260" actId="20577"/>
        <pc:sldMkLst>
          <pc:docMk/>
          <pc:sldMk cId="0" sldId="256"/>
        </pc:sldMkLst>
        <pc:spChg chg="mod">
          <ac:chgData name="Leonard Fernando" userId="9602231002f29d14" providerId="Windows Live" clId="Web-{1861FDD9-F77F-41B6-A8B9-FFF8CEA6F068}" dt="2020-05-28T05:01:07.437" v="1" actId="20577"/>
          <ac:spMkLst>
            <pc:docMk/>
            <pc:sldMk cId="0" sldId="256"/>
            <ac:spMk id="34" creationId="{00000000-0000-0000-0000-000000000000}"/>
          </ac:spMkLst>
        </pc:spChg>
        <pc:spChg chg="mod">
          <ac:chgData name="Leonard Fernando" userId="9602231002f29d14" providerId="Windows Live" clId="Web-{1861FDD9-F77F-41B6-A8B9-FFF8CEA6F068}" dt="2020-05-28T05:35:58.931" v="257" actId="20577"/>
          <ac:spMkLst>
            <pc:docMk/>
            <pc:sldMk cId="0" sldId="256"/>
            <ac:spMk id="35" creationId="{00000000-0000-0000-0000-000000000000}"/>
          </ac:spMkLst>
        </pc:spChg>
        <pc:spChg chg="mod">
          <ac:chgData name="Leonard Fernando" userId="9602231002f29d14" providerId="Windows Live" clId="Web-{1861FDD9-F77F-41B6-A8B9-FFF8CEA6F068}" dt="2020-05-28T05:36:51.387" v="260" actId="20577"/>
          <ac:spMkLst>
            <pc:docMk/>
            <pc:sldMk cId="0" sldId="256"/>
            <ac:spMk id="38" creationId="{00000000-0000-0000-0000-000000000000}"/>
          </ac:spMkLst>
        </pc:spChg>
        <pc:spChg chg="mod">
          <ac:chgData name="Leonard Fernando" userId="9602231002f29d14" providerId="Windows Live" clId="Web-{1861FDD9-F77F-41B6-A8B9-FFF8CEA6F068}" dt="2020-05-28T05:35:34.289" v="233" actId="20577"/>
          <ac:spMkLst>
            <pc:docMk/>
            <pc:sldMk cId="0" sldId="256"/>
            <ac:spMk id="48" creationId="{00000000-0000-0000-0000-000000000000}"/>
          </ac:spMkLst>
        </pc:spChg>
      </pc:sldChg>
    </pc:docChg>
  </pc:docChgLst>
  <pc:docChgLst>
    <pc:chgData name="Leonard Fernando" userId="9602231002f29d14" providerId="Windows Live" clId="Web-{F821BD70-4E75-4684-9611-1196A0D587DB}"/>
    <pc:docChg chg="modSld">
      <pc:chgData name="Leonard Fernando" userId="9602231002f29d14" providerId="Windows Live" clId="Web-{F821BD70-4E75-4684-9611-1196A0D587DB}" dt="2020-05-31T00:00:31.634" v="94" actId="20577"/>
      <pc:docMkLst>
        <pc:docMk/>
      </pc:docMkLst>
      <pc:sldChg chg="modSp">
        <pc:chgData name="Leonard Fernando" userId="9602231002f29d14" providerId="Windows Live" clId="Web-{F821BD70-4E75-4684-9611-1196A0D587DB}" dt="2020-05-31T00:00:31.634" v="94" actId="20577"/>
        <pc:sldMkLst>
          <pc:docMk/>
          <pc:sldMk cId="0" sldId="256"/>
        </pc:sldMkLst>
        <pc:spChg chg="mod">
          <ac:chgData name="Leonard Fernando" userId="9602231002f29d14" providerId="Windows Live" clId="Web-{F821BD70-4E75-4684-9611-1196A0D587DB}" dt="2020-05-31T00:00:31.634" v="94" actId="20577"/>
          <ac:spMkLst>
            <pc:docMk/>
            <pc:sldMk cId="0" sldId="256"/>
            <ac:spMk id="35" creationId="{00000000-0000-0000-0000-000000000000}"/>
          </ac:spMkLst>
        </pc:spChg>
        <pc:spChg chg="mod">
          <ac:chgData name="Leonard Fernando" userId="9602231002f29d14" providerId="Windows Live" clId="Web-{F821BD70-4E75-4684-9611-1196A0D587DB}" dt="2020-05-30T00:56:45.112" v="85" actId="20577"/>
          <ac:spMkLst>
            <pc:docMk/>
            <pc:sldMk cId="0" sldId="256"/>
            <ac:spMk id="37" creationId="{00000000-0000-0000-0000-000000000000}"/>
          </ac:spMkLst>
        </pc:spChg>
      </pc:sldChg>
    </pc:docChg>
  </pc:docChgLst>
  <pc:docChgLst>
    <pc:chgData name="Leonard Fernando" userId="9602231002f29d14" providerId="Windows Live" clId="Web-{6FBAE2A9-8D18-4D24-B7E8-4011A0A51ED7}"/>
    <pc:docChg chg="modSld">
      <pc:chgData name="Leonard Fernando" userId="9602231002f29d14" providerId="Windows Live" clId="Web-{6FBAE2A9-8D18-4D24-B7E8-4011A0A51ED7}" dt="2020-05-28T06:59:54.923" v="1" actId="20577"/>
      <pc:docMkLst>
        <pc:docMk/>
      </pc:docMkLst>
      <pc:sldChg chg="modSp">
        <pc:chgData name="Leonard Fernando" userId="9602231002f29d14" providerId="Windows Live" clId="Web-{6FBAE2A9-8D18-4D24-B7E8-4011A0A51ED7}" dt="2020-05-28T06:59:54.923" v="1" actId="20577"/>
        <pc:sldMkLst>
          <pc:docMk/>
          <pc:sldMk cId="0" sldId="256"/>
        </pc:sldMkLst>
        <pc:spChg chg="mod">
          <ac:chgData name="Leonard Fernando" userId="9602231002f29d14" providerId="Windows Live" clId="Web-{6FBAE2A9-8D18-4D24-B7E8-4011A0A51ED7}" dt="2020-05-28T06:59:54.923" v="1" actId="20577"/>
          <ac:spMkLst>
            <pc:docMk/>
            <pc:sldMk cId="0" sldId="256"/>
            <ac:spMk id="46" creationId="{00000000-0000-0000-0000-000000000000}"/>
          </ac:spMkLst>
        </pc:spChg>
      </pc:sldChg>
    </pc:docChg>
  </pc:docChgLst>
  <pc:docChgLst>
    <pc:chgData name="Leonard Fernando" userId="9602231002f29d14" providerId="LiveId" clId="{BCB5F17C-2547-6A49-AFA8-00D2082405BE}"/>
    <pc:docChg chg="undo custSel modSld">
      <pc:chgData name="Leonard Fernando" userId="9602231002f29d14" providerId="LiveId" clId="{BCB5F17C-2547-6A49-AFA8-00D2082405BE}" dt="2020-06-26T04:47:41.609" v="1474" actId="5793"/>
      <pc:docMkLst>
        <pc:docMk/>
      </pc:docMkLst>
      <pc:sldChg chg="modSp">
        <pc:chgData name="Leonard Fernando" userId="9602231002f29d14" providerId="LiveId" clId="{BCB5F17C-2547-6A49-AFA8-00D2082405BE}" dt="2020-06-26T04:47:41.609" v="1474" actId="5793"/>
        <pc:sldMkLst>
          <pc:docMk/>
          <pc:sldMk cId="0" sldId="256"/>
        </pc:sldMkLst>
        <pc:spChg chg="mod">
          <ac:chgData name="Leonard Fernando" userId="9602231002f29d14" providerId="LiveId" clId="{BCB5F17C-2547-6A49-AFA8-00D2082405BE}" dt="2020-06-26T00:18:13.117" v="711" actId="20577"/>
          <ac:spMkLst>
            <pc:docMk/>
            <pc:sldMk cId="0" sldId="256"/>
            <ac:spMk id="34" creationId="{00000000-0000-0000-0000-000000000000}"/>
          </ac:spMkLst>
        </pc:spChg>
        <pc:spChg chg="mod">
          <ac:chgData name="Leonard Fernando" userId="9602231002f29d14" providerId="LiveId" clId="{BCB5F17C-2547-6A49-AFA8-00D2082405BE}" dt="2020-06-26T00:19:09.944" v="823" actId="255"/>
          <ac:spMkLst>
            <pc:docMk/>
            <pc:sldMk cId="0" sldId="256"/>
            <ac:spMk id="35" creationId="{00000000-0000-0000-0000-000000000000}"/>
          </ac:spMkLst>
        </pc:spChg>
        <pc:spChg chg="mod">
          <ac:chgData name="Leonard Fernando" userId="9602231002f29d14" providerId="LiveId" clId="{BCB5F17C-2547-6A49-AFA8-00D2082405BE}" dt="2020-06-26T00:22:44.430" v="1095" actId="14100"/>
          <ac:spMkLst>
            <pc:docMk/>
            <pc:sldMk cId="0" sldId="256"/>
            <ac:spMk id="36" creationId="{00000000-0000-0000-0000-000000000000}"/>
          </ac:spMkLst>
        </pc:spChg>
        <pc:spChg chg="mod">
          <ac:chgData name="Leonard Fernando" userId="9602231002f29d14" providerId="LiveId" clId="{BCB5F17C-2547-6A49-AFA8-00D2082405BE}" dt="2020-06-26T00:39:22.222" v="1397" actId="20577"/>
          <ac:spMkLst>
            <pc:docMk/>
            <pc:sldMk cId="0" sldId="256"/>
            <ac:spMk id="37" creationId="{00000000-0000-0000-0000-000000000000}"/>
          </ac:spMkLst>
        </pc:spChg>
        <pc:spChg chg="mod">
          <ac:chgData name="Leonard Fernando" userId="9602231002f29d14" providerId="LiveId" clId="{BCB5F17C-2547-6A49-AFA8-00D2082405BE}" dt="2020-06-26T04:47:41.609" v="1474" actId="5793"/>
          <ac:spMkLst>
            <pc:docMk/>
            <pc:sldMk cId="0" sldId="256"/>
            <ac:spMk id="38" creationId="{00000000-0000-0000-0000-000000000000}"/>
          </ac:spMkLst>
        </pc:spChg>
        <pc:spChg chg="mod">
          <ac:chgData name="Leonard Fernando" userId="9602231002f29d14" providerId="LiveId" clId="{BCB5F17C-2547-6A49-AFA8-00D2082405BE}" dt="2020-06-26T00:07:26.188" v="43" actId="20577"/>
          <ac:spMkLst>
            <pc:docMk/>
            <pc:sldMk cId="0" sldId="256"/>
            <ac:spMk id="46" creationId="{00000000-0000-0000-0000-000000000000}"/>
          </ac:spMkLst>
        </pc:spChg>
        <pc:spChg chg="mod">
          <ac:chgData name="Leonard Fernando" userId="9602231002f29d14" providerId="LiveId" clId="{BCB5F17C-2547-6A49-AFA8-00D2082405BE}" dt="2020-06-26T04:14:07.608" v="1438" actId="20577"/>
          <ac:spMkLst>
            <pc:docMk/>
            <pc:sldMk cId="0" sldId="256"/>
            <ac:spMk id="47" creationId="{00000000-0000-0000-0000-000000000000}"/>
          </ac:spMkLst>
        </pc:spChg>
        <pc:spChg chg="mod">
          <ac:chgData name="Leonard Fernando" userId="9602231002f29d14" providerId="LiveId" clId="{BCB5F17C-2547-6A49-AFA8-00D2082405BE}" dt="2020-06-26T00:38:56.158" v="1349"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pPr marL="0" marR="0" lvl="0" indent="0" algn="r" rtl="0">
                <a:lnSpc>
                  <a:spcPct val="100000"/>
                </a:lnSpc>
                <a:spcBef>
                  <a:spcPts val="0"/>
                </a:spcBef>
                <a:spcAft>
                  <a:spcPts val="0"/>
                </a:spcAft>
                <a:buClr>
                  <a:srgbClr val="000000"/>
                </a:buClr>
                <a:buSzPts val="1800"/>
                <a:buFont typeface="Calibri"/>
                <a:buNone/>
              </a:p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lang="en-US" b="0" i="0" u="none" strike="noStrike" cap="none">
              <a:solidFill>
                <a:srgbClr val="000000"/>
              </a:solidFill>
              <a:latin typeface="Arial"/>
              <a:ea typeface="Arial"/>
              <a:cs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58712" y="1958795"/>
            <a:ext cx="4324418" cy="1245854"/>
          </a:xfrm>
          <a:prstGeom prst="rect">
            <a:avLst/>
          </a:prstGeom>
          <a:noFill/>
          <a:ln>
            <a:noFill/>
          </a:ln>
        </p:spPr>
        <p:txBody>
          <a:bodyPr spcFirstLastPara="1" wrap="square" lIns="91425" tIns="45700" rIns="91425" bIns="45700" anchor="t" anchorCtr="0">
            <a:noAutofit/>
          </a:bodyPr>
          <a:lstStyle/>
          <a:p>
            <a:r>
              <a:rPr lang="en-US" sz="1100" dirty="0"/>
              <a:t>Souther Water Corp, one of the largest water desalination plants in Israel, is facing increased demand from agricultural and residential usage. This rise in demand is responsible for a projected increase in maintenance costs and asset failures. To understand what may cause asset failure and increase in cost, Southern Water Corp is planning on using statistical analysis on pump failure data to describe these variables.</a:t>
            </a:r>
            <a:endParaRPr sz="11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171450" indent="-171450">
              <a:buChar char="•"/>
            </a:pPr>
            <a:r>
              <a:rPr lang="en-US" sz="1100" dirty="0"/>
              <a:t>Identifying a list of variables that may provide an indication of when the pump may be failing</a:t>
            </a:r>
          </a:p>
          <a:p>
            <a:pPr marL="171450" indent="-171450">
              <a:buChar char="•"/>
            </a:pPr>
            <a:r>
              <a:rPr lang="en-US" sz="1100" dirty="0"/>
              <a:t>Use a prototype linear equations to ‘describe’ what variables are closely related to pump failure</a:t>
            </a:r>
          </a:p>
          <a:p>
            <a:endParaRPr lang="en-AU" sz="1050" dirty="0"/>
          </a:p>
          <a:p>
            <a:endParaRPr lang="en-AU" dirty="0"/>
          </a:p>
        </p:txBody>
      </p:sp>
      <p:sp>
        <p:nvSpPr>
          <p:cNvPr id="36" name="Google Shape;36;p1"/>
          <p:cNvSpPr txBox="1"/>
          <p:nvPr/>
        </p:nvSpPr>
        <p:spPr>
          <a:xfrm>
            <a:off x="186842" y="5184805"/>
            <a:ext cx="4324418" cy="1057810"/>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100" dirty="0"/>
              <a:t>The Analytics Business Unit(ABU) will be tasked with devising this health assessment for the whole business</a:t>
            </a:r>
          </a:p>
          <a:p>
            <a:pPr marL="171450" indent="-171450">
              <a:buFont typeface="Arial" panose="020B0604020202020204" pitchFamily="34" charset="0"/>
              <a:buChar char="•"/>
            </a:pPr>
            <a:r>
              <a:rPr lang="en-US" sz="1100" dirty="0" err="1"/>
              <a:t>Surjek</a:t>
            </a:r>
            <a:r>
              <a:rPr lang="en-US" sz="1100" dirty="0"/>
              <a:t>, the location of four major desalination plants, is the unit with the oldest assets therefore contributing to the most asset failure</a:t>
            </a: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a:buFont typeface="Arial"/>
              <a:buChar char="•"/>
            </a:pPr>
            <a:r>
              <a:rPr lang="en-US" sz="1050" dirty="0"/>
              <a:t> </a:t>
            </a:r>
            <a:r>
              <a:rPr lang="en-US" sz="1100" dirty="0"/>
              <a:t>Management has requested for high-level aggregation of the financial data</a:t>
            </a:r>
          </a:p>
          <a:p>
            <a:pPr>
              <a:buFont typeface="Arial"/>
              <a:buChar char="•"/>
            </a:pPr>
            <a:r>
              <a:rPr lang="en-US" sz="1100" dirty="0"/>
              <a:t> SW is unable to handle maintenance costs </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r>
              <a:rPr lang="en-US" sz="1050" dirty="0"/>
              <a:t>Desalination Pump Failure Data</a:t>
            </a:r>
            <a:endParaRPr lang="en-US" dirty="0"/>
          </a:p>
          <a:p>
            <a:pPr>
              <a:buFont typeface="Arial"/>
              <a:buChar char="•"/>
            </a:pPr>
            <a:endParaRPr lang="en-US" sz="1050" dirty="0"/>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r>
              <a:rPr lang="en-AU" sz="2000" b="0" dirty="0">
                <a:ea typeface="Quattrocento Sans"/>
                <a:sym typeface="Quattrocento Sans"/>
              </a:rPr>
              <a:t>SW Descriptive Stats Problem Statement</a:t>
            </a:r>
            <a:endParaRPr lang="en-US" dirty="0"/>
          </a:p>
        </p:txBody>
      </p:sp>
      <p:sp>
        <p:nvSpPr>
          <p:cNvPr id="47" name="Google Shape;47;p1"/>
          <p:cNvSpPr txBox="1"/>
          <p:nvPr/>
        </p:nvSpPr>
        <p:spPr>
          <a:xfrm>
            <a:off x="4600794" y="3572930"/>
            <a:ext cx="4324418" cy="1081065"/>
          </a:xfrm>
          <a:prstGeom prst="rect">
            <a:avLst/>
          </a:prstGeom>
          <a:noFill/>
          <a:ln>
            <a:noFill/>
          </a:ln>
        </p:spPr>
        <p:txBody>
          <a:bodyPr spcFirstLastPara="1" wrap="square" lIns="91425" tIns="45700" rIns="91425" bIns="45700" anchor="t" anchorCtr="0">
            <a:noAutofit/>
          </a:bodyPr>
          <a:lstStyle/>
          <a:p>
            <a:pPr>
              <a:buFont typeface="Arial"/>
              <a:buChar char="•"/>
            </a:pPr>
            <a:r>
              <a:rPr lang="en-US" sz="1050" dirty="0"/>
              <a:t> Joanna </a:t>
            </a:r>
            <a:r>
              <a:rPr lang="en-US" sz="1050" dirty="0" err="1"/>
              <a:t>Luez</a:t>
            </a:r>
            <a:r>
              <a:rPr lang="en-US" sz="1050" dirty="0"/>
              <a:t> - Chief Scientist</a:t>
            </a:r>
          </a:p>
          <a:p>
            <a:pPr>
              <a:buFont typeface="Arial"/>
              <a:buChar char="•"/>
            </a:pPr>
            <a:r>
              <a:rPr lang="en-US" sz="1050" dirty="0"/>
              <a:t>Jeanne O'Neil</a:t>
            </a:r>
            <a:r>
              <a:rPr lang="en-US" sz="1050" b="0" i="0" u="none" strike="noStrike" cap="none" dirty="0">
                <a:solidFill>
                  <a:srgbClr val="000000"/>
                </a:solidFill>
                <a:latin typeface="Arial"/>
                <a:ea typeface="Arial"/>
                <a:cs typeface="Arial"/>
                <a:sym typeface="Arial"/>
              </a:rPr>
              <a:t> - </a:t>
            </a:r>
            <a:r>
              <a:rPr lang="en-US" sz="1050" dirty="0"/>
              <a:t>Head of Finance</a:t>
            </a:r>
            <a:endParaRPr lang="en-US" sz="1050" b="0" i="0" u="none" strike="noStrike" cap="none" dirty="0">
              <a:solidFill>
                <a:srgbClr val="000000"/>
              </a:solidFill>
              <a:latin typeface="Arial"/>
              <a:ea typeface="Arial"/>
              <a:cs typeface="Arial"/>
              <a:sym typeface="Arial"/>
            </a:endParaRPr>
          </a:p>
          <a:p>
            <a:pPr>
              <a:buFont typeface="Arial"/>
              <a:buChar char="•"/>
            </a:pPr>
            <a:r>
              <a:rPr lang="en-US" sz="1050" dirty="0"/>
              <a:t> Melanie DuPont – Commercial Head</a:t>
            </a:r>
          </a:p>
          <a:p>
            <a:pPr>
              <a:buFont typeface="Arial"/>
              <a:buChar char="•"/>
            </a:pPr>
            <a:r>
              <a:rPr lang="en-US" sz="1050" dirty="0"/>
              <a:t> Andrew Xu – Head of Analytics</a:t>
            </a:r>
            <a:br>
              <a:rPr lang="en-US" sz="1050" b="0" i="0" u="none" strike="noStrike" cap="none" dirty="0">
                <a:solidFill>
                  <a:srgbClr val="000000"/>
                </a:solidFill>
                <a:latin typeface="Arial"/>
                <a:ea typeface="Arial"/>
                <a:cs typeface="Arial"/>
                <a:sym typeface="Arial"/>
              </a:rPr>
            </a:br>
            <a:endParaRPr sz="1050" b="0" i="0" u="none" strike="noStrike" cap="none" dirty="0">
              <a:solidFill>
                <a:srgbClr val="000000"/>
              </a:solidFill>
              <a:latin typeface="Arial"/>
              <a:ea typeface="Arial"/>
              <a:cs typeface="Arial"/>
            </a:endParaRPr>
          </a:p>
        </p:txBody>
      </p:sp>
      <p:sp>
        <p:nvSpPr>
          <p:cNvPr id="48" name="Google Shape;48;p1"/>
          <p:cNvSpPr txBox="1"/>
          <p:nvPr/>
        </p:nvSpPr>
        <p:spPr>
          <a:xfrm>
            <a:off x="184140" y="540901"/>
            <a:ext cx="7511070" cy="492443"/>
          </a:xfrm>
          <a:prstGeom prst="rect">
            <a:avLst/>
          </a:prstGeom>
          <a:noFill/>
          <a:ln>
            <a:noFill/>
          </a:ln>
        </p:spPr>
        <p:txBody>
          <a:bodyPr spcFirstLastPara="1" wrap="square" lIns="91425" tIns="45700" rIns="91425" bIns="45700" anchor="t" anchorCtr="0">
            <a:noAutofit/>
          </a:bodyPr>
          <a:lstStyle/>
          <a:p>
            <a:pPr>
              <a:buSzPts val="1400"/>
            </a:pPr>
            <a:r>
              <a:rPr lang="en-AU" b="1" dirty="0"/>
              <a:t>How can Southern Water Corp decrease maintenance costs by 5%, through understanding variables that lead to asset failure, by the end of the year.</a:t>
            </a:r>
            <a:endParaRPr lang="en-AU" sz="1400" b="1" i="0" u="none" strike="noStrike" cap="none" dirty="0">
              <a:solidFill>
                <a:srgbClr val="000000"/>
              </a:solidFill>
              <a:latin typeface="Arial"/>
              <a:ea typeface="Arial"/>
              <a:cs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556</Words>
  <Application>Microsoft Macintosh PowerPoint</Application>
  <PresentationFormat>On-screen Show (4:3)</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SW Descriptive Stats 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Leonard Fernando</cp:lastModifiedBy>
  <cp:revision>95</cp:revision>
  <dcterms:created xsi:type="dcterms:W3CDTF">2020-04-04T03:10:08Z</dcterms:created>
  <dcterms:modified xsi:type="dcterms:W3CDTF">2020-06-28T20:09:53Z</dcterms:modified>
</cp:coreProperties>
</file>