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9"/>
    <p:restoredTop sz="91416"/>
  </p:normalViewPr>
  <p:slideViewPr>
    <p:cSldViewPr snapToGrid="0">
      <p:cViewPr>
        <p:scale>
          <a:sx n="248" d="100"/>
          <a:sy n="248" d="100"/>
        </p:scale>
        <p:origin x="144" y="-3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Fernando" userId="9602231002f29d14" providerId="LiveId" clId="{6D53F35C-F147-BD48-B647-9F371CB1B72A}"/>
    <pc:docChg chg="undo custSel addSld modSld">
      <pc:chgData name="Leonard Fernando" userId="9602231002f29d14" providerId="LiveId" clId="{6D53F35C-F147-BD48-B647-9F371CB1B72A}" dt="2020-05-18T05:32:54.176" v="5879" actId="478"/>
      <pc:docMkLst>
        <pc:docMk/>
      </pc:docMkLst>
      <pc:sldChg chg="modSp">
        <pc:chgData name="Leonard Fernando" userId="9602231002f29d14" providerId="LiveId" clId="{6D53F35C-F147-BD48-B647-9F371CB1B72A}" dt="2020-05-11T06:36:56.883" v="5854" actId="255"/>
        <pc:sldMkLst>
          <pc:docMk/>
          <pc:sldMk cId="0" sldId="256"/>
        </pc:sldMkLst>
        <pc:spChg chg="mod">
          <ac:chgData name="Leonard Fernando" userId="9602231002f29d14" providerId="LiveId" clId="{6D53F35C-F147-BD48-B647-9F371CB1B72A}" dt="2020-05-11T05:43:45.189" v="4946" actId="20577"/>
          <ac:spMkLst>
            <pc:docMk/>
            <pc:sldMk cId="0" sldId="256"/>
            <ac:spMk id="34" creationId="{00000000-0000-0000-0000-000000000000}"/>
          </ac:spMkLst>
        </pc:spChg>
        <pc:spChg chg="mod">
          <ac:chgData name="Leonard Fernando" userId="9602231002f29d14" providerId="LiveId" clId="{6D53F35C-F147-BD48-B647-9F371CB1B72A}" dt="2020-05-11T06:35:29.336" v="5814" actId="20577"/>
          <ac:spMkLst>
            <pc:docMk/>
            <pc:sldMk cId="0" sldId="256"/>
            <ac:spMk id="35" creationId="{00000000-0000-0000-0000-000000000000}"/>
          </ac:spMkLst>
        </pc:spChg>
        <pc:spChg chg="mod">
          <ac:chgData name="Leonard Fernando" userId="9602231002f29d14" providerId="LiveId" clId="{6D53F35C-F147-BD48-B647-9F371CB1B72A}" dt="2020-05-11T06:36:13.819" v="5852" actId="20577"/>
          <ac:spMkLst>
            <pc:docMk/>
            <pc:sldMk cId="0" sldId="256"/>
            <ac:spMk id="36" creationId="{00000000-0000-0000-0000-000000000000}"/>
          </ac:spMkLst>
        </pc:spChg>
        <pc:spChg chg="mod">
          <ac:chgData name="Leonard Fernando" userId="9602231002f29d14" providerId="LiveId" clId="{6D53F35C-F147-BD48-B647-9F371CB1B72A}" dt="2020-05-11T06:36:56.883" v="5854" actId="255"/>
          <ac:spMkLst>
            <pc:docMk/>
            <pc:sldMk cId="0" sldId="256"/>
            <ac:spMk id="37" creationId="{00000000-0000-0000-0000-000000000000}"/>
          </ac:spMkLst>
        </pc:spChg>
        <pc:spChg chg="mod">
          <ac:chgData name="Leonard Fernando" userId="9602231002f29d14" providerId="LiveId" clId="{6D53F35C-F147-BD48-B647-9F371CB1B72A}" dt="2020-05-06T06:01:01.662" v="4750" actId="20577"/>
          <ac:spMkLst>
            <pc:docMk/>
            <pc:sldMk cId="0" sldId="256"/>
            <ac:spMk id="38" creationId="{00000000-0000-0000-0000-000000000000}"/>
          </ac:spMkLst>
        </pc:spChg>
        <pc:spChg chg="mod">
          <ac:chgData name="Leonard Fernando" userId="9602231002f29d14" providerId="LiveId" clId="{6D53F35C-F147-BD48-B647-9F371CB1B72A}" dt="2020-05-06T05:54:16.096" v="4525" actId="20577"/>
          <ac:spMkLst>
            <pc:docMk/>
            <pc:sldMk cId="0" sldId="256"/>
            <ac:spMk id="46" creationId="{00000000-0000-0000-0000-000000000000}"/>
          </ac:spMkLst>
        </pc:spChg>
        <pc:spChg chg="mod">
          <ac:chgData name="Leonard Fernando" userId="9602231002f29d14" providerId="LiveId" clId="{6D53F35C-F147-BD48-B647-9F371CB1B72A}" dt="2020-05-06T05:39:09.223" v="4467" actId="255"/>
          <ac:spMkLst>
            <pc:docMk/>
            <pc:sldMk cId="0" sldId="256"/>
            <ac:spMk id="47" creationId="{00000000-0000-0000-0000-000000000000}"/>
          </ac:spMkLst>
        </pc:spChg>
        <pc:spChg chg="mod">
          <ac:chgData name="Leonard Fernando" userId="9602231002f29d14" providerId="LiveId" clId="{6D53F35C-F147-BD48-B647-9F371CB1B72A}" dt="2020-05-11T05:22:53.170" v="4934" actId="20577"/>
          <ac:spMkLst>
            <pc:docMk/>
            <pc:sldMk cId="0" sldId="256"/>
            <ac:spMk id="48" creationId="{00000000-0000-0000-0000-000000000000}"/>
          </ac:spMkLst>
        </pc:spChg>
      </pc:sldChg>
      <pc:sldChg chg="addSp delSp modSp add">
        <pc:chgData name="Leonard Fernando" userId="9602231002f29d14" providerId="LiveId" clId="{6D53F35C-F147-BD48-B647-9F371CB1B72A}" dt="2020-05-18T05:32:54.176" v="5879" actId="478"/>
        <pc:sldMkLst>
          <pc:docMk/>
          <pc:sldMk cId="2817595699" sldId="257"/>
        </pc:sldMkLst>
        <pc:spChg chg="del mod">
          <ac:chgData name="Leonard Fernando" userId="9602231002f29d14" providerId="LiveId" clId="{6D53F35C-F147-BD48-B647-9F371CB1B72A}" dt="2020-05-06T05:52:25.719" v="4476" actId="478"/>
          <ac:spMkLst>
            <pc:docMk/>
            <pc:sldMk cId="2817595699" sldId="257"/>
            <ac:spMk id="2" creationId="{7B530169-A626-6748-B5BB-31D685F29854}"/>
          </ac:spMkLst>
        </pc:spChg>
        <pc:spChg chg="add del">
          <ac:chgData name="Leonard Fernando" userId="9602231002f29d14" providerId="LiveId" clId="{6D53F35C-F147-BD48-B647-9F371CB1B72A}" dt="2020-05-06T05:43:44.757" v="4470"/>
          <ac:spMkLst>
            <pc:docMk/>
            <pc:sldMk cId="2817595699" sldId="257"/>
            <ac:spMk id="3" creationId="{CD16D160-28C6-5D4C-AAE7-5F9F841B034E}"/>
          </ac:spMkLst>
        </pc:spChg>
        <pc:spChg chg="add del">
          <ac:chgData name="Leonard Fernando" userId="9602231002f29d14" providerId="LiveId" clId="{6D53F35C-F147-BD48-B647-9F371CB1B72A}" dt="2020-05-06T05:43:44.757" v="4470"/>
          <ac:spMkLst>
            <pc:docMk/>
            <pc:sldMk cId="2817595699" sldId="257"/>
            <ac:spMk id="4" creationId="{74C02BA8-168C-6E42-BA81-B4EBF03A60F1}"/>
          </ac:spMkLst>
        </pc:spChg>
        <pc:spChg chg="add del">
          <ac:chgData name="Leonard Fernando" userId="9602231002f29d14" providerId="LiveId" clId="{6D53F35C-F147-BD48-B647-9F371CB1B72A}" dt="2020-05-06T05:43:44.757" v="4470"/>
          <ac:spMkLst>
            <pc:docMk/>
            <pc:sldMk cId="2817595699" sldId="257"/>
            <ac:spMk id="5" creationId="{22F8C52B-697D-8443-AB8B-EB4BDD2DA95A}"/>
          </ac:spMkLst>
        </pc:spChg>
        <pc:spChg chg="add del">
          <ac:chgData name="Leonard Fernando" userId="9602231002f29d14" providerId="LiveId" clId="{6D53F35C-F147-BD48-B647-9F371CB1B72A}" dt="2020-05-06T05:43:44.757" v="4470"/>
          <ac:spMkLst>
            <pc:docMk/>
            <pc:sldMk cId="2817595699" sldId="257"/>
            <ac:spMk id="6" creationId="{FC29AF77-A63F-9A4A-86CF-B84F55F95C2C}"/>
          </ac:spMkLst>
        </pc:spChg>
        <pc:spChg chg="add del">
          <ac:chgData name="Leonard Fernando" userId="9602231002f29d14" providerId="LiveId" clId="{6D53F35C-F147-BD48-B647-9F371CB1B72A}" dt="2020-05-06T05:43:44.757" v="4470"/>
          <ac:spMkLst>
            <pc:docMk/>
            <pc:sldMk cId="2817595699" sldId="257"/>
            <ac:spMk id="7" creationId="{EEEA2FB0-F1D8-904D-9367-EA231E93ED0F}"/>
          </ac:spMkLst>
        </pc:spChg>
        <pc:spChg chg="add del">
          <ac:chgData name="Leonard Fernando" userId="9602231002f29d14" providerId="LiveId" clId="{6D53F35C-F147-BD48-B647-9F371CB1B72A}" dt="2020-05-06T05:43:44.757" v="4470"/>
          <ac:spMkLst>
            <pc:docMk/>
            <pc:sldMk cId="2817595699" sldId="257"/>
            <ac:spMk id="8" creationId="{C71B7A71-60D1-7846-9790-8C6CA835BAC4}"/>
          </ac:spMkLst>
        </pc:spChg>
        <pc:spChg chg="add del">
          <ac:chgData name="Leonard Fernando" userId="9602231002f29d14" providerId="LiveId" clId="{6D53F35C-F147-BD48-B647-9F371CB1B72A}" dt="2020-05-06T05:43:44.757" v="4470"/>
          <ac:spMkLst>
            <pc:docMk/>
            <pc:sldMk cId="2817595699" sldId="257"/>
            <ac:spMk id="9" creationId="{33E7F442-E048-914D-B1E1-E7352A8DB8D5}"/>
          </ac:spMkLst>
        </pc:spChg>
        <pc:spChg chg="add del">
          <ac:chgData name="Leonard Fernando" userId="9602231002f29d14" providerId="LiveId" clId="{6D53F35C-F147-BD48-B647-9F371CB1B72A}" dt="2020-05-06T05:43:44.757" v="4470"/>
          <ac:spMkLst>
            <pc:docMk/>
            <pc:sldMk cId="2817595699" sldId="257"/>
            <ac:spMk id="10" creationId="{0DC899BD-732A-2443-A537-46D4F815FB5D}"/>
          </ac:spMkLst>
        </pc:spChg>
        <pc:spChg chg="add del">
          <ac:chgData name="Leonard Fernando" userId="9602231002f29d14" providerId="LiveId" clId="{6D53F35C-F147-BD48-B647-9F371CB1B72A}" dt="2020-05-06T05:43:44.757" v="4470"/>
          <ac:spMkLst>
            <pc:docMk/>
            <pc:sldMk cId="2817595699" sldId="257"/>
            <ac:spMk id="11" creationId="{0F3B2C97-659C-EB43-BA50-C73D47428E7C}"/>
          </ac:spMkLst>
        </pc:spChg>
        <pc:spChg chg="add del">
          <ac:chgData name="Leonard Fernando" userId="9602231002f29d14" providerId="LiveId" clId="{6D53F35C-F147-BD48-B647-9F371CB1B72A}" dt="2020-05-06T05:43:44.757" v="4470"/>
          <ac:spMkLst>
            <pc:docMk/>
            <pc:sldMk cId="2817595699" sldId="257"/>
            <ac:spMk id="12" creationId="{B9FDE63B-D523-A041-98A9-9FD95D7453DE}"/>
          </ac:spMkLst>
        </pc:spChg>
        <pc:spChg chg="add del">
          <ac:chgData name="Leonard Fernando" userId="9602231002f29d14" providerId="LiveId" clId="{6D53F35C-F147-BD48-B647-9F371CB1B72A}" dt="2020-05-06T05:43:44.757" v="4470"/>
          <ac:spMkLst>
            <pc:docMk/>
            <pc:sldMk cId="2817595699" sldId="257"/>
            <ac:spMk id="13" creationId="{F4EEF9E5-FEE3-4946-84F4-A63CBFD988BD}"/>
          </ac:spMkLst>
        </pc:spChg>
        <pc:spChg chg="add del">
          <ac:chgData name="Leonard Fernando" userId="9602231002f29d14" providerId="LiveId" clId="{6D53F35C-F147-BD48-B647-9F371CB1B72A}" dt="2020-05-06T05:43:44.757" v="4470"/>
          <ac:spMkLst>
            <pc:docMk/>
            <pc:sldMk cId="2817595699" sldId="257"/>
            <ac:spMk id="14" creationId="{E1EC3E89-EBB3-EC4C-A1A1-9C409B664075}"/>
          </ac:spMkLst>
        </pc:spChg>
        <pc:spChg chg="add del">
          <ac:chgData name="Leonard Fernando" userId="9602231002f29d14" providerId="LiveId" clId="{6D53F35C-F147-BD48-B647-9F371CB1B72A}" dt="2020-05-06T05:43:44.757" v="4470"/>
          <ac:spMkLst>
            <pc:docMk/>
            <pc:sldMk cId="2817595699" sldId="257"/>
            <ac:spMk id="15" creationId="{3AE51A5D-8F8B-5344-BA6D-8B9627957950}"/>
          </ac:spMkLst>
        </pc:spChg>
        <pc:spChg chg="add del">
          <ac:chgData name="Leonard Fernando" userId="9602231002f29d14" providerId="LiveId" clId="{6D53F35C-F147-BD48-B647-9F371CB1B72A}" dt="2020-05-06T05:43:44.757" v="4470"/>
          <ac:spMkLst>
            <pc:docMk/>
            <pc:sldMk cId="2817595699" sldId="257"/>
            <ac:spMk id="16" creationId="{30550525-6A11-FF44-9FBD-9930FB546AB7}"/>
          </ac:spMkLst>
        </pc:spChg>
        <pc:spChg chg="add del">
          <ac:chgData name="Leonard Fernando" userId="9602231002f29d14" providerId="LiveId" clId="{6D53F35C-F147-BD48-B647-9F371CB1B72A}" dt="2020-05-06T05:43:44.757" v="4470"/>
          <ac:spMkLst>
            <pc:docMk/>
            <pc:sldMk cId="2817595699" sldId="257"/>
            <ac:spMk id="17" creationId="{B0AC88A3-ADD4-6344-AEBB-4DEC8DC6C689}"/>
          </ac:spMkLst>
        </pc:spChg>
        <pc:spChg chg="add del">
          <ac:chgData name="Leonard Fernando" userId="9602231002f29d14" providerId="LiveId" clId="{6D53F35C-F147-BD48-B647-9F371CB1B72A}" dt="2020-05-06T05:43:44.757" v="4470"/>
          <ac:spMkLst>
            <pc:docMk/>
            <pc:sldMk cId="2817595699" sldId="257"/>
            <ac:spMk id="18" creationId="{8B72D21B-289A-AA45-AC78-54179FAD343E}"/>
          </ac:spMkLst>
        </pc:spChg>
        <pc:spChg chg="add del">
          <ac:chgData name="Leonard Fernando" userId="9602231002f29d14" providerId="LiveId" clId="{6D53F35C-F147-BD48-B647-9F371CB1B72A}" dt="2020-05-06T05:43:44.757" v="4470"/>
          <ac:spMkLst>
            <pc:docMk/>
            <pc:sldMk cId="2817595699" sldId="257"/>
            <ac:spMk id="19" creationId="{C88E3592-4A58-384B-8E9C-86190AE37535}"/>
          </ac:spMkLst>
        </pc:spChg>
        <pc:spChg chg="add del">
          <ac:chgData name="Leonard Fernando" userId="9602231002f29d14" providerId="LiveId" clId="{6D53F35C-F147-BD48-B647-9F371CB1B72A}" dt="2020-05-06T05:43:44.757" v="4470"/>
          <ac:spMkLst>
            <pc:docMk/>
            <pc:sldMk cId="2817595699" sldId="257"/>
            <ac:spMk id="20" creationId="{D8683BB7-7977-054F-BFDA-F2A8D6074E9E}"/>
          </ac:spMkLst>
        </pc:spChg>
        <pc:spChg chg="add del">
          <ac:chgData name="Leonard Fernando" userId="9602231002f29d14" providerId="LiveId" clId="{6D53F35C-F147-BD48-B647-9F371CB1B72A}" dt="2020-05-06T05:43:44.757" v="4470"/>
          <ac:spMkLst>
            <pc:docMk/>
            <pc:sldMk cId="2817595699" sldId="257"/>
            <ac:spMk id="21" creationId="{1A588D3A-D159-894B-979E-C4E09081F5C5}"/>
          </ac:spMkLst>
        </pc:spChg>
        <pc:spChg chg="add del">
          <ac:chgData name="Leonard Fernando" userId="9602231002f29d14" providerId="LiveId" clId="{6D53F35C-F147-BD48-B647-9F371CB1B72A}" dt="2020-05-06T05:43:44.757" v="4470"/>
          <ac:spMkLst>
            <pc:docMk/>
            <pc:sldMk cId="2817595699" sldId="257"/>
            <ac:spMk id="22" creationId="{51457AE9-2C70-3D44-929B-7069F50D359F}"/>
          </ac:spMkLst>
        </pc:spChg>
        <pc:spChg chg="add del">
          <ac:chgData name="Leonard Fernando" userId="9602231002f29d14" providerId="LiveId" clId="{6D53F35C-F147-BD48-B647-9F371CB1B72A}" dt="2020-05-06T05:43:44.757" v="4470"/>
          <ac:spMkLst>
            <pc:docMk/>
            <pc:sldMk cId="2817595699" sldId="257"/>
            <ac:spMk id="23" creationId="{A09514DD-6793-344A-90F1-FD36B93DF428}"/>
          </ac:spMkLst>
        </pc:spChg>
        <pc:spChg chg="add del">
          <ac:chgData name="Leonard Fernando" userId="9602231002f29d14" providerId="LiveId" clId="{6D53F35C-F147-BD48-B647-9F371CB1B72A}" dt="2020-05-06T05:43:44.757" v="4470"/>
          <ac:spMkLst>
            <pc:docMk/>
            <pc:sldMk cId="2817595699" sldId="257"/>
            <ac:spMk id="24" creationId="{89BE4F1F-10C1-6C48-9126-E8B89DA5BBA4}"/>
          </ac:spMkLst>
        </pc:spChg>
        <pc:spChg chg="add del">
          <ac:chgData name="Leonard Fernando" userId="9602231002f29d14" providerId="LiveId" clId="{6D53F35C-F147-BD48-B647-9F371CB1B72A}" dt="2020-05-06T05:43:44.757" v="4470"/>
          <ac:spMkLst>
            <pc:docMk/>
            <pc:sldMk cId="2817595699" sldId="257"/>
            <ac:spMk id="25" creationId="{2974EB15-9B67-724E-9D30-4349D89D8D95}"/>
          </ac:spMkLst>
        </pc:spChg>
        <pc:spChg chg="add del">
          <ac:chgData name="Leonard Fernando" userId="9602231002f29d14" providerId="LiveId" clId="{6D53F35C-F147-BD48-B647-9F371CB1B72A}" dt="2020-05-06T05:43:44.757" v="4470"/>
          <ac:spMkLst>
            <pc:docMk/>
            <pc:sldMk cId="2817595699" sldId="257"/>
            <ac:spMk id="26" creationId="{36FBC2BD-7358-9044-AA98-630E67555723}"/>
          </ac:spMkLst>
        </pc:spChg>
        <pc:spChg chg="add del">
          <ac:chgData name="Leonard Fernando" userId="9602231002f29d14" providerId="LiveId" clId="{6D53F35C-F147-BD48-B647-9F371CB1B72A}" dt="2020-05-06T05:43:44.757" v="4470"/>
          <ac:spMkLst>
            <pc:docMk/>
            <pc:sldMk cId="2817595699" sldId="257"/>
            <ac:spMk id="27" creationId="{D9312414-5B16-984B-ABFC-2849E8036B0F}"/>
          </ac:spMkLst>
        </pc:spChg>
        <pc:spChg chg="add del">
          <ac:chgData name="Leonard Fernando" userId="9602231002f29d14" providerId="LiveId" clId="{6D53F35C-F147-BD48-B647-9F371CB1B72A}" dt="2020-05-06T05:43:44.757" v="4470"/>
          <ac:spMkLst>
            <pc:docMk/>
            <pc:sldMk cId="2817595699" sldId="257"/>
            <ac:spMk id="28" creationId="{1B2C5B9D-E949-C942-8AF6-0F3EF9B47EE8}"/>
          </ac:spMkLst>
        </pc:spChg>
        <pc:spChg chg="add del">
          <ac:chgData name="Leonard Fernando" userId="9602231002f29d14" providerId="LiveId" clId="{6D53F35C-F147-BD48-B647-9F371CB1B72A}" dt="2020-05-06T05:43:44.757" v="4470"/>
          <ac:spMkLst>
            <pc:docMk/>
            <pc:sldMk cId="2817595699" sldId="257"/>
            <ac:spMk id="29" creationId="{1673CD50-C6E8-044A-82CF-964DA8F73B96}"/>
          </ac:spMkLst>
        </pc:spChg>
        <pc:spChg chg="add del">
          <ac:chgData name="Leonard Fernando" userId="9602231002f29d14" providerId="LiveId" clId="{6D53F35C-F147-BD48-B647-9F371CB1B72A}" dt="2020-05-06T05:43:44.757" v="4470"/>
          <ac:spMkLst>
            <pc:docMk/>
            <pc:sldMk cId="2817595699" sldId="257"/>
            <ac:spMk id="30" creationId="{22D30D24-247E-6548-AB0A-4BE4E684E040}"/>
          </ac:spMkLst>
        </pc:spChg>
        <pc:spChg chg="add del">
          <ac:chgData name="Leonard Fernando" userId="9602231002f29d14" providerId="LiveId" clId="{6D53F35C-F147-BD48-B647-9F371CB1B72A}" dt="2020-05-06T05:43:44.757" v="4470"/>
          <ac:spMkLst>
            <pc:docMk/>
            <pc:sldMk cId="2817595699" sldId="257"/>
            <ac:spMk id="31" creationId="{FE6AB861-68DB-4E43-A200-419EFA2853AA}"/>
          </ac:spMkLst>
        </pc:spChg>
        <pc:spChg chg="add del">
          <ac:chgData name="Leonard Fernando" userId="9602231002f29d14" providerId="LiveId" clId="{6D53F35C-F147-BD48-B647-9F371CB1B72A}" dt="2020-05-06T05:52:15.265" v="4472"/>
          <ac:spMkLst>
            <pc:docMk/>
            <pc:sldMk cId="2817595699" sldId="257"/>
            <ac:spMk id="32" creationId="{BABE61AE-24E6-AD44-BF93-078109A3B71D}"/>
          </ac:spMkLst>
        </pc:spChg>
        <pc:spChg chg="add del">
          <ac:chgData name="Leonard Fernando" userId="9602231002f29d14" providerId="LiveId" clId="{6D53F35C-F147-BD48-B647-9F371CB1B72A}" dt="2020-05-06T05:52:15.265" v="4472"/>
          <ac:spMkLst>
            <pc:docMk/>
            <pc:sldMk cId="2817595699" sldId="257"/>
            <ac:spMk id="33" creationId="{B251AE05-D4F9-F743-8585-1DFE5F87CC34}"/>
          </ac:spMkLst>
        </pc:spChg>
        <pc:spChg chg="add del">
          <ac:chgData name="Leonard Fernando" userId="9602231002f29d14" providerId="LiveId" clId="{6D53F35C-F147-BD48-B647-9F371CB1B72A}" dt="2020-05-06T05:52:15.265" v="4472"/>
          <ac:spMkLst>
            <pc:docMk/>
            <pc:sldMk cId="2817595699" sldId="257"/>
            <ac:spMk id="34" creationId="{9D250A1E-8F69-9F47-A5B4-6E49205B588A}"/>
          </ac:spMkLst>
        </pc:spChg>
        <pc:spChg chg="add del">
          <ac:chgData name="Leonard Fernando" userId="9602231002f29d14" providerId="LiveId" clId="{6D53F35C-F147-BD48-B647-9F371CB1B72A}" dt="2020-05-06T05:52:15.265" v="4472"/>
          <ac:spMkLst>
            <pc:docMk/>
            <pc:sldMk cId="2817595699" sldId="257"/>
            <ac:spMk id="35" creationId="{D79BB95E-8035-B94D-99C9-1F89CCD1C2AC}"/>
          </ac:spMkLst>
        </pc:spChg>
        <pc:spChg chg="add del">
          <ac:chgData name="Leonard Fernando" userId="9602231002f29d14" providerId="LiveId" clId="{6D53F35C-F147-BD48-B647-9F371CB1B72A}" dt="2020-05-06T05:52:15.265" v="4472"/>
          <ac:spMkLst>
            <pc:docMk/>
            <pc:sldMk cId="2817595699" sldId="257"/>
            <ac:spMk id="36" creationId="{507EAE0C-282A-1E47-BFB0-C5BEBE996631}"/>
          </ac:spMkLst>
        </pc:spChg>
        <pc:spChg chg="add del">
          <ac:chgData name="Leonard Fernando" userId="9602231002f29d14" providerId="LiveId" clId="{6D53F35C-F147-BD48-B647-9F371CB1B72A}" dt="2020-05-06T05:52:15.265" v="4472"/>
          <ac:spMkLst>
            <pc:docMk/>
            <pc:sldMk cId="2817595699" sldId="257"/>
            <ac:spMk id="37" creationId="{E37BBABF-C928-CF45-BF31-760D8320159F}"/>
          </ac:spMkLst>
        </pc:spChg>
        <pc:spChg chg="add del">
          <ac:chgData name="Leonard Fernando" userId="9602231002f29d14" providerId="LiveId" clId="{6D53F35C-F147-BD48-B647-9F371CB1B72A}" dt="2020-05-06T05:52:15.265" v="4472"/>
          <ac:spMkLst>
            <pc:docMk/>
            <pc:sldMk cId="2817595699" sldId="257"/>
            <ac:spMk id="38" creationId="{885D364E-02E4-1942-83E8-19F770861C9B}"/>
          </ac:spMkLst>
        </pc:spChg>
        <pc:spChg chg="add del">
          <ac:chgData name="Leonard Fernando" userId="9602231002f29d14" providerId="LiveId" clId="{6D53F35C-F147-BD48-B647-9F371CB1B72A}" dt="2020-05-06T05:52:15.265" v="4472"/>
          <ac:spMkLst>
            <pc:docMk/>
            <pc:sldMk cId="2817595699" sldId="257"/>
            <ac:spMk id="39" creationId="{43F0D8B1-2FF9-054F-8D6A-A22FA9B8D573}"/>
          </ac:spMkLst>
        </pc:spChg>
        <pc:spChg chg="add del">
          <ac:chgData name="Leonard Fernando" userId="9602231002f29d14" providerId="LiveId" clId="{6D53F35C-F147-BD48-B647-9F371CB1B72A}" dt="2020-05-06T05:52:15.265" v="4472"/>
          <ac:spMkLst>
            <pc:docMk/>
            <pc:sldMk cId="2817595699" sldId="257"/>
            <ac:spMk id="40" creationId="{3A0B0687-1864-6048-B88F-96D07D83FA7C}"/>
          </ac:spMkLst>
        </pc:spChg>
        <pc:spChg chg="add del">
          <ac:chgData name="Leonard Fernando" userId="9602231002f29d14" providerId="LiveId" clId="{6D53F35C-F147-BD48-B647-9F371CB1B72A}" dt="2020-05-06T05:52:15.265" v="4472"/>
          <ac:spMkLst>
            <pc:docMk/>
            <pc:sldMk cId="2817595699" sldId="257"/>
            <ac:spMk id="46" creationId="{3DB78371-EADB-E745-A7FC-4B06EF79C1D6}"/>
          </ac:spMkLst>
        </pc:spChg>
        <pc:spChg chg="add del">
          <ac:chgData name="Leonard Fernando" userId="9602231002f29d14" providerId="LiveId" clId="{6D53F35C-F147-BD48-B647-9F371CB1B72A}" dt="2020-05-06T05:52:15.265" v="4472"/>
          <ac:spMkLst>
            <pc:docMk/>
            <pc:sldMk cId="2817595699" sldId="257"/>
            <ac:spMk id="50" creationId="{4364CFD5-07D3-3644-B860-C0126767DBF0}"/>
          </ac:spMkLst>
        </pc:spChg>
        <pc:spChg chg="add del">
          <ac:chgData name="Leonard Fernando" userId="9602231002f29d14" providerId="LiveId" clId="{6D53F35C-F147-BD48-B647-9F371CB1B72A}" dt="2020-05-06T05:52:15.265" v="4472"/>
          <ac:spMkLst>
            <pc:docMk/>
            <pc:sldMk cId="2817595699" sldId="257"/>
            <ac:spMk id="51" creationId="{7FE6E8A7-F278-1E43-8250-1DC12A4B81F3}"/>
          </ac:spMkLst>
        </pc:spChg>
        <pc:spChg chg="add del">
          <ac:chgData name="Leonard Fernando" userId="9602231002f29d14" providerId="LiveId" clId="{6D53F35C-F147-BD48-B647-9F371CB1B72A}" dt="2020-05-06T05:52:15.265" v="4472"/>
          <ac:spMkLst>
            <pc:docMk/>
            <pc:sldMk cId="2817595699" sldId="257"/>
            <ac:spMk id="62" creationId="{B9113F88-728C-7148-B63B-3D23955D5B96}"/>
          </ac:spMkLst>
        </pc:spChg>
        <pc:spChg chg="add del">
          <ac:chgData name="Leonard Fernando" userId="9602231002f29d14" providerId="LiveId" clId="{6D53F35C-F147-BD48-B647-9F371CB1B72A}" dt="2020-05-06T05:52:15.265" v="4472"/>
          <ac:spMkLst>
            <pc:docMk/>
            <pc:sldMk cId="2817595699" sldId="257"/>
            <ac:spMk id="63" creationId="{5C917589-D4E9-774B-9460-68268AC5A17B}"/>
          </ac:spMkLst>
        </pc:spChg>
        <pc:spChg chg="add del">
          <ac:chgData name="Leonard Fernando" userId="9602231002f29d14" providerId="LiveId" clId="{6D53F35C-F147-BD48-B647-9F371CB1B72A}" dt="2020-05-06T05:52:15.265" v="4472"/>
          <ac:spMkLst>
            <pc:docMk/>
            <pc:sldMk cId="2817595699" sldId="257"/>
            <ac:spMk id="64" creationId="{E59AE305-408B-B34B-B93B-54BCCE523735}"/>
          </ac:spMkLst>
        </pc:spChg>
        <pc:spChg chg="add mod">
          <ac:chgData name="Leonard Fernando" userId="9602231002f29d14" providerId="LiveId" clId="{6D53F35C-F147-BD48-B647-9F371CB1B72A}" dt="2020-05-11T06:38:12.218" v="5863" actId="1076"/>
          <ac:spMkLst>
            <pc:docMk/>
            <pc:sldMk cId="2817595699" sldId="257"/>
            <ac:spMk id="68" creationId="{28E915BD-449A-D94C-9DD2-DEE8E1423652}"/>
          </ac:spMkLst>
        </pc:spChg>
        <pc:spChg chg="add mod">
          <ac:chgData name="Leonard Fernando" userId="9602231002f29d14" providerId="LiveId" clId="{6D53F35C-F147-BD48-B647-9F371CB1B72A}" dt="2020-05-11T06:38:15.840" v="5864" actId="1076"/>
          <ac:spMkLst>
            <pc:docMk/>
            <pc:sldMk cId="2817595699" sldId="257"/>
            <ac:spMk id="69" creationId="{1D452B1E-F07A-C444-9FE2-5D050A579660}"/>
          </ac:spMkLst>
        </pc:spChg>
        <pc:spChg chg="add mod">
          <ac:chgData name="Leonard Fernando" userId="9602231002f29d14" providerId="LiveId" clId="{6D53F35C-F147-BD48-B647-9F371CB1B72A}" dt="2020-05-11T06:16:13.664" v="5030" actId="20577"/>
          <ac:spMkLst>
            <pc:docMk/>
            <pc:sldMk cId="2817595699" sldId="257"/>
            <ac:spMk id="70" creationId="{D5484223-AD3E-AB42-B2A8-1B996A27227C}"/>
          </ac:spMkLst>
        </pc:spChg>
        <pc:spChg chg="add mod">
          <ac:chgData name="Leonard Fernando" userId="9602231002f29d14" providerId="LiveId" clId="{6D53F35C-F147-BD48-B647-9F371CB1B72A}" dt="2020-05-11T06:15:47.232" v="4998" actId="20577"/>
          <ac:spMkLst>
            <pc:docMk/>
            <pc:sldMk cId="2817595699" sldId="257"/>
            <ac:spMk id="71" creationId="{0600B991-0FB5-254E-A1E2-DA9A32991712}"/>
          </ac:spMkLst>
        </pc:spChg>
        <pc:spChg chg="add del mod">
          <ac:chgData name="Leonard Fernando" userId="9602231002f29d14" providerId="LiveId" clId="{6D53F35C-F147-BD48-B647-9F371CB1B72A}" dt="2020-05-18T05:32:51.911" v="5878" actId="478"/>
          <ac:spMkLst>
            <pc:docMk/>
            <pc:sldMk cId="2817595699" sldId="257"/>
            <ac:spMk id="72" creationId="{70E56733-2D38-034E-A1FB-78825CC49925}"/>
          </ac:spMkLst>
        </pc:spChg>
        <pc:spChg chg="add mod">
          <ac:chgData name="Leonard Fernando" userId="9602231002f29d14" providerId="LiveId" clId="{6D53F35C-F147-BD48-B647-9F371CB1B72A}" dt="2020-05-11T06:33:08.786" v="5633" actId="20577"/>
          <ac:spMkLst>
            <pc:docMk/>
            <pc:sldMk cId="2817595699" sldId="257"/>
            <ac:spMk id="73" creationId="{FA48218F-0188-3A4D-887C-00B5367A6088}"/>
          </ac:spMkLst>
        </pc:spChg>
        <pc:spChg chg="add mod">
          <ac:chgData name="Leonard Fernando" userId="9602231002f29d14" providerId="LiveId" clId="{6D53F35C-F147-BD48-B647-9F371CB1B72A}" dt="2020-05-11T06:34:40.592" v="5797" actId="255"/>
          <ac:spMkLst>
            <pc:docMk/>
            <pc:sldMk cId="2817595699" sldId="257"/>
            <ac:spMk id="74" creationId="{88818863-D4C7-5E47-9243-577F782681B5}"/>
          </ac:spMkLst>
        </pc:spChg>
        <pc:spChg chg="add mod">
          <ac:chgData name="Leonard Fernando" userId="9602231002f29d14" providerId="LiveId" clId="{6D53F35C-F147-BD48-B647-9F371CB1B72A}" dt="2020-05-11T06:20:16.327" v="5315" actId="20577"/>
          <ac:spMkLst>
            <pc:docMk/>
            <pc:sldMk cId="2817595699" sldId="257"/>
            <ac:spMk id="75" creationId="{E2415FD0-FBF1-3D41-A342-13F8225DD2D3}"/>
          </ac:spMkLst>
        </pc:spChg>
        <pc:spChg chg="add mod">
          <ac:chgData name="Leonard Fernando" userId="9602231002f29d14" providerId="LiveId" clId="{6D53F35C-F147-BD48-B647-9F371CB1B72A}" dt="2020-05-11T06:30:19.441" v="5412" actId="20577"/>
          <ac:spMkLst>
            <pc:docMk/>
            <pc:sldMk cId="2817595699" sldId="257"/>
            <ac:spMk id="76" creationId="{905C85D2-B6F9-6F41-99A5-C25CC66F2E32}"/>
          </ac:spMkLst>
        </pc:spChg>
        <pc:spChg chg="add mod">
          <ac:chgData name="Leonard Fernando" userId="9602231002f29d14" providerId="LiveId" clId="{6D53F35C-F147-BD48-B647-9F371CB1B72A}" dt="2020-05-06T05:53:40.771" v="4496" actId="20577"/>
          <ac:spMkLst>
            <pc:docMk/>
            <pc:sldMk cId="2817595699" sldId="257"/>
            <ac:spMk id="82" creationId="{BD4F628C-58DA-5245-B643-984F7F7AF5CF}"/>
          </ac:spMkLst>
        </pc:spChg>
        <pc:spChg chg="add mod">
          <ac:chgData name="Leonard Fernando" userId="9602231002f29d14" providerId="LiveId" clId="{6D53F35C-F147-BD48-B647-9F371CB1B72A}" dt="2020-05-06T05:52:35.695" v="4478" actId="1076"/>
          <ac:spMkLst>
            <pc:docMk/>
            <pc:sldMk cId="2817595699" sldId="257"/>
            <ac:spMk id="86" creationId="{B23CBA47-60F9-744F-BF3E-23E9F87C463D}"/>
          </ac:spMkLst>
        </pc:spChg>
        <pc:spChg chg="add mod">
          <ac:chgData name="Leonard Fernando" userId="9602231002f29d14" providerId="LiveId" clId="{6D53F35C-F147-BD48-B647-9F371CB1B72A}" dt="2020-05-06T05:52:35.695" v="4478" actId="1076"/>
          <ac:spMkLst>
            <pc:docMk/>
            <pc:sldMk cId="2817595699" sldId="257"/>
            <ac:spMk id="87" creationId="{7655D980-7BE6-1342-8ADF-3A00CB53B51A}"/>
          </ac:spMkLst>
        </pc:spChg>
        <pc:spChg chg="add mod">
          <ac:chgData name="Leonard Fernando" userId="9602231002f29d14" providerId="LiveId" clId="{6D53F35C-F147-BD48-B647-9F371CB1B72A}" dt="2020-05-06T05:52:35.695" v="4478" actId="1076"/>
          <ac:spMkLst>
            <pc:docMk/>
            <pc:sldMk cId="2817595699" sldId="257"/>
            <ac:spMk id="98" creationId="{BB070ED7-8F99-B849-96DA-9DA7D9650F76}"/>
          </ac:spMkLst>
        </pc:spChg>
        <pc:spChg chg="add mod">
          <ac:chgData name="Leonard Fernando" userId="9602231002f29d14" providerId="LiveId" clId="{6D53F35C-F147-BD48-B647-9F371CB1B72A}" dt="2020-05-11T06:37:20.383" v="5855" actId="1076"/>
          <ac:spMkLst>
            <pc:docMk/>
            <pc:sldMk cId="2817595699" sldId="257"/>
            <ac:spMk id="99" creationId="{F04B4E7A-12E7-F247-B04A-507B843E122E}"/>
          </ac:spMkLst>
        </pc:spChg>
        <pc:spChg chg="add mod">
          <ac:chgData name="Leonard Fernando" userId="9602231002f29d14" providerId="LiveId" clId="{6D53F35C-F147-BD48-B647-9F371CB1B72A}" dt="2020-05-06T05:52:35.695" v="4478" actId="1076"/>
          <ac:spMkLst>
            <pc:docMk/>
            <pc:sldMk cId="2817595699" sldId="257"/>
            <ac:spMk id="100" creationId="{8A3C8B01-3E87-F140-BDBB-6334C9FC4877}"/>
          </ac:spMkLst>
        </pc:spChg>
        <pc:grpChg chg="add del">
          <ac:chgData name="Leonard Fernando" userId="9602231002f29d14" providerId="LiveId" clId="{6D53F35C-F147-BD48-B647-9F371CB1B72A}" dt="2020-05-06T05:52:15.265" v="4472"/>
          <ac:grpSpMkLst>
            <pc:docMk/>
            <pc:sldMk cId="2817595699" sldId="257"/>
            <ac:grpSpMk id="47" creationId="{04729523-07CD-CF48-A6AF-429999E937FE}"/>
          </ac:grpSpMkLst>
        </pc:grpChg>
        <pc:grpChg chg="add del">
          <ac:chgData name="Leonard Fernando" userId="9602231002f29d14" providerId="LiveId" clId="{6D53F35C-F147-BD48-B647-9F371CB1B72A}" dt="2020-05-06T05:52:15.265" v="4472"/>
          <ac:grpSpMkLst>
            <pc:docMk/>
            <pc:sldMk cId="2817595699" sldId="257"/>
            <ac:grpSpMk id="52" creationId="{E65F023F-B0BB-974A-99EA-4C3DE7AF7FA1}"/>
          </ac:grpSpMkLst>
        </pc:grpChg>
        <pc:grpChg chg="add">
          <ac:chgData name="Leonard Fernando" userId="9602231002f29d14" providerId="LiveId" clId="{6D53F35C-F147-BD48-B647-9F371CB1B72A}" dt="2020-05-06T05:52:27.830" v="4477"/>
          <ac:grpSpMkLst>
            <pc:docMk/>
            <pc:sldMk cId="2817595699" sldId="257"/>
            <ac:grpSpMk id="83" creationId="{6B08F927-9B28-D74A-818C-F0DF3916AF80}"/>
          </ac:grpSpMkLst>
        </pc:grpChg>
        <pc:grpChg chg="add mod">
          <ac:chgData name="Leonard Fernando" userId="9602231002f29d14" providerId="LiveId" clId="{6D53F35C-F147-BD48-B647-9F371CB1B72A}" dt="2020-05-06T05:52:35.695" v="4478" actId="1076"/>
          <ac:grpSpMkLst>
            <pc:docMk/>
            <pc:sldMk cId="2817595699" sldId="257"/>
            <ac:grpSpMk id="88" creationId="{EAD95967-CB59-EF40-80FF-3AF369894B12}"/>
          </ac:grpSpMkLst>
        </pc:grpChg>
        <pc:cxnChg chg="add del">
          <ac:chgData name="Leonard Fernando" userId="9602231002f29d14" providerId="LiveId" clId="{6D53F35C-F147-BD48-B647-9F371CB1B72A}" dt="2020-05-06T05:52:15.265" v="4472"/>
          <ac:cxnSpMkLst>
            <pc:docMk/>
            <pc:sldMk cId="2817595699" sldId="257"/>
            <ac:cxnSpMk id="41" creationId="{675CCFE8-777C-5C47-89E2-52CF2DCD34D8}"/>
          </ac:cxnSpMkLst>
        </pc:cxnChg>
        <pc:cxnChg chg="add del">
          <ac:chgData name="Leonard Fernando" userId="9602231002f29d14" providerId="LiveId" clId="{6D53F35C-F147-BD48-B647-9F371CB1B72A}" dt="2020-05-06T05:52:15.265" v="4472"/>
          <ac:cxnSpMkLst>
            <pc:docMk/>
            <pc:sldMk cId="2817595699" sldId="257"/>
            <ac:cxnSpMk id="42" creationId="{436EB9A3-3BB7-4B42-8839-BEDC20B418B6}"/>
          </ac:cxnSpMkLst>
        </pc:cxnChg>
        <pc:cxnChg chg="add del">
          <ac:chgData name="Leonard Fernando" userId="9602231002f29d14" providerId="LiveId" clId="{6D53F35C-F147-BD48-B647-9F371CB1B72A}" dt="2020-05-06T05:52:15.265" v="4472"/>
          <ac:cxnSpMkLst>
            <pc:docMk/>
            <pc:sldMk cId="2817595699" sldId="257"/>
            <ac:cxnSpMk id="43" creationId="{97A89BD0-69C2-9F45-9DC9-D97D64CCBE62}"/>
          </ac:cxnSpMkLst>
        </pc:cxnChg>
        <pc:cxnChg chg="add del">
          <ac:chgData name="Leonard Fernando" userId="9602231002f29d14" providerId="LiveId" clId="{6D53F35C-F147-BD48-B647-9F371CB1B72A}" dt="2020-05-06T05:52:15.265" v="4472"/>
          <ac:cxnSpMkLst>
            <pc:docMk/>
            <pc:sldMk cId="2817595699" sldId="257"/>
            <ac:cxnSpMk id="44" creationId="{6B2B31FF-6C93-6E42-8CAF-E8AF60E95F08}"/>
          </ac:cxnSpMkLst>
        </pc:cxnChg>
        <pc:cxnChg chg="add del">
          <ac:chgData name="Leonard Fernando" userId="9602231002f29d14" providerId="LiveId" clId="{6D53F35C-F147-BD48-B647-9F371CB1B72A}" dt="2020-05-06T05:52:15.265" v="4472"/>
          <ac:cxnSpMkLst>
            <pc:docMk/>
            <pc:sldMk cId="2817595699" sldId="257"/>
            <ac:cxnSpMk id="45" creationId="{8192DEB4-347D-1648-B73E-097157647BE7}"/>
          </ac:cxnSpMkLst>
        </pc:cxnChg>
        <pc:cxnChg chg="add del">
          <ac:chgData name="Leonard Fernando" userId="9602231002f29d14" providerId="LiveId" clId="{6D53F35C-F147-BD48-B647-9F371CB1B72A}" dt="2020-05-06T05:52:15.265" v="4472"/>
          <ac:cxnSpMkLst>
            <pc:docMk/>
            <pc:sldMk cId="2817595699" sldId="257"/>
            <ac:cxnSpMk id="58" creationId="{F15B4BCA-39C2-C040-A649-8D4FEC64EA58}"/>
          </ac:cxnSpMkLst>
        </pc:cxnChg>
        <pc:cxnChg chg="add del">
          <ac:chgData name="Leonard Fernando" userId="9602231002f29d14" providerId="LiveId" clId="{6D53F35C-F147-BD48-B647-9F371CB1B72A}" dt="2020-05-06T05:52:15.265" v="4472"/>
          <ac:cxnSpMkLst>
            <pc:docMk/>
            <pc:sldMk cId="2817595699" sldId="257"/>
            <ac:cxnSpMk id="59" creationId="{96DF3008-205F-1E43-9EDB-7756C1234B0E}"/>
          </ac:cxnSpMkLst>
        </pc:cxnChg>
        <pc:cxnChg chg="add del">
          <ac:chgData name="Leonard Fernando" userId="9602231002f29d14" providerId="LiveId" clId="{6D53F35C-F147-BD48-B647-9F371CB1B72A}" dt="2020-05-06T05:52:15.265" v="4472"/>
          <ac:cxnSpMkLst>
            <pc:docMk/>
            <pc:sldMk cId="2817595699" sldId="257"/>
            <ac:cxnSpMk id="60" creationId="{0318A44D-6657-E546-84B6-B62C9980571B}"/>
          </ac:cxnSpMkLst>
        </pc:cxnChg>
        <pc:cxnChg chg="add del">
          <ac:chgData name="Leonard Fernando" userId="9602231002f29d14" providerId="LiveId" clId="{6D53F35C-F147-BD48-B647-9F371CB1B72A}" dt="2020-05-06T05:52:15.265" v="4472"/>
          <ac:cxnSpMkLst>
            <pc:docMk/>
            <pc:sldMk cId="2817595699" sldId="257"/>
            <ac:cxnSpMk id="61" creationId="{B7CFC222-4F50-3041-8A65-F0203E576EC7}"/>
          </ac:cxnSpMkLst>
        </pc:cxnChg>
        <pc:cxnChg chg="add del">
          <ac:chgData name="Leonard Fernando" userId="9602231002f29d14" providerId="LiveId" clId="{6D53F35C-F147-BD48-B647-9F371CB1B72A}" dt="2020-05-06T05:52:15.265" v="4472"/>
          <ac:cxnSpMkLst>
            <pc:docMk/>
            <pc:sldMk cId="2817595699" sldId="257"/>
            <ac:cxnSpMk id="65" creationId="{9D24C560-400E-1147-9F45-B941E6DBAE0A}"/>
          </ac:cxnSpMkLst>
        </pc:cxnChg>
        <pc:cxnChg chg="add del">
          <ac:chgData name="Leonard Fernando" userId="9602231002f29d14" providerId="LiveId" clId="{6D53F35C-F147-BD48-B647-9F371CB1B72A}" dt="2020-05-06T05:52:15.265" v="4472"/>
          <ac:cxnSpMkLst>
            <pc:docMk/>
            <pc:sldMk cId="2817595699" sldId="257"/>
            <ac:cxnSpMk id="66" creationId="{EE55BF8E-AF50-3E48-991C-8B6322345CD2}"/>
          </ac:cxnSpMkLst>
        </pc:cxnChg>
        <pc:cxnChg chg="add del">
          <ac:chgData name="Leonard Fernando" userId="9602231002f29d14" providerId="LiveId" clId="{6D53F35C-F147-BD48-B647-9F371CB1B72A}" dt="2020-05-06T05:52:15.265" v="4472"/>
          <ac:cxnSpMkLst>
            <pc:docMk/>
            <pc:sldMk cId="2817595699" sldId="257"/>
            <ac:cxnSpMk id="67" creationId="{E43B5995-54AA-6241-AE2F-D751EB9CC0E7}"/>
          </ac:cxnSpMkLst>
        </pc:cxnChg>
        <pc:cxnChg chg="add mod">
          <ac:chgData name="Leonard Fernando" userId="9602231002f29d14" providerId="LiveId" clId="{6D53F35C-F147-BD48-B647-9F371CB1B72A}" dt="2020-05-06T05:52:35.695" v="4478" actId="1076"/>
          <ac:cxnSpMkLst>
            <pc:docMk/>
            <pc:sldMk cId="2817595699" sldId="257"/>
            <ac:cxnSpMk id="77" creationId="{9C0EB6D6-A87E-F14E-A995-572F9D9A29F2}"/>
          </ac:cxnSpMkLst>
        </pc:cxnChg>
        <pc:cxnChg chg="add mod">
          <ac:chgData name="Leonard Fernando" userId="9602231002f29d14" providerId="LiveId" clId="{6D53F35C-F147-BD48-B647-9F371CB1B72A}" dt="2020-05-06T05:52:35.695" v="4478" actId="1076"/>
          <ac:cxnSpMkLst>
            <pc:docMk/>
            <pc:sldMk cId="2817595699" sldId="257"/>
            <ac:cxnSpMk id="78" creationId="{66369B11-A868-8E4E-8D4D-BE4A3D96E24B}"/>
          </ac:cxnSpMkLst>
        </pc:cxnChg>
        <pc:cxnChg chg="add mod">
          <ac:chgData name="Leonard Fernando" userId="9602231002f29d14" providerId="LiveId" clId="{6D53F35C-F147-BD48-B647-9F371CB1B72A}" dt="2020-05-06T05:52:35.695" v="4478" actId="1076"/>
          <ac:cxnSpMkLst>
            <pc:docMk/>
            <pc:sldMk cId="2817595699" sldId="257"/>
            <ac:cxnSpMk id="79" creationId="{8E64539F-9F4C-7840-BF52-2C0B70E1F50F}"/>
          </ac:cxnSpMkLst>
        </pc:cxnChg>
        <pc:cxnChg chg="add mod">
          <ac:chgData name="Leonard Fernando" userId="9602231002f29d14" providerId="LiveId" clId="{6D53F35C-F147-BD48-B647-9F371CB1B72A}" dt="2020-05-06T05:52:35.695" v="4478" actId="1076"/>
          <ac:cxnSpMkLst>
            <pc:docMk/>
            <pc:sldMk cId="2817595699" sldId="257"/>
            <ac:cxnSpMk id="80" creationId="{2ECBADE5-FA21-3249-B9E3-FD8D12488871}"/>
          </ac:cxnSpMkLst>
        </pc:cxnChg>
        <pc:cxnChg chg="add del mod">
          <ac:chgData name="Leonard Fernando" userId="9602231002f29d14" providerId="LiveId" clId="{6D53F35C-F147-BD48-B647-9F371CB1B72A}" dt="2020-05-11T06:38:42.586" v="5870" actId="478"/>
          <ac:cxnSpMkLst>
            <pc:docMk/>
            <pc:sldMk cId="2817595699" sldId="257"/>
            <ac:cxnSpMk id="81" creationId="{AA68BF0C-21B3-C94D-ABE5-C7C301E3CEC7}"/>
          </ac:cxnSpMkLst>
        </pc:cxnChg>
        <pc:cxnChg chg="add mod">
          <ac:chgData name="Leonard Fernando" userId="9602231002f29d14" providerId="LiveId" clId="{6D53F35C-F147-BD48-B647-9F371CB1B72A}" dt="2020-05-06T05:52:35.695" v="4478" actId="1076"/>
          <ac:cxnSpMkLst>
            <pc:docMk/>
            <pc:sldMk cId="2817595699" sldId="257"/>
            <ac:cxnSpMk id="94" creationId="{8800F0DD-B524-964E-8A93-ABB272CBDF29}"/>
          </ac:cxnSpMkLst>
        </pc:cxnChg>
        <pc:cxnChg chg="add mod">
          <ac:chgData name="Leonard Fernando" userId="9602231002f29d14" providerId="LiveId" clId="{6D53F35C-F147-BD48-B647-9F371CB1B72A}" dt="2020-05-06T05:52:35.695" v="4478" actId="1076"/>
          <ac:cxnSpMkLst>
            <pc:docMk/>
            <pc:sldMk cId="2817595699" sldId="257"/>
            <ac:cxnSpMk id="95" creationId="{AF7E5D75-8876-CA40-90FD-D257EBC298B2}"/>
          </ac:cxnSpMkLst>
        </pc:cxnChg>
        <pc:cxnChg chg="add mod">
          <ac:chgData name="Leonard Fernando" userId="9602231002f29d14" providerId="LiveId" clId="{6D53F35C-F147-BD48-B647-9F371CB1B72A}" dt="2020-05-06T05:52:35.695" v="4478" actId="1076"/>
          <ac:cxnSpMkLst>
            <pc:docMk/>
            <pc:sldMk cId="2817595699" sldId="257"/>
            <ac:cxnSpMk id="96" creationId="{432A3B22-9A9C-5448-8A1A-97E05769D821}"/>
          </ac:cxnSpMkLst>
        </pc:cxnChg>
        <pc:cxnChg chg="add mod">
          <ac:chgData name="Leonard Fernando" userId="9602231002f29d14" providerId="LiveId" clId="{6D53F35C-F147-BD48-B647-9F371CB1B72A}" dt="2020-05-06T05:52:35.695" v="4478" actId="1076"/>
          <ac:cxnSpMkLst>
            <pc:docMk/>
            <pc:sldMk cId="2817595699" sldId="257"/>
            <ac:cxnSpMk id="97" creationId="{57C89FC0-57DD-EE48-9327-29ECC65FADBF}"/>
          </ac:cxnSpMkLst>
        </pc:cxnChg>
        <pc:cxnChg chg="add mod">
          <ac:chgData name="Leonard Fernando" userId="9602231002f29d14" providerId="LiveId" clId="{6D53F35C-F147-BD48-B647-9F371CB1B72A}" dt="2020-05-11T06:39:19.580" v="5875" actId="1076"/>
          <ac:cxnSpMkLst>
            <pc:docMk/>
            <pc:sldMk cId="2817595699" sldId="257"/>
            <ac:cxnSpMk id="101" creationId="{1D102BA7-BA84-4140-BF2C-6FF0EDA8C8AD}"/>
          </ac:cxnSpMkLst>
        </pc:cxnChg>
        <pc:cxnChg chg="add mod">
          <ac:chgData name="Leonard Fernando" userId="9602231002f29d14" providerId="LiveId" clId="{6D53F35C-F147-BD48-B647-9F371CB1B72A}" dt="2020-05-11T06:39:13.538" v="5874" actId="1076"/>
          <ac:cxnSpMkLst>
            <pc:docMk/>
            <pc:sldMk cId="2817595699" sldId="257"/>
            <ac:cxnSpMk id="102" creationId="{F9A3FE0C-BDA3-D042-9388-9D3C758C4EB1}"/>
          </ac:cxnSpMkLst>
        </pc:cxnChg>
        <pc:cxnChg chg="add del mod">
          <ac:chgData name="Leonard Fernando" userId="9602231002f29d14" providerId="LiveId" clId="{6D53F35C-F147-BD48-B647-9F371CB1B72A}" dt="2020-05-18T05:32:54.176" v="5879" actId="478"/>
          <ac:cxnSpMkLst>
            <pc:docMk/>
            <pc:sldMk cId="2817595699" sldId="257"/>
            <ac:cxnSpMk id="103" creationId="{5BAAE55A-8BB8-F343-B345-E18EA0ADB459}"/>
          </ac:cxnSpMkLst>
        </pc:cxnChg>
      </pc:sldChg>
    </pc:docChg>
  </pc:docChgLst>
  <pc:docChgLst>
    <pc:chgData name="Leonard Fernando" userId="9602231002f29d14" providerId="LiveId" clId="{DB3A264F-95B0-314B-B34E-B2C12F7CAF6E}"/>
    <pc:docChg chg="modSld">
      <pc:chgData name="Leonard Fernando" userId="9602231002f29d14" providerId="LiveId" clId="{DB3A264F-95B0-314B-B34E-B2C12F7CAF6E}" dt="2020-10-25T16:30:49.855" v="9" actId="14100"/>
      <pc:docMkLst>
        <pc:docMk/>
      </pc:docMkLst>
      <pc:sldChg chg="modSp mod">
        <pc:chgData name="Leonard Fernando" userId="9602231002f29d14" providerId="LiveId" clId="{DB3A264F-95B0-314B-B34E-B2C12F7CAF6E}" dt="2020-10-25T16:30:49.855" v="9" actId="14100"/>
        <pc:sldMkLst>
          <pc:docMk/>
          <pc:sldMk cId="2817595699" sldId="257"/>
        </pc:sldMkLst>
        <pc:spChg chg="mod">
          <ac:chgData name="Leonard Fernando" userId="9602231002f29d14" providerId="LiveId" clId="{DB3A264F-95B0-314B-B34E-B2C12F7CAF6E}" dt="2020-10-25T16:26:17.981" v="3" actId="207"/>
          <ac:spMkLst>
            <pc:docMk/>
            <pc:sldMk cId="2817595699" sldId="257"/>
            <ac:spMk id="70" creationId="{D5484223-AD3E-AB42-B2A8-1B996A27227C}"/>
          </ac:spMkLst>
        </pc:spChg>
        <pc:spChg chg="mod">
          <ac:chgData name="Leonard Fernando" userId="9602231002f29d14" providerId="LiveId" clId="{DB3A264F-95B0-314B-B34E-B2C12F7CAF6E}" dt="2020-10-25T16:26:07.474" v="0" actId="207"/>
          <ac:spMkLst>
            <pc:docMk/>
            <pc:sldMk cId="2817595699" sldId="257"/>
            <ac:spMk id="73" creationId="{FA48218F-0188-3A4D-887C-00B5367A6088}"/>
          </ac:spMkLst>
        </pc:spChg>
        <pc:spChg chg="mod">
          <ac:chgData name="Leonard Fernando" userId="9602231002f29d14" providerId="LiveId" clId="{DB3A264F-95B0-314B-B34E-B2C12F7CAF6E}" dt="2020-10-25T16:26:13.260" v="2" actId="207"/>
          <ac:spMkLst>
            <pc:docMk/>
            <pc:sldMk cId="2817595699" sldId="257"/>
            <ac:spMk id="74" creationId="{88818863-D4C7-5E47-9243-577F782681B5}"/>
          </ac:spMkLst>
        </pc:spChg>
        <pc:spChg chg="mod">
          <ac:chgData name="Leonard Fernando" userId="9602231002f29d14" providerId="LiveId" clId="{DB3A264F-95B0-314B-B34E-B2C12F7CAF6E}" dt="2020-10-25T16:26:22.049" v="4" actId="207"/>
          <ac:spMkLst>
            <pc:docMk/>
            <pc:sldMk cId="2817595699" sldId="257"/>
            <ac:spMk id="75" creationId="{E2415FD0-FBF1-3D41-A342-13F8225DD2D3}"/>
          </ac:spMkLst>
        </pc:spChg>
        <pc:spChg chg="mod">
          <ac:chgData name="Leonard Fernando" userId="9602231002f29d14" providerId="LiveId" clId="{DB3A264F-95B0-314B-B34E-B2C12F7CAF6E}" dt="2020-10-25T16:30:49.855" v="9" actId="14100"/>
          <ac:spMkLst>
            <pc:docMk/>
            <pc:sldMk cId="2817595699" sldId="257"/>
            <ac:spMk id="76" creationId="{905C85D2-B6F9-6F41-99A5-C25CC66F2E32}"/>
          </ac:spMkLst>
        </pc:spChg>
      </pc:sldChg>
    </pc:docChg>
  </pc:docChgLst>
  <pc:docChgLst>
    <pc:chgData name="Leonard Fernando" userId="9602231002f29d14" providerId="LiveId" clId="{FE65730C-3817-C14B-B169-4C3FE7CC80F4}"/>
    <pc:docChg chg="custSel modSld">
      <pc:chgData name="Leonard Fernando" userId="9602231002f29d14" providerId="LiveId" clId="{FE65730C-3817-C14B-B169-4C3FE7CC80F4}" dt="2020-07-10T02:50:42.807" v="16" actId="1076"/>
      <pc:docMkLst>
        <pc:docMk/>
      </pc:docMkLst>
      <pc:sldChg chg="delSp modSp">
        <pc:chgData name="Leonard Fernando" userId="9602231002f29d14" providerId="LiveId" clId="{FE65730C-3817-C14B-B169-4C3FE7CC80F4}" dt="2020-07-10T02:50:42.807" v="16" actId="1076"/>
        <pc:sldMkLst>
          <pc:docMk/>
          <pc:sldMk cId="2817595699" sldId="257"/>
        </pc:sldMkLst>
        <pc:spChg chg="mod">
          <ac:chgData name="Leonard Fernando" userId="9602231002f29d14" providerId="LiveId" clId="{FE65730C-3817-C14B-B169-4C3FE7CC80F4}" dt="2020-07-10T02:50:10.939" v="11" actId="1076"/>
          <ac:spMkLst>
            <pc:docMk/>
            <pc:sldMk cId="2817595699" sldId="257"/>
            <ac:spMk id="71" creationId="{0600B991-0FB5-254E-A1E2-DA9A32991712}"/>
          </ac:spMkLst>
        </pc:spChg>
        <pc:spChg chg="mod">
          <ac:chgData name="Leonard Fernando" userId="9602231002f29d14" providerId="LiveId" clId="{FE65730C-3817-C14B-B169-4C3FE7CC80F4}" dt="2020-07-10T02:50:42.807" v="16" actId="1076"/>
          <ac:spMkLst>
            <pc:docMk/>
            <pc:sldMk cId="2817595699" sldId="257"/>
            <ac:spMk id="73" creationId="{FA48218F-0188-3A4D-887C-00B5367A6088}"/>
          </ac:spMkLst>
        </pc:spChg>
        <pc:spChg chg="mod">
          <ac:chgData name="Leonard Fernando" userId="9602231002f29d14" providerId="LiveId" clId="{FE65730C-3817-C14B-B169-4C3FE7CC80F4}" dt="2020-07-10T02:50:29.908" v="14" actId="1076"/>
          <ac:spMkLst>
            <pc:docMk/>
            <pc:sldMk cId="2817595699" sldId="257"/>
            <ac:spMk id="74" creationId="{88818863-D4C7-5E47-9243-577F782681B5}"/>
          </ac:spMkLst>
        </pc:spChg>
        <pc:spChg chg="del mod">
          <ac:chgData name="Leonard Fernando" userId="9602231002f29d14" providerId="LiveId" clId="{FE65730C-3817-C14B-B169-4C3FE7CC80F4}" dt="2020-07-07T02:50:54.117" v="1" actId="478"/>
          <ac:spMkLst>
            <pc:docMk/>
            <pc:sldMk cId="2817595699" sldId="257"/>
            <ac:spMk id="98" creationId="{BB070ED7-8F99-B849-96DA-9DA7D9650F76}"/>
          </ac:spMkLst>
        </pc:spChg>
        <pc:cxnChg chg="mod">
          <ac:chgData name="Leonard Fernando" userId="9602231002f29d14" providerId="LiveId" clId="{FE65730C-3817-C14B-B169-4C3FE7CC80F4}" dt="2020-07-10T02:50:36.001" v="15" actId="1076"/>
          <ac:cxnSpMkLst>
            <pc:docMk/>
            <pc:sldMk cId="2817595699" sldId="257"/>
            <ac:cxnSpMk id="77" creationId="{9C0EB6D6-A87E-F14E-A995-572F9D9A29F2}"/>
          </ac:cxnSpMkLst>
        </pc:cxnChg>
        <pc:cxnChg chg="mod">
          <ac:chgData name="Leonard Fernando" userId="9602231002f29d14" providerId="LiveId" clId="{FE65730C-3817-C14B-B169-4C3FE7CC80F4}" dt="2020-07-10T02:50:19.341" v="12" actId="1076"/>
          <ac:cxnSpMkLst>
            <pc:docMk/>
            <pc:sldMk cId="2817595699" sldId="257"/>
            <ac:cxnSpMk id="78" creationId="{66369B11-A868-8E4E-8D4D-BE4A3D96E24B}"/>
          </ac:cxnSpMkLst>
        </pc:cxnChg>
        <pc:cxnChg chg="del">
          <ac:chgData name="Leonard Fernando" userId="9602231002f29d14" providerId="LiveId" clId="{FE65730C-3817-C14B-B169-4C3FE7CC80F4}" dt="2020-07-07T02:51:04.058" v="5" actId="478"/>
          <ac:cxnSpMkLst>
            <pc:docMk/>
            <pc:sldMk cId="2817595699" sldId="257"/>
            <ac:cxnSpMk id="94" creationId="{8800F0DD-B524-964E-8A93-ABB272CBDF29}"/>
          </ac:cxnSpMkLst>
        </pc:cxnChg>
        <pc:cxnChg chg="del">
          <ac:chgData name="Leonard Fernando" userId="9602231002f29d14" providerId="LiveId" clId="{FE65730C-3817-C14B-B169-4C3FE7CC80F4}" dt="2020-07-07T02:50:57.861" v="3" actId="478"/>
          <ac:cxnSpMkLst>
            <pc:docMk/>
            <pc:sldMk cId="2817595699" sldId="257"/>
            <ac:cxnSpMk id="95" creationId="{AF7E5D75-8876-CA40-90FD-D257EBC298B2}"/>
          </ac:cxnSpMkLst>
        </pc:cxnChg>
        <pc:cxnChg chg="del">
          <ac:chgData name="Leonard Fernando" userId="9602231002f29d14" providerId="LiveId" clId="{FE65730C-3817-C14B-B169-4C3FE7CC80F4}" dt="2020-07-07T02:50:56.141" v="2" actId="478"/>
          <ac:cxnSpMkLst>
            <pc:docMk/>
            <pc:sldMk cId="2817595699" sldId="257"/>
            <ac:cxnSpMk id="96" creationId="{432A3B22-9A9C-5448-8A1A-97E05769D821}"/>
          </ac:cxnSpMkLst>
        </pc:cxnChg>
        <pc:cxnChg chg="del">
          <ac:chgData name="Leonard Fernando" userId="9602231002f29d14" providerId="LiveId" clId="{FE65730C-3817-C14B-B169-4C3FE7CC80F4}" dt="2020-07-07T02:51:01.155" v="4" actId="478"/>
          <ac:cxnSpMkLst>
            <pc:docMk/>
            <pc:sldMk cId="2817595699" sldId="257"/>
            <ac:cxnSpMk id="97" creationId="{57C89FC0-57DD-EE48-9327-29ECC65FADBF}"/>
          </ac:cxnSpMkLst>
        </pc:cxnChg>
        <pc:cxnChg chg="mod">
          <ac:chgData name="Leonard Fernando" userId="9602231002f29d14" providerId="LiveId" clId="{FE65730C-3817-C14B-B169-4C3FE7CC80F4}" dt="2020-07-10T02:49:40.888" v="7" actId="14100"/>
          <ac:cxnSpMkLst>
            <pc:docMk/>
            <pc:sldMk cId="2817595699" sldId="257"/>
            <ac:cxnSpMk id="101" creationId="{1D102BA7-BA84-4140-BF2C-6FF0EDA8C8AD}"/>
          </ac:cxnSpMkLst>
        </pc:cxnChg>
        <pc:cxnChg chg="mod">
          <ac:chgData name="Leonard Fernando" userId="9602231002f29d14" providerId="LiveId" clId="{FE65730C-3817-C14B-B169-4C3FE7CC80F4}" dt="2020-07-10T02:50:04.238" v="10" actId="14100"/>
          <ac:cxnSpMkLst>
            <pc:docMk/>
            <pc:sldMk cId="2817595699" sldId="257"/>
            <ac:cxnSpMk id="102" creationId="{F9A3FE0C-BDA3-D042-9388-9D3C758C4EB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unanimad/disney-plus-shows/dat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b="1" dirty="0"/>
              <a:t>Disney+ is a subscription based content streaming service owned by The Walt Disney Company. Launched in 2019, the new platform boasts roughly 7,000 television episodes, 500 films, and 54.5 million subscribers. Understanding content availability and ratings will be crucial to this platforms future success. Using this data, Disney+ is looking to increase its revenue by 4% over the next 5 years. </a:t>
            </a:r>
            <a:endParaRPr sz="105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Disney+ increase revenue by 4% within 5 years.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AU" sz="1070" b="1" i="0" u="none" strike="noStrike" cap="none" dirty="0">
                <a:solidFill>
                  <a:srgbClr val="000000"/>
                </a:solidFill>
                <a:latin typeface="Arial"/>
                <a:ea typeface="Arial"/>
                <a:cs typeface="Arial"/>
                <a:sym typeface="Arial"/>
              </a:rPr>
              <a:t>Most Disney+ content is</a:t>
            </a:r>
            <a:r>
              <a:rPr lang="en-AU" sz="1070" b="1" dirty="0"/>
              <a:t> only available in the US so there will be a few rows with regional variation</a:t>
            </a:r>
          </a:p>
          <a:p>
            <a:pPr marL="171450" lvl="0" indent="-171450">
              <a:buFont typeface="Arial" panose="020B0604020202020204" pitchFamily="34" charset="0"/>
              <a:buChar char="•"/>
            </a:pPr>
            <a:r>
              <a:rPr lang="en-AU" sz="1070" b="1" dirty="0"/>
              <a:t>Plans for any added content will be based on ratings and property(Marvel, Pixar, Star Wars) </a:t>
            </a:r>
            <a:endParaRPr lang="en-AU" sz="107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rPr>
              <a:t>Producing original content will be costly with factors such as</a:t>
            </a:r>
            <a:r>
              <a:rPr lang="en-US" sz="1000" b="1" dirty="0"/>
              <a:t> production, marketing, and distribution. For example, the platform’s first original show, </a:t>
            </a:r>
            <a:r>
              <a:rPr lang="en-US" sz="1000" b="1" i="1" dirty="0"/>
              <a:t>The Mandalorian, </a:t>
            </a:r>
            <a:r>
              <a:rPr lang="en-US" sz="1000" b="1" dirty="0"/>
              <a:t>cost 120 million to produce.</a:t>
            </a:r>
          </a:p>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rPr>
              <a:t>Many of the shows and movies on Disney+ are only available to the US</a:t>
            </a:r>
          </a:p>
          <a:p>
            <a:pPr marL="171450" marR="0" lvl="0" indent="-171450" algn="l" rtl="0">
              <a:lnSpc>
                <a:spcPct val="100000"/>
              </a:lnSpc>
              <a:spcBef>
                <a:spcPts val="0"/>
              </a:spcBef>
              <a:spcAft>
                <a:spcPts val="0"/>
              </a:spcAft>
              <a:buFont typeface="Arial" panose="020B0604020202020204" pitchFamily="34" charset="0"/>
              <a:buChar char="•"/>
            </a:pPr>
            <a:r>
              <a:rPr lang="en-US" sz="1000" b="1" dirty="0"/>
              <a:t>There is no public data regarding views or popular streams</a:t>
            </a:r>
            <a:r>
              <a:rPr lang="en-US" sz="1000" b="1" i="0" u="none" strike="noStrike" cap="none" dirty="0">
                <a:solidFill>
                  <a:srgbClr val="000000"/>
                </a:solidFill>
                <a:latin typeface="Arial"/>
                <a:ea typeface="Arial"/>
                <a:cs typeface="Arial"/>
                <a:sym typeface="Arial"/>
              </a:rPr>
              <a:t>                  </a:t>
            </a:r>
            <a:endParaRPr sz="10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hlinkClick r:id="rId3"/>
              </a:rPr>
              <a:t>Kaggle Disney+ movies and tv shows</a:t>
            </a:r>
            <a:endParaRPr sz="10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Disney+ Problem Statement</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rPr>
              <a:t>Bob </a:t>
            </a:r>
            <a:r>
              <a:rPr lang="en-US" sz="1000" b="1" i="0" u="none" strike="noStrike" cap="none" dirty="0" err="1">
                <a:solidFill>
                  <a:srgbClr val="000000"/>
                </a:solidFill>
                <a:latin typeface="Arial"/>
                <a:ea typeface="Arial"/>
                <a:cs typeface="Arial"/>
                <a:sym typeface="Arial"/>
              </a:rPr>
              <a:t>iger</a:t>
            </a:r>
            <a:r>
              <a:rPr lang="en-US" sz="1000" b="1" i="0" u="none" strike="noStrike" cap="none" dirty="0">
                <a:solidFill>
                  <a:srgbClr val="000000"/>
                </a:solidFill>
                <a:latin typeface="Arial"/>
                <a:ea typeface="Arial"/>
                <a:cs typeface="Arial"/>
                <a:sym typeface="Arial"/>
              </a:rPr>
              <a:t> – Disney CEO</a:t>
            </a:r>
          </a:p>
          <a:p>
            <a:pPr marL="171450" marR="0" lvl="0" indent="-171450" algn="l" rtl="0">
              <a:lnSpc>
                <a:spcPct val="100000"/>
              </a:lnSpc>
              <a:spcBef>
                <a:spcPts val="0"/>
              </a:spcBef>
              <a:spcAft>
                <a:spcPts val="0"/>
              </a:spcAft>
              <a:buFont typeface="Arial" panose="020B0604020202020204" pitchFamily="34" charset="0"/>
              <a:buChar char="•"/>
            </a:pPr>
            <a:r>
              <a:rPr lang="en-US" sz="1000" b="1" dirty="0"/>
              <a:t>Kevin </a:t>
            </a:r>
            <a:r>
              <a:rPr lang="en-US" sz="1000" b="1" dirty="0" err="1"/>
              <a:t>Feige</a:t>
            </a:r>
            <a:r>
              <a:rPr lang="en-US" sz="1000" b="1" dirty="0"/>
              <a:t> – President of Marvel Studios </a:t>
            </a:r>
          </a:p>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rPr>
              <a:t>Kathleen Kennedy – President of Lucasfilm</a:t>
            </a:r>
          </a:p>
          <a:p>
            <a:pPr marL="171450" marR="0" lvl="0" indent="-171450" algn="l" rtl="0">
              <a:lnSpc>
                <a:spcPct val="100000"/>
              </a:lnSpc>
              <a:spcBef>
                <a:spcPts val="0"/>
              </a:spcBef>
              <a:spcAft>
                <a:spcPts val="0"/>
              </a:spcAft>
              <a:buFont typeface="Arial" panose="020B0604020202020204" pitchFamily="34" charset="0"/>
              <a:buChar char="•"/>
            </a:pPr>
            <a:r>
              <a:rPr lang="en-US" sz="1000" b="1" i="0" u="none" strike="noStrike" cap="none" dirty="0">
                <a:solidFill>
                  <a:srgbClr val="000000"/>
                </a:solidFill>
                <a:latin typeface="Arial"/>
                <a:ea typeface="Arial"/>
                <a:cs typeface="Arial"/>
                <a:sym typeface="Arial"/>
              </a:rPr>
              <a:t>Jim Morris – President of Pixar</a:t>
            </a:r>
          </a:p>
          <a:p>
            <a:pPr marL="171450" marR="0" lvl="0" indent="-171450" algn="l" rtl="0">
              <a:lnSpc>
                <a:spcPct val="100000"/>
              </a:lnSpc>
              <a:spcBef>
                <a:spcPts val="0"/>
              </a:spcBef>
              <a:spcAft>
                <a:spcPts val="0"/>
              </a:spcAft>
              <a:buFont typeface="Arial" panose="020B0604020202020204" pitchFamily="34" charset="0"/>
              <a:buChar char="•"/>
            </a:pPr>
            <a:endParaRPr sz="107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Disney+ </a:t>
            </a:r>
            <a:r>
              <a:rPr lang="en-AU" b="1" dirty="0"/>
              <a:t>increase it’s revenue by 4% over the next 5 years by understanding its content available in other countries or comparing ratings given to their past content?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Google Shape;20;p1">
            <a:extLst>
              <a:ext uri="{FF2B5EF4-FFF2-40B4-BE49-F238E27FC236}">
                <a16:creationId xmlns:a16="http://schemas.microsoft.com/office/drawing/2014/main" id="{28E915BD-449A-D94C-9DD2-DEE8E1423652}"/>
              </a:ext>
            </a:extLst>
          </p:cNvPr>
          <p:cNvSpPr/>
          <p:nvPr/>
        </p:nvSpPr>
        <p:spPr>
          <a:xfrm>
            <a:off x="146400" y="1118304"/>
            <a:ext cx="8851200" cy="4939500"/>
          </a:xfrm>
          <a:prstGeom prst="rect">
            <a:avLst/>
          </a:prstGeom>
          <a:solidFill>
            <a:schemeClr val="lt1"/>
          </a:solidFill>
          <a:ln w="19050" cap="flat" cmpd="sng">
            <a:solidFill>
              <a:srgbClr val="00C0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69" name="Google Shape;21;p1">
            <a:extLst>
              <a:ext uri="{FF2B5EF4-FFF2-40B4-BE49-F238E27FC236}">
                <a16:creationId xmlns:a16="http://schemas.microsoft.com/office/drawing/2014/main" id="{1D452B1E-F07A-C444-9FE2-5D050A579660}"/>
              </a:ext>
            </a:extLst>
          </p:cNvPr>
          <p:cNvSpPr/>
          <p:nvPr/>
        </p:nvSpPr>
        <p:spPr>
          <a:xfrm>
            <a:off x="325109" y="2965942"/>
            <a:ext cx="914220" cy="1112913"/>
          </a:xfrm>
          <a:prstGeom prst="round1Rect">
            <a:avLst>
              <a:gd name="adj" fmla="val 16667"/>
            </a:avLst>
          </a:prstGeom>
          <a:solidFill>
            <a:srgbClr val="00C09D"/>
          </a:solidFill>
          <a:ln>
            <a:noFill/>
          </a:ln>
        </p:spPr>
        <p:txBody>
          <a:bodyPr spcFirstLastPara="1" wrap="square" lIns="54850" tIns="0" rIns="0" bIns="0" anchor="ctr" anchorCtr="0">
            <a:noAutofit/>
          </a:bodyPr>
          <a:lstStyle/>
          <a:p>
            <a:pPr lvl="0">
              <a:buSzPts val="1400"/>
            </a:pPr>
            <a:r>
              <a:rPr lang="en-AU" sz="700" dirty="0"/>
              <a:t>How can Disney+ increase it’s revenue by 4% over the next 5 years by understanding its content available in other countries or comparing ratings given to their past content? </a:t>
            </a:r>
          </a:p>
        </p:txBody>
      </p:sp>
      <p:sp>
        <p:nvSpPr>
          <p:cNvPr id="70" name="Google Shape;22;p1">
            <a:extLst>
              <a:ext uri="{FF2B5EF4-FFF2-40B4-BE49-F238E27FC236}">
                <a16:creationId xmlns:a16="http://schemas.microsoft.com/office/drawing/2014/main" id="{D5484223-AD3E-AB42-B2A8-1B996A27227C}"/>
              </a:ext>
            </a:extLst>
          </p:cNvPr>
          <p:cNvSpPr/>
          <p:nvPr/>
        </p:nvSpPr>
        <p:spPr>
          <a:xfrm>
            <a:off x="2063669" y="4089455"/>
            <a:ext cx="908050" cy="505858"/>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lvl="0" indent="-342900"/>
            <a:r>
              <a:rPr lang="en-US" sz="700" dirty="0"/>
              <a:t>Increase</a:t>
            </a:r>
          </a:p>
          <a:p>
            <a:pPr marL="342900" lvl="0" indent="-342900"/>
            <a:r>
              <a:rPr lang="en-US" sz="700" dirty="0"/>
              <a:t>subscription price</a:t>
            </a:r>
            <a:endParaRPr sz="700" dirty="0"/>
          </a:p>
        </p:txBody>
      </p:sp>
      <p:sp>
        <p:nvSpPr>
          <p:cNvPr id="71" name="Google Shape;24;p1">
            <a:extLst>
              <a:ext uri="{FF2B5EF4-FFF2-40B4-BE49-F238E27FC236}">
                <a16:creationId xmlns:a16="http://schemas.microsoft.com/office/drawing/2014/main" id="{0600B991-0FB5-254E-A1E2-DA9A32991712}"/>
              </a:ext>
            </a:extLst>
          </p:cNvPr>
          <p:cNvSpPr/>
          <p:nvPr/>
        </p:nvSpPr>
        <p:spPr>
          <a:xfrm>
            <a:off x="2063523" y="2637753"/>
            <a:ext cx="884241" cy="39099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l" rtl="0">
              <a:spcBef>
                <a:spcPts val="0"/>
              </a:spcBef>
              <a:spcAft>
                <a:spcPts val="0"/>
              </a:spcAft>
              <a:buNone/>
            </a:pPr>
            <a:r>
              <a:rPr lang="en-US" sz="700" dirty="0"/>
              <a:t>Increase # of</a:t>
            </a:r>
          </a:p>
          <a:p>
            <a:pPr marL="342900" marR="0" lvl="0" indent="-342900" algn="l" rtl="0">
              <a:spcBef>
                <a:spcPts val="0"/>
              </a:spcBef>
              <a:spcAft>
                <a:spcPts val="0"/>
              </a:spcAft>
              <a:buNone/>
            </a:pPr>
            <a:r>
              <a:rPr lang="en-US" sz="700" dirty="0"/>
              <a:t>subscriptions</a:t>
            </a:r>
            <a:endParaRPr sz="700" dirty="0"/>
          </a:p>
        </p:txBody>
      </p:sp>
      <p:sp>
        <p:nvSpPr>
          <p:cNvPr id="73" name="Google Shape;28;p1">
            <a:extLst>
              <a:ext uri="{FF2B5EF4-FFF2-40B4-BE49-F238E27FC236}">
                <a16:creationId xmlns:a16="http://schemas.microsoft.com/office/drawing/2014/main" id="{FA48218F-0188-3A4D-887C-00B5367A6088}"/>
              </a:ext>
            </a:extLst>
          </p:cNvPr>
          <p:cNvSpPr/>
          <p:nvPr/>
        </p:nvSpPr>
        <p:spPr>
          <a:xfrm>
            <a:off x="3171380" y="2446368"/>
            <a:ext cx="1165631" cy="39099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l" rtl="0">
              <a:spcBef>
                <a:spcPts val="0"/>
              </a:spcBef>
              <a:spcAft>
                <a:spcPts val="0"/>
              </a:spcAft>
              <a:buNone/>
            </a:pPr>
            <a:r>
              <a:rPr lang="en-US" sz="700" dirty="0"/>
              <a:t>Increase the availability of</a:t>
            </a:r>
          </a:p>
          <a:p>
            <a:pPr marL="342900" marR="0" lvl="0" indent="-342900" algn="l" rtl="0">
              <a:spcBef>
                <a:spcPts val="0"/>
              </a:spcBef>
              <a:spcAft>
                <a:spcPts val="0"/>
              </a:spcAft>
              <a:buNone/>
            </a:pPr>
            <a:r>
              <a:rPr lang="en-US" sz="700" dirty="0"/>
              <a:t>content to other regions</a:t>
            </a:r>
            <a:endParaRPr sz="700" dirty="0"/>
          </a:p>
        </p:txBody>
      </p:sp>
      <p:sp>
        <p:nvSpPr>
          <p:cNvPr id="74" name="Google Shape;29;p1">
            <a:extLst>
              <a:ext uri="{FF2B5EF4-FFF2-40B4-BE49-F238E27FC236}">
                <a16:creationId xmlns:a16="http://schemas.microsoft.com/office/drawing/2014/main" id="{88818863-D4C7-5E47-9243-577F782681B5}"/>
              </a:ext>
            </a:extLst>
          </p:cNvPr>
          <p:cNvSpPr/>
          <p:nvPr/>
        </p:nvSpPr>
        <p:spPr>
          <a:xfrm>
            <a:off x="3171719" y="2909643"/>
            <a:ext cx="1165631" cy="517647"/>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l" rtl="0">
              <a:spcBef>
                <a:spcPts val="0"/>
              </a:spcBef>
              <a:spcAft>
                <a:spcPts val="0"/>
              </a:spcAft>
              <a:buNone/>
            </a:pPr>
            <a:r>
              <a:rPr lang="en-US" sz="600" dirty="0"/>
              <a:t>Increase trial period offers</a:t>
            </a:r>
          </a:p>
          <a:p>
            <a:pPr marL="342900" marR="0" lvl="0" indent="-342900" algn="l" rtl="0">
              <a:spcBef>
                <a:spcPts val="0"/>
              </a:spcBef>
              <a:spcAft>
                <a:spcPts val="0"/>
              </a:spcAft>
              <a:buNone/>
            </a:pPr>
            <a:r>
              <a:rPr lang="en-US" sz="600" dirty="0"/>
              <a:t>and other promotions(i.e. ”first</a:t>
            </a:r>
          </a:p>
          <a:p>
            <a:pPr marL="342900" marR="0" lvl="0" indent="-342900" algn="l" rtl="0">
              <a:spcBef>
                <a:spcPts val="0"/>
              </a:spcBef>
              <a:spcAft>
                <a:spcPts val="0"/>
              </a:spcAft>
              <a:buNone/>
            </a:pPr>
            <a:r>
              <a:rPr lang="en-US" sz="600" dirty="0"/>
              <a:t>month of subscription is 10%</a:t>
            </a:r>
          </a:p>
          <a:p>
            <a:pPr marL="342900" marR="0" lvl="0" indent="-342900" algn="l" rtl="0">
              <a:spcBef>
                <a:spcPts val="0"/>
              </a:spcBef>
              <a:spcAft>
                <a:spcPts val="0"/>
              </a:spcAft>
              <a:buNone/>
            </a:pPr>
            <a:r>
              <a:rPr lang="en-US" sz="600" dirty="0"/>
              <a:t>off”)</a:t>
            </a:r>
            <a:endParaRPr sz="600" dirty="0"/>
          </a:p>
        </p:txBody>
      </p:sp>
      <p:sp>
        <p:nvSpPr>
          <p:cNvPr id="75" name="Google Shape;30;p1">
            <a:extLst>
              <a:ext uri="{FF2B5EF4-FFF2-40B4-BE49-F238E27FC236}">
                <a16:creationId xmlns:a16="http://schemas.microsoft.com/office/drawing/2014/main" id="{E2415FD0-FBF1-3D41-A342-13F8225DD2D3}"/>
              </a:ext>
            </a:extLst>
          </p:cNvPr>
          <p:cNvSpPr/>
          <p:nvPr/>
        </p:nvSpPr>
        <p:spPr>
          <a:xfrm>
            <a:off x="3196418" y="3861157"/>
            <a:ext cx="1165631" cy="390999"/>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l" rtl="0">
              <a:spcBef>
                <a:spcPts val="0"/>
              </a:spcBef>
              <a:spcAft>
                <a:spcPts val="0"/>
              </a:spcAft>
              <a:buNone/>
            </a:pPr>
            <a:r>
              <a:rPr lang="en-US" sz="700" dirty="0"/>
              <a:t>Increase original content</a:t>
            </a:r>
            <a:endParaRPr sz="700" dirty="0"/>
          </a:p>
        </p:txBody>
      </p:sp>
      <p:sp>
        <p:nvSpPr>
          <p:cNvPr id="76" name="Google Shape;31;p1">
            <a:extLst>
              <a:ext uri="{FF2B5EF4-FFF2-40B4-BE49-F238E27FC236}">
                <a16:creationId xmlns:a16="http://schemas.microsoft.com/office/drawing/2014/main" id="{905C85D2-B6F9-6F41-99A5-C25CC66F2E32}"/>
              </a:ext>
            </a:extLst>
          </p:cNvPr>
          <p:cNvSpPr/>
          <p:nvPr/>
        </p:nvSpPr>
        <p:spPr>
          <a:xfrm>
            <a:off x="3196418" y="4295555"/>
            <a:ext cx="1305589" cy="481090"/>
          </a:xfrm>
          <a:prstGeom prst="round1Rect">
            <a:avLst>
              <a:gd name="adj" fmla="val 16667"/>
            </a:avLst>
          </a:prstGeom>
          <a:solidFill>
            <a:srgbClr val="00C09D"/>
          </a:solidFill>
          <a:ln>
            <a:noFill/>
          </a:ln>
        </p:spPr>
        <p:txBody>
          <a:bodyPr spcFirstLastPara="1" wrap="square" lIns="54850" tIns="45700" rIns="45700" bIns="45700" anchor="ctr" anchorCtr="0">
            <a:noAutofit/>
          </a:bodyPr>
          <a:lstStyle/>
          <a:p>
            <a:pPr marL="342900" marR="0" lvl="0" indent="-342900" algn="l" rtl="0">
              <a:spcBef>
                <a:spcPts val="0"/>
              </a:spcBef>
              <a:spcAft>
                <a:spcPts val="0"/>
              </a:spcAft>
              <a:buNone/>
            </a:pPr>
            <a:r>
              <a:rPr lang="en-US" sz="700" dirty="0"/>
              <a:t>Increase legacy content(older</a:t>
            </a:r>
          </a:p>
          <a:p>
            <a:pPr marL="342900" marR="0" lvl="0" indent="-342900" algn="l" rtl="0">
              <a:spcBef>
                <a:spcPts val="0"/>
              </a:spcBef>
              <a:spcAft>
                <a:spcPts val="0"/>
              </a:spcAft>
              <a:buNone/>
            </a:pPr>
            <a:r>
              <a:rPr lang="en-US" sz="700" dirty="0"/>
              <a:t>content not on Disney+ yet)</a:t>
            </a:r>
            <a:endParaRPr sz="700" dirty="0"/>
          </a:p>
        </p:txBody>
      </p:sp>
      <p:cxnSp>
        <p:nvCxnSpPr>
          <p:cNvPr id="77" name="Google Shape;38;p1">
            <a:extLst>
              <a:ext uri="{FF2B5EF4-FFF2-40B4-BE49-F238E27FC236}">
                <a16:creationId xmlns:a16="http://schemas.microsoft.com/office/drawing/2014/main" id="{9C0EB6D6-A87E-F14E-A995-572F9D9A29F2}"/>
              </a:ext>
            </a:extLst>
          </p:cNvPr>
          <p:cNvCxnSpPr/>
          <p:nvPr/>
        </p:nvCxnSpPr>
        <p:spPr>
          <a:xfrm rot="10800000" flipH="1">
            <a:off x="2948804" y="2635420"/>
            <a:ext cx="224700" cy="206100"/>
          </a:xfrm>
          <a:prstGeom prst="bentConnector3">
            <a:avLst>
              <a:gd name="adj1" fmla="val 49988"/>
            </a:avLst>
          </a:prstGeom>
          <a:noFill/>
          <a:ln w="19050" cap="flat" cmpd="sng">
            <a:solidFill>
              <a:schemeClr val="accent3"/>
            </a:solidFill>
            <a:prstDash val="solid"/>
            <a:miter lim="800000"/>
            <a:headEnd type="none" w="med" len="med"/>
            <a:tailEnd type="none" w="med" len="med"/>
          </a:ln>
        </p:spPr>
      </p:cxnSp>
      <p:cxnSp>
        <p:nvCxnSpPr>
          <p:cNvPr id="78" name="Google Shape;39;p1">
            <a:extLst>
              <a:ext uri="{FF2B5EF4-FFF2-40B4-BE49-F238E27FC236}">
                <a16:creationId xmlns:a16="http://schemas.microsoft.com/office/drawing/2014/main" id="{66369B11-A868-8E4E-8D4D-BE4A3D96E24B}"/>
              </a:ext>
            </a:extLst>
          </p:cNvPr>
          <p:cNvCxnSpPr/>
          <p:nvPr/>
        </p:nvCxnSpPr>
        <p:spPr>
          <a:xfrm>
            <a:off x="2947019" y="2838596"/>
            <a:ext cx="224700" cy="206100"/>
          </a:xfrm>
          <a:prstGeom prst="bentConnector3">
            <a:avLst>
              <a:gd name="adj1" fmla="val 49988"/>
            </a:avLst>
          </a:prstGeom>
          <a:noFill/>
          <a:ln w="19050" cap="flat" cmpd="sng">
            <a:solidFill>
              <a:schemeClr val="accent3"/>
            </a:solidFill>
            <a:prstDash val="solid"/>
            <a:miter lim="800000"/>
            <a:headEnd type="none" w="med" len="med"/>
            <a:tailEnd type="none" w="med" len="med"/>
          </a:ln>
        </p:spPr>
      </p:cxnSp>
      <p:cxnSp>
        <p:nvCxnSpPr>
          <p:cNvPr id="79" name="Google Shape;40;p1">
            <a:extLst>
              <a:ext uri="{FF2B5EF4-FFF2-40B4-BE49-F238E27FC236}">
                <a16:creationId xmlns:a16="http://schemas.microsoft.com/office/drawing/2014/main" id="{8E64539F-9F4C-7840-BF52-2C0B70E1F50F}"/>
              </a:ext>
            </a:extLst>
          </p:cNvPr>
          <p:cNvCxnSpPr/>
          <p:nvPr/>
        </p:nvCxnSpPr>
        <p:spPr>
          <a:xfrm rot="10800000" flipH="1">
            <a:off x="2971719" y="4078855"/>
            <a:ext cx="224700" cy="206100"/>
          </a:xfrm>
          <a:prstGeom prst="bentConnector3">
            <a:avLst>
              <a:gd name="adj1" fmla="val 49988"/>
            </a:avLst>
          </a:prstGeom>
          <a:noFill/>
          <a:ln w="19050" cap="flat" cmpd="sng">
            <a:solidFill>
              <a:schemeClr val="accent3"/>
            </a:solidFill>
            <a:prstDash val="solid"/>
            <a:miter lim="800000"/>
            <a:headEnd type="none" w="med" len="med"/>
            <a:tailEnd type="none" w="med" len="med"/>
          </a:ln>
        </p:spPr>
      </p:cxnSp>
      <p:cxnSp>
        <p:nvCxnSpPr>
          <p:cNvPr id="80" name="Google Shape;41;p1">
            <a:extLst>
              <a:ext uri="{FF2B5EF4-FFF2-40B4-BE49-F238E27FC236}">
                <a16:creationId xmlns:a16="http://schemas.microsoft.com/office/drawing/2014/main" id="{2ECBADE5-FA21-3249-B9E3-FD8D12488871}"/>
              </a:ext>
            </a:extLst>
          </p:cNvPr>
          <p:cNvCxnSpPr/>
          <p:nvPr/>
        </p:nvCxnSpPr>
        <p:spPr>
          <a:xfrm>
            <a:off x="2971718" y="4284955"/>
            <a:ext cx="224700" cy="206100"/>
          </a:xfrm>
          <a:prstGeom prst="bentConnector3">
            <a:avLst>
              <a:gd name="adj1" fmla="val 49988"/>
            </a:avLst>
          </a:prstGeom>
          <a:noFill/>
          <a:ln w="19050" cap="flat" cmpd="sng">
            <a:solidFill>
              <a:schemeClr val="accent3"/>
            </a:solidFill>
            <a:prstDash val="solid"/>
            <a:miter lim="800000"/>
            <a:headEnd type="none" w="med" len="med"/>
            <a:tailEnd type="none" w="med" len="med"/>
          </a:ln>
        </p:spPr>
      </p:cxnSp>
      <p:sp>
        <p:nvSpPr>
          <p:cNvPr id="82" name="Google Shape;48;p1">
            <a:extLst>
              <a:ext uri="{FF2B5EF4-FFF2-40B4-BE49-F238E27FC236}">
                <a16:creationId xmlns:a16="http://schemas.microsoft.com/office/drawing/2014/main" id="{BD4F628C-58DA-5245-B643-984F7F7AF5CF}"/>
              </a:ext>
            </a:extLst>
          </p:cNvPr>
          <p:cNvSpPr txBox="1">
            <a:spLocks noGrp="1"/>
          </p:cNvSpPr>
          <p:nvPr>
            <p:ph type="title"/>
          </p:nvPr>
        </p:nvSpPr>
        <p:spPr>
          <a:xfrm>
            <a:off x="146400" y="295254"/>
            <a:ext cx="8618537" cy="29841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AU" sz="1900" dirty="0"/>
              <a:t>Disney+ Issue Tree</a:t>
            </a:r>
            <a:endParaRPr dirty="0"/>
          </a:p>
        </p:txBody>
      </p:sp>
      <p:grpSp>
        <p:nvGrpSpPr>
          <p:cNvPr id="83" name="Google Shape;50;p1">
            <a:extLst>
              <a:ext uri="{FF2B5EF4-FFF2-40B4-BE49-F238E27FC236}">
                <a16:creationId xmlns:a16="http://schemas.microsoft.com/office/drawing/2014/main" id="{6B08F927-9B28-D74A-818C-F0DF3916AF80}"/>
              </a:ext>
            </a:extLst>
          </p:cNvPr>
          <p:cNvGrpSpPr/>
          <p:nvPr/>
        </p:nvGrpSpPr>
        <p:grpSpPr>
          <a:xfrm>
            <a:off x="270" y="832713"/>
            <a:ext cx="9143461" cy="472802"/>
            <a:chOff x="0" y="816135"/>
            <a:chExt cx="8961438" cy="463390"/>
          </a:xfrm>
        </p:grpSpPr>
        <p:sp>
          <p:nvSpPr>
            <p:cNvPr id="84" name="Google Shape;51;p1">
              <a:extLst>
                <a:ext uri="{FF2B5EF4-FFF2-40B4-BE49-F238E27FC236}">
                  <a16:creationId xmlns:a16="http://schemas.microsoft.com/office/drawing/2014/main" id="{59C302D4-9838-9F44-8062-97E2D5BDC931}"/>
                </a:ext>
              </a:extLst>
            </p:cNvPr>
            <p:cNvSpPr/>
            <p:nvPr/>
          </p:nvSpPr>
          <p:spPr>
            <a:xfrm>
              <a:off x="0" y="816135"/>
              <a:ext cx="8961438" cy="463390"/>
            </a:xfrm>
            <a:prstGeom prst="rect">
              <a:avLst/>
            </a:prstGeom>
            <a:gradFill>
              <a:gsLst>
                <a:gs pos="0">
                  <a:srgbClr val="F2F2F2"/>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28"/>
                <a:buFont typeface="Arial"/>
                <a:buNone/>
              </a:pPr>
              <a:endParaRPr sz="1428" b="0" i="0" u="none" strike="noStrike" cap="none">
                <a:solidFill>
                  <a:srgbClr val="002C46"/>
                </a:solidFill>
                <a:latin typeface="Arial"/>
                <a:ea typeface="Arial"/>
                <a:cs typeface="Arial"/>
                <a:sym typeface="Arial"/>
              </a:endParaRPr>
            </a:p>
          </p:txBody>
        </p:sp>
        <p:cxnSp>
          <p:nvCxnSpPr>
            <p:cNvPr id="85" name="Google Shape;52;p1">
              <a:extLst>
                <a:ext uri="{FF2B5EF4-FFF2-40B4-BE49-F238E27FC236}">
                  <a16:creationId xmlns:a16="http://schemas.microsoft.com/office/drawing/2014/main" id="{939471F7-BC0E-4A46-B3BD-1272E5BE3CBD}"/>
                </a:ext>
              </a:extLst>
            </p:cNvPr>
            <p:cNvCxnSpPr/>
            <p:nvPr/>
          </p:nvCxnSpPr>
          <p:spPr>
            <a:xfrm>
              <a:off x="0" y="816135"/>
              <a:ext cx="8961438" cy="0"/>
            </a:xfrm>
            <a:prstGeom prst="straightConnector1">
              <a:avLst/>
            </a:prstGeom>
            <a:noFill/>
            <a:ln w="9525" cap="flat" cmpd="sng">
              <a:solidFill>
                <a:schemeClr val="accent2"/>
              </a:solidFill>
              <a:prstDash val="solid"/>
              <a:round/>
              <a:headEnd type="none" w="sm" len="sm"/>
              <a:tailEnd type="none" w="sm" len="sm"/>
            </a:ln>
          </p:spPr>
        </p:cxnSp>
      </p:grpSp>
      <p:sp>
        <p:nvSpPr>
          <p:cNvPr id="86" name="Google Shape;53;p1">
            <a:extLst>
              <a:ext uri="{FF2B5EF4-FFF2-40B4-BE49-F238E27FC236}">
                <a16:creationId xmlns:a16="http://schemas.microsoft.com/office/drawing/2014/main" id="{B23CBA47-60F9-744F-BF3E-23E9F87C463D}"/>
              </a:ext>
            </a:extLst>
          </p:cNvPr>
          <p:cNvSpPr/>
          <p:nvPr/>
        </p:nvSpPr>
        <p:spPr>
          <a:xfrm>
            <a:off x="5933447" y="1136489"/>
            <a:ext cx="2880471" cy="329575"/>
          </a:xfrm>
          <a:prstGeom prst="rect">
            <a:avLst/>
          </a:prstGeom>
          <a:solidFill>
            <a:srgbClr val="00C09D"/>
          </a:solid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AU" sz="1400" b="0" i="0" u="none" strike="noStrike" cap="none">
                <a:solidFill>
                  <a:srgbClr val="FFFFFF"/>
                </a:solidFill>
                <a:latin typeface="Arial"/>
                <a:ea typeface="Arial"/>
                <a:cs typeface="Arial"/>
                <a:sym typeface="Arial"/>
              </a:rPr>
              <a:t>A Issue Tree is….</a:t>
            </a:r>
            <a:endParaRPr/>
          </a:p>
        </p:txBody>
      </p:sp>
      <p:sp>
        <p:nvSpPr>
          <p:cNvPr id="87" name="Google Shape;54;p1">
            <a:extLst>
              <a:ext uri="{FF2B5EF4-FFF2-40B4-BE49-F238E27FC236}">
                <a16:creationId xmlns:a16="http://schemas.microsoft.com/office/drawing/2014/main" id="{7655D980-7BE6-1342-8ADF-3A00CB53B51A}"/>
              </a:ext>
            </a:extLst>
          </p:cNvPr>
          <p:cNvSpPr txBox="1"/>
          <p:nvPr/>
        </p:nvSpPr>
        <p:spPr>
          <a:xfrm>
            <a:off x="5971063" y="1636205"/>
            <a:ext cx="2686731" cy="33239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Noto Sans Symbols"/>
              <a:buChar char="✔"/>
            </a:pPr>
            <a:r>
              <a:rPr lang="en-AU" sz="1400" b="0" i="0" u="none" strike="noStrike" cap="none" dirty="0">
                <a:solidFill>
                  <a:srgbClr val="000000"/>
                </a:solidFill>
                <a:latin typeface="Arial"/>
                <a:ea typeface="Arial"/>
                <a:cs typeface="Arial"/>
                <a:sym typeface="Arial"/>
              </a:rPr>
              <a:t>Used as a tool to break a problem down into a series of hypotheses or issues that can be tested</a:t>
            </a:r>
            <a:endParaRPr dirty="0"/>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Noto Sans Symbols"/>
              <a:buChar char="✔"/>
            </a:pPr>
            <a:r>
              <a:rPr lang="en-AU" sz="1400" b="0" i="0" u="none" strike="noStrike" cap="none" dirty="0">
                <a:solidFill>
                  <a:srgbClr val="000000"/>
                </a:solidFill>
                <a:latin typeface="Arial"/>
                <a:ea typeface="Arial"/>
                <a:cs typeface="Arial"/>
                <a:sym typeface="Arial"/>
              </a:rPr>
              <a:t>Used as an approach to ensure all parts of the problem are considered. In other words, issues are </a:t>
            </a:r>
            <a:r>
              <a:rPr lang="en-AU" sz="1400" b="1" i="0" u="none" strike="noStrike" cap="none" dirty="0">
                <a:solidFill>
                  <a:srgbClr val="000000"/>
                </a:solidFill>
                <a:latin typeface="Arial"/>
                <a:ea typeface="Arial"/>
                <a:cs typeface="Arial"/>
                <a:sym typeface="Arial"/>
              </a:rPr>
              <a:t>collectively exhaustive.</a:t>
            </a:r>
            <a:endParaRPr sz="1400" b="1"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Noto Sans Symbols"/>
              <a:buChar char="✔"/>
            </a:pPr>
            <a:r>
              <a:rPr lang="en-AU" sz="1400" b="0" i="0" u="none" strike="noStrike" cap="none" dirty="0">
                <a:solidFill>
                  <a:srgbClr val="000000"/>
                </a:solidFill>
                <a:latin typeface="Arial"/>
                <a:ea typeface="Arial"/>
                <a:cs typeface="Arial"/>
                <a:sym typeface="Arial"/>
              </a:rPr>
              <a:t>Used as an approach to ensure issues do not overlap and are </a:t>
            </a:r>
            <a:r>
              <a:rPr lang="en-AU" sz="1400" b="1" i="0" u="none" strike="noStrike" cap="none" dirty="0">
                <a:solidFill>
                  <a:srgbClr val="000000"/>
                </a:solidFill>
                <a:latin typeface="Arial"/>
                <a:ea typeface="Arial"/>
                <a:cs typeface="Arial"/>
                <a:sym typeface="Arial"/>
              </a:rPr>
              <a:t>mutually exclusive.</a:t>
            </a:r>
            <a:endParaRPr dirty="0"/>
          </a:p>
        </p:txBody>
      </p:sp>
      <p:grpSp>
        <p:nvGrpSpPr>
          <p:cNvPr id="88" name="Google Shape;55;p1">
            <a:extLst>
              <a:ext uri="{FF2B5EF4-FFF2-40B4-BE49-F238E27FC236}">
                <a16:creationId xmlns:a16="http://schemas.microsoft.com/office/drawing/2014/main" id="{EAD95967-CB59-EF40-80FF-3AF369894B12}"/>
              </a:ext>
            </a:extLst>
          </p:cNvPr>
          <p:cNvGrpSpPr/>
          <p:nvPr/>
        </p:nvGrpSpPr>
        <p:grpSpPr>
          <a:xfrm>
            <a:off x="6487206" y="6272816"/>
            <a:ext cx="2044403" cy="226731"/>
            <a:chOff x="6633337" y="6503004"/>
            <a:chExt cx="2044403" cy="226731"/>
          </a:xfrm>
        </p:grpSpPr>
        <p:sp>
          <p:nvSpPr>
            <p:cNvPr id="89" name="Google Shape;56;p1">
              <a:extLst>
                <a:ext uri="{FF2B5EF4-FFF2-40B4-BE49-F238E27FC236}">
                  <a16:creationId xmlns:a16="http://schemas.microsoft.com/office/drawing/2014/main" id="{B7AA06D6-6612-F948-9C50-9F8A207F91D8}"/>
                </a:ext>
              </a:extLst>
            </p:cNvPr>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90" name="Google Shape;57;p1">
              <a:extLst>
                <a:ext uri="{FF2B5EF4-FFF2-40B4-BE49-F238E27FC236}">
                  <a16:creationId xmlns:a16="http://schemas.microsoft.com/office/drawing/2014/main" id="{01DE88D4-889E-5B4B-8F0F-505570A28E84}"/>
                </a:ext>
              </a:extLst>
            </p:cNvPr>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91" name="Google Shape;58;p1">
              <a:extLst>
                <a:ext uri="{FF2B5EF4-FFF2-40B4-BE49-F238E27FC236}">
                  <a16:creationId xmlns:a16="http://schemas.microsoft.com/office/drawing/2014/main" id="{737D9C1D-80B4-BE45-9CDF-6CB155E2CE8F}"/>
                </a:ext>
              </a:extLst>
            </p:cNvPr>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92" name="Google Shape;59;p1">
              <a:extLst>
                <a:ext uri="{FF2B5EF4-FFF2-40B4-BE49-F238E27FC236}">
                  <a16:creationId xmlns:a16="http://schemas.microsoft.com/office/drawing/2014/main" id="{523F6BDB-AA7A-DF41-8324-B5DA1DD7A926}"/>
                </a:ext>
              </a:extLst>
            </p:cNvPr>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93" name="Google Shape;60;p1">
              <a:extLst>
                <a:ext uri="{FF2B5EF4-FFF2-40B4-BE49-F238E27FC236}">
                  <a16:creationId xmlns:a16="http://schemas.microsoft.com/office/drawing/2014/main" id="{8D17F75E-BC29-0844-B65D-B8FC00BC26D2}"/>
                </a:ext>
              </a:extLst>
            </p:cNvPr>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grpSp>
      <p:sp>
        <p:nvSpPr>
          <p:cNvPr id="99" name="Google Shape;66;p1">
            <a:extLst>
              <a:ext uri="{FF2B5EF4-FFF2-40B4-BE49-F238E27FC236}">
                <a16:creationId xmlns:a16="http://schemas.microsoft.com/office/drawing/2014/main" id="{F04B4E7A-12E7-F247-B04A-507B843E122E}"/>
              </a:ext>
            </a:extLst>
          </p:cNvPr>
          <p:cNvSpPr/>
          <p:nvPr/>
        </p:nvSpPr>
        <p:spPr>
          <a:xfrm>
            <a:off x="4703792" y="2355986"/>
            <a:ext cx="157086" cy="2608369"/>
          </a:xfrm>
          <a:prstGeom prst="rightBrace">
            <a:avLst>
              <a:gd name="adj1" fmla="val 8333"/>
              <a:gd name="adj2" fmla="val 50000"/>
            </a:avLst>
          </a:pr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67;p1">
            <a:extLst>
              <a:ext uri="{FF2B5EF4-FFF2-40B4-BE49-F238E27FC236}">
                <a16:creationId xmlns:a16="http://schemas.microsoft.com/office/drawing/2014/main" id="{8A3C8B01-3E87-F140-BDBB-6334C9FC4877}"/>
              </a:ext>
            </a:extLst>
          </p:cNvPr>
          <p:cNvSpPr txBox="1"/>
          <p:nvPr/>
        </p:nvSpPr>
        <p:spPr>
          <a:xfrm>
            <a:off x="4881134" y="3028752"/>
            <a:ext cx="1052313" cy="10617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AU" sz="900" dirty="0">
                <a:solidFill>
                  <a:schemeClr val="dk1"/>
                </a:solidFill>
                <a:latin typeface="+mj-lt"/>
                <a:ea typeface="Arial"/>
                <a:cs typeface=""/>
                <a:sym typeface="Arial"/>
              </a:rPr>
              <a:t>Each Sub-Issue provides further</a:t>
            </a:r>
            <a:br>
              <a:rPr lang="en-AU" sz="900" dirty="0">
                <a:solidFill>
                  <a:schemeClr val="dk1"/>
                </a:solidFill>
                <a:latin typeface="+mj-lt"/>
                <a:ea typeface="Arial"/>
                <a:cs typeface=""/>
                <a:sym typeface="Arial"/>
              </a:rPr>
            </a:br>
            <a:r>
              <a:rPr lang="en-AU" sz="900" dirty="0">
                <a:solidFill>
                  <a:schemeClr val="dk1"/>
                </a:solidFill>
                <a:latin typeface="+mj-lt"/>
                <a:ea typeface="Arial"/>
                <a:cs typeface=""/>
                <a:sym typeface="Arial"/>
              </a:rPr>
              <a:t>level of detail for each issue,</a:t>
            </a:r>
            <a:br>
              <a:rPr lang="en-AU" sz="900" dirty="0">
                <a:solidFill>
                  <a:schemeClr val="dk1"/>
                </a:solidFill>
                <a:latin typeface="+mj-lt"/>
                <a:ea typeface="Arial"/>
                <a:cs typeface=""/>
                <a:sym typeface="Arial"/>
              </a:rPr>
            </a:br>
            <a:r>
              <a:rPr lang="en-AU" sz="900" dirty="0">
                <a:solidFill>
                  <a:schemeClr val="dk1"/>
                </a:solidFill>
                <a:latin typeface="+mj-lt"/>
                <a:ea typeface="Arial"/>
                <a:cs typeface=""/>
                <a:sym typeface="Arial"/>
              </a:rPr>
              <a:t>but is complete</a:t>
            </a:r>
            <a:endParaRPr sz="900" dirty="0">
              <a:latin typeface="+mj-lt"/>
              <a:cs typeface=""/>
            </a:endParaRPr>
          </a:p>
          <a:p>
            <a:pPr marL="0" marR="0" lvl="0" indent="0" algn="just" rtl="0">
              <a:spcBef>
                <a:spcPts val="0"/>
              </a:spcBef>
              <a:spcAft>
                <a:spcPts val="0"/>
              </a:spcAft>
              <a:buNone/>
            </a:pPr>
            <a:r>
              <a:rPr lang="en-AU" sz="900" dirty="0">
                <a:solidFill>
                  <a:schemeClr val="dk1"/>
                </a:solidFill>
                <a:latin typeface="+mj-lt"/>
                <a:ea typeface="Arial"/>
                <a:cs typeface=""/>
                <a:sym typeface="Arial"/>
              </a:rPr>
              <a:t>and non-overlapping</a:t>
            </a:r>
            <a:endParaRPr sz="900" dirty="0">
              <a:latin typeface="+mj-lt"/>
              <a:cs typeface=""/>
            </a:endParaRPr>
          </a:p>
        </p:txBody>
      </p:sp>
      <p:cxnSp>
        <p:nvCxnSpPr>
          <p:cNvPr id="101" name="Google Shape;39;p1">
            <a:extLst>
              <a:ext uri="{FF2B5EF4-FFF2-40B4-BE49-F238E27FC236}">
                <a16:creationId xmlns:a16="http://schemas.microsoft.com/office/drawing/2014/main" id="{1D102BA7-BA84-4140-BF2C-6FF0EDA8C8AD}"/>
              </a:ext>
            </a:extLst>
          </p:cNvPr>
          <p:cNvCxnSpPr>
            <a:cxnSpLocks/>
            <a:endCxn id="70" idx="1"/>
          </p:cNvCxnSpPr>
          <p:nvPr/>
        </p:nvCxnSpPr>
        <p:spPr>
          <a:xfrm>
            <a:off x="1239329" y="3592461"/>
            <a:ext cx="824340" cy="749923"/>
          </a:xfrm>
          <a:prstGeom prst="bentConnector3">
            <a:avLst>
              <a:gd name="adj1" fmla="val 50000"/>
            </a:avLst>
          </a:prstGeom>
          <a:noFill/>
          <a:ln w="19050" cap="flat" cmpd="sng">
            <a:solidFill>
              <a:schemeClr val="accent3"/>
            </a:solidFill>
            <a:prstDash val="solid"/>
            <a:miter lim="800000"/>
            <a:headEnd type="none" w="med" len="med"/>
            <a:tailEnd type="none" w="med" len="med"/>
          </a:ln>
        </p:spPr>
      </p:cxnSp>
      <p:cxnSp>
        <p:nvCxnSpPr>
          <p:cNvPr id="102" name="Google Shape;38;p1">
            <a:extLst>
              <a:ext uri="{FF2B5EF4-FFF2-40B4-BE49-F238E27FC236}">
                <a16:creationId xmlns:a16="http://schemas.microsoft.com/office/drawing/2014/main" id="{F9A3FE0C-BDA3-D042-9388-9D3C758C4EB1}"/>
              </a:ext>
            </a:extLst>
          </p:cNvPr>
          <p:cNvCxnSpPr>
            <a:cxnSpLocks/>
          </p:cNvCxnSpPr>
          <p:nvPr/>
        </p:nvCxnSpPr>
        <p:spPr>
          <a:xfrm flipV="1">
            <a:off x="1239329" y="2822652"/>
            <a:ext cx="824340" cy="759586"/>
          </a:xfrm>
          <a:prstGeom prst="bentConnector3">
            <a:avLst>
              <a:gd name="adj1" fmla="val 50000"/>
            </a:avLst>
          </a:prstGeom>
          <a:noFill/>
          <a:ln w="19050" cap="flat" cmpd="sng">
            <a:solidFill>
              <a:schemeClr val="accent3"/>
            </a:solidFill>
            <a:prstDash val="solid"/>
            <a:miter lim="800000"/>
            <a:headEnd type="none" w="med" len="med"/>
            <a:tailEnd type="none" w="med" len="med"/>
          </a:ln>
        </p:spPr>
      </p:cxnSp>
    </p:spTree>
    <p:extLst>
      <p:ext uri="{BB962C8B-B14F-4D97-AF65-F5344CB8AC3E}">
        <p14:creationId xmlns:p14="http://schemas.microsoft.com/office/powerpoint/2010/main" val="2817595699"/>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34788</TotalTime>
  <Words>751</Words>
  <Application>Microsoft Macintosh PowerPoint</Application>
  <PresentationFormat>On-screen Show (4:3)</PresentationFormat>
  <Paragraphs>75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Noto Sans Symbols</vt:lpstr>
      <vt:lpstr>Quattrocento Sans</vt:lpstr>
      <vt:lpstr>Synergy_CF_YNR002</vt:lpstr>
      <vt:lpstr>Disney+ Problem Statement</vt:lpstr>
      <vt:lpstr>Disney+ Issue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Leonard Fernando</cp:lastModifiedBy>
  <cp:revision>1</cp:revision>
  <dcterms:modified xsi:type="dcterms:W3CDTF">2020-10-25T16:31:15Z</dcterms:modified>
</cp:coreProperties>
</file>