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" roundtripDataSignature="AMtx7mhB2p8SeuURTRlJjP1i5mBL0I3+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41399-4AF3-FA41-AC0D-9DEF1E058FFE}" v="11" dt="2020-08-01T01:29:40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LiveId" clId="{85841399-4AF3-FA41-AC0D-9DEF1E058FFE}"/>
    <pc:docChg chg="addSld delSld modSld sldOrd">
      <pc:chgData name="Leonard Fernando" userId="9602231002f29d14" providerId="LiveId" clId="{85841399-4AF3-FA41-AC0D-9DEF1E058FFE}" dt="2020-08-01T01:30:45.969" v="23" actId="20577"/>
      <pc:docMkLst>
        <pc:docMk/>
      </pc:docMkLst>
      <pc:sldChg chg="del">
        <pc:chgData name="Leonard Fernando" userId="9602231002f29d14" providerId="LiveId" clId="{85841399-4AF3-FA41-AC0D-9DEF1E058FFE}" dt="2020-07-31T02:17:45.123" v="0" actId="2696"/>
        <pc:sldMkLst>
          <pc:docMk/>
          <pc:sldMk cId="0" sldId="256"/>
        </pc:sldMkLst>
      </pc:sldChg>
      <pc:sldChg chg="del">
        <pc:chgData name="Leonard Fernando" userId="9602231002f29d14" providerId="LiveId" clId="{85841399-4AF3-FA41-AC0D-9DEF1E058FFE}" dt="2020-07-31T02:21:04.383" v="2" actId="2696"/>
        <pc:sldMkLst>
          <pc:docMk/>
          <pc:sldMk cId="0" sldId="257"/>
        </pc:sldMkLst>
      </pc:sldChg>
      <pc:sldChg chg="modSp mod">
        <pc:chgData name="Leonard Fernando" userId="9602231002f29d14" providerId="LiveId" clId="{85841399-4AF3-FA41-AC0D-9DEF1E058FFE}" dt="2020-08-01T01:30:45.969" v="23" actId="20577"/>
        <pc:sldMkLst>
          <pc:docMk/>
          <pc:sldMk cId="0" sldId="259"/>
        </pc:sldMkLst>
        <pc:spChg chg="mod">
          <ac:chgData name="Leonard Fernando" userId="9602231002f29d14" providerId="LiveId" clId="{85841399-4AF3-FA41-AC0D-9DEF1E058FFE}" dt="2020-08-01T01:30:45.969" v="23" actId="20577"/>
          <ac:spMkLst>
            <pc:docMk/>
            <pc:sldMk cId="0" sldId="259"/>
            <ac:spMk id="163" creationId="{00000000-0000-0000-0000-000000000000}"/>
          </ac:spMkLst>
        </pc:spChg>
      </pc:sldChg>
      <pc:sldChg chg="modSp">
        <pc:chgData name="Leonard Fernando" userId="9602231002f29d14" providerId="LiveId" clId="{85841399-4AF3-FA41-AC0D-9DEF1E058FFE}" dt="2020-08-01T01:29:30.005" v="8" actId="20577"/>
        <pc:sldMkLst>
          <pc:docMk/>
          <pc:sldMk cId="1747057318" sldId="260"/>
        </pc:sldMkLst>
        <pc:graphicFrameChg chg="mod">
          <ac:chgData name="Leonard Fernando" userId="9602231002f29d14" providerId="LiveId" clId="{85841399-4AF3-FA41-AC0D-9DEF1E058FFE}" dt="2020-08-01T01:29:25.515" v="6" actId="20577"/>
          <ac:graphicFrameMkLst>
            <pc:docMk/>
            <pc:sldMk cId="1747057318" sldId="260"/>
            <ac:graphicFrameMk id="13" creationId="{7E1B3264-93E9-4EA5-AC59-215E245C6B7F}"/>
          </ac:graphicFrameMkLst>
        </pc:graphicFrameChg>
        <pc:graphicFrameChg chg="mod">
          <ac:chgData name="Leonard Fernando" userId="9602231002f29d14" providerId="LiveId" clId="{85841399-4AF3-FA41-AC0D-9DEF1E058FFE}" dt="2020-08-01T01:29:30.005" v="8" actId="20577"/>
          <ac:graphicFrameMkLst>
            <pc:docMk/>
            <pc:sldMk cId="1747057318" sldId="260"/>
            <ac:graphicFrameMk id="14" creationId="{23C2AFF8-474D-4C3B-8C9B-A4B64DF50F83}"/>
          </ac:graphicFrameMkLst>
        </pc:graphicFrameChg>
      </pc:sldChg>
      <pc:sldChg chg="modSp">
        <pc:chgData name="Leonard Fernando" userId="9602231002f29d14" providerId="LiveId" clId="{85841399-4AF3-FA41-AC0D-9DEF1E058FFE}" dt="2020-08-01T01:29:40.557" v="12" actId="20577"/>
        <pc:sldMkLst>
          <pc:docMk/>
          <pc:sldMk cId="4028210096" sldId="261"/>
        </pc:sldMkLst>
        <pc:graphicFrameChg chg="mod">
          <ac:chgData name="Leonard Fernando" userId="9602231002f29d14" providerId="LiveId" clId="{85841399-4AF3-FA41-AC0D-9DEF1E058FFE}" dt="2020-08-01T01:29:37.745" v="10" actId="20577"/>
          <ac:graphicFrameMkLst>
            <pc:docMk/>
            <pc:sldMk cId="4028210096" sldId="261"/>
            <ac:graphicFrameMk id="7" creationId="{3903A3D9-F465-4CC3-88E0-E93F3351860D}"/>
          </ac:graphicFrameMkLst>
        </pc:graphicFrameChg>
        <pc:graphicFrameChg chg="mod">
          <ac:chgData name="Leonard Fernando" userId="9602231002f29d14" providerId="LiveId" clId="{85841399-4AF3-FA41-AC0D-9DEF1E058FFE}" dt="2020-08-01T01:29:40.557" v="12" actId="20577"/>
          <ac:graphicFrameMkLst>
            <pc:docMk/>
            <pc:sldMk cId="4028210096" sldId="261"/>
            <ac:graphicFrameMk id="8" creationId="{869FB0BF-1EAB-401B-83CC-B43A1AB9F1B6}"/>
          </ac:graphicFrameMkLst>
        </pc:graphicFrameChg>
      </pc:sldChg>
      <pc:sldChg chg="add ord">
        <pc:chgData name="Leonard Fernando" userId="9602231002f29d14" providerId="LiveId" clId="{85841399-4AF3-FA41-AC0D-9DEF1E058FFE}" dt="2020-07-31T02:27:02.614" v="4"/>
        <pc:sldMkLst>
          <pc:docMk/>
          <pc:sldMk cId="1792276273" sldId="262"/>
        </pc:sldMkLst>
      </pc:sldChg>
      <pc:sldMasterChg chg="delSldLayout">
        <pc:chgData name="Leonard Fernando" userId="9602231002f29d14" providerId="LiveId" clId="{85841399-4AF3-FA41-AC0D-9DEF1E058FFE}" dt="2020-07-31T02:17:45.129" v="1" actId="2696"/>
        <pc:sldMasterMkLst>
          <pc:docMk/>
          <pc:sldMasterMk cId="0" sldId="2147483648"/>
        </pc:sldMasterMkLst>
        <pc:sldLayoutChg chg="del">
          <pc:chgData name="Leonard Fernando" userId="9602231002f29d14" providerId="LiveId" clId="{85841399-4AF3-FA41-AC0D-9DEF1E058FFE}" dt="2020-07-31T02:17:45.129" v="1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onard Fernando" userId="9602231002f29d14" providerId="LiveId" clId="{2BDEA30C-2745-784D-A469-7E7D76AE6FA8}"/>
    <pc:docChg chg="undo custSel addSld delSld modSld">
      <pc:chgData name="Leonard Fernando" userId="9602231002f29d14" providerId="LiveId" clId="{2BDEA30C-2745-784D-A469-7E7D76AE6FA8}" dt="2020-06-24T06:41:34.677" v="531" actId="2696"/>
      <pc:docMkLst>
        <pc:docMk/>
      </pc:docMkLst>
      <pc:sldChg chg="add del">
        <pc:chgData name="Leonard Fernando" userId="9602231002f29d14" providerId="LiveId" clId="{2BDEA30C-2745-784D-A469-7E7D76AE6FA8}" dt="2020-06-24T06:40:54.675" v="530" actId="2696"/>
        <pc:sldMkLst>
          <pc:docMk/>
          <pc:sldMk cId="0" sldId="256"/>
        </pc:sldMkLst>
      </pc:sldChg>
      <pc:sldChg chg="add del">
        <pc:chgData name="Leonard Fernando" userId="9602231002f29d14" providerId="LiveId" clId="{2BDEA30C-2745-784D-A469-7E7D76AE6FA8}" dt="2020-06-24T06:40:51.676" v="528" actId="2696"/>
        <pc:sldMkLst>
          <pc:docMk/>
          <pc:sldMk cId="0" sldId="257"/>
        </pc:sldMkLst>
      </pc:sldChg>
      <pc:sldChg chg="addSp delSp modSp modNotesTx">
        <pc:chgData name="Leonard Fernando" userId="9602231002f29d14" providerId="LiveId" clId="{2BDEA30C-2745-784D-A469-7E7D76AE6FA8}" dt="2020-06-16T06:58:11.673" v="173" actId="20577"/>
        <pc:sldMkLst>
          <pc:docMk/>
          <pc:sldMk cId="0" sldId="258"/>
        </pc:sldMkLst>
        <pc:spChg chg="mod">
          <ac:chgData name="Leonard Fernando" userId="9602231002f29d14" providerId="LiveId" clId="{2BDEA30C-2745-784D-A469-7E7D76AE6FA8}" dt="2020-06-16T06:47:18.083" v="41" actId="20577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Leonard Fernando" userId="9602231002f29d14" providerId="LiveId" clId="{2BDEA30C-2745-784D-A469-7E7D76AE6FA8}" dt="2020-06-16T06:58:11.673" v="173" actId="20577"/>
          <ac:spMkLst>
            <pc:docMk/>
            <pc:sldMk cId="0" sldId="258"/>
            <ac:spMk id="153" creationId="{00000000-0000-0000-0000-000000000000}"/>
          </ac:spMkLst>
        </pc:spChg>
        <pc:graphicFrameChg chg="add mod">
          <ac:chgData name="Leonard Fernando" userId="9602231002f29d14" providerId="LiveId" clId="{2BDEA30C-2745-784D-A469-7E7D76AE6FA8}" dt="2020-06-16T06:56:12.378" v="139" actId="255"/>
          <ac:graphicFrameMkLst>
            <pc:docMk/>
            <pc:sldMk cId="0" sldId="258"/>
            <ac:graphicFrameMk id="9" creationId="{93F6C233-E12D-4A7E-8357-43E01123122E}"/>
          </ac:graphicFrameMkLst>
        </pc:graphicFrameChg>
        <pc:graphicFrameChg chg="add mod">
          <ac:chgData name="Leonard Fernando" userId="9602231002f29d14" providerId="LiveId" clId="{2BDEA30C-2745-784D-A469-7E7D76AE6FA8}" dt="2020-06-16T06:54:49.240" v="131" actId="14100"/>
          <ac:graphicFrameMkLst>
            <pc:docMk/>
            <pc:sldMk cId="0" sldId="258"/>
            <ac:graphicFrameMk id="10" creationId="{BA2A417A-DBA8-41EE-96C0-B31F9B16DD4E}"/>
          </ac:graphicFrameMkLst>
        </pc:graphicFrameChg>
        <pc:graphicFrameChg chg="add mod">
          <ac:chgData name="Leonard Fernando" userId="9602231002f29d14" providerId="LiveId" clId="{2BDEA30C-2745-784D-A469-7E7D76AE6FA8}" dt="2020-06-16T06:52:36.856" v="110" actId="255"/>
          <ac:graphicFrameMkLst>
            <pc:docMk/>
            <pc:sldMk cId="0" sldId="258"/>
            <ac:graphicFrameMk id="11" creationId="{4F4F5A48-231E-48EE-9393-EC941598D1CA}"/>
          </ac:graphicFrameMkLst>
        </pc:graphicFrameChg>
        <pc:graphicFrameChg chg="add mod">
          <ac:chgData name="Leonard Fernando" userId="9602231002f29d14" providerId="LiveId" clId="{2BDEA30C-2745-784D-A469-7E7D76AE6FA8}" dt="2020-06-16T06:55:08.079" v="134" actId="255"/>
          <ac:graphicFrameMkLst>
            <pc:docMk/>
            <pc:sldMk cId="0" sldId="258"/>
            <ac:graphicFrameMk id="12" creationId="{AEA571A8-6CCA-4E7E-9FA2-EEBCFCA19FD4}"/>
          </ac:graphicFrameMkLst>
        </pc:graphicFrameChg>
        <pc:graphicFrameChg chg="add del">
          <ac:chgData name="Leonard Fernando" userId="9602231002f29d14" providerId="LiveId" clId="{2BDEA30C-2745-784D-A469-7E7D76AE6FA8}" dt="2020-06-16T06:44:57.269" v="2" actId="478"/>
          <ac:graphicFrameMkLst>
            <pc:docMk/>
            <pc:sldMk cId="0" sldId="258"/>
            <ac:graphicFrameMk id="154" creationId="{00000000-0000-0000-0000-000000000000}"/>
          </ac:graphicFrameMkLst>
        </pc:graphicFrameChg>
        <pc:graphicFrameChg chg="add del">
          <ac:chgData name="Leonard Fernando" userId="9602231002f29d14" providerId="LiveId" clId="{2BDEA30C-2745-784D-A469-7E7D76AE6FA8}" dt="2020-06-16T06:48:14.667" v="71" actId="478"/>
          <ac:graphicFrameMkLst>
            <pc:docMk/>
            <pc:sldMk cId="0" sldId="258"/>
            <ac:graphicFrameMk id="155" creationId="{00000000-0000-0000-0000-000000000000}"/>
          </ac:graphicFrameMkLst>
        </pc:graphicFrameChg>
        <pc:graphicFrameChg chg="del">
          <ac:chgData name="Leonard Fernando" userId="9602231002f29d14" providerId="LiveId" clId="{2BDEA30C-2745-784D-A469-7E7D76AE6FA8}" dt="2020-06-16T06:50:43.285" v="91" actId="478"/>
          <ac:graphicFrameMkLst>
            <pc:docMk/>
            <pc:sldMk cId="0" sldId="258"/>
            <ac:graphicFrameMk id="156" creationId="{00000000-0000-0000-0000-000000000000}"/>
          </ac:graphicFrameMkLst>
        </pc:graphicFrameChg>
        <pc:graphicFrameChg chg="del">
          <ac:chgData name="Leonard Fernando" userId="9602231002f29d14" providerId="LiveId" clId="{2BDEA30C-2745-784D-A469-7E7D76AE6FA8}" dt="2020-06-16T06:53:22.704" v="112" actId="478"/>
          <ac:graphicFrameMkLst>
            <pc:docMk/>
            <pc:sldMk cId="0" sldId="258"/>
            <ac:graphicFrameMk id="157" creationId="{00000000-0000-0000-0000-000000000000}"/>
          </ac:graphicFrameMkLst>
        </pc:graphicFrameChg>
      </pc:sldChg>
      <pc:sldChg chg="addSp delSp modSp">
        <pc:chgData name="Leonard Fernando" userId="9602231002f29d14" providerId="LiveId" clId="{2BDEA30C-2745-784D-A469-7E7D76AE6FA8}" dt="2020-06-19T06:46:45.870" v="499" actId="1076"/>
        <pc:sldMkLst>
          <pc:docMk/>
          <pc:sldMk cId="0" sldId="259"/>
        </pc:sldMkLst>
        <pc:spChg chg="mod">
          <ac:chgData name="Leonard Fernando" userId="9602231002f29d14" providerId="LiveId" clId="{2BDEA30C-2745-784D-A469-7E7D76AE6FA8}" dt="2020-06-19T06:46:45.870" v="499" actId="1076"/>
          <ac:spMkLst>
            <pc:docMk/>
            <pc:sldMk cId="0" sldId="259"/>
            <ac:spMk id="166" creationId="{00000000-0000-0000-0000-000000000000}"/>
          </ac:spMkLst>
        </pc:spChg>
        <pc:graphicFrameChg chg="add mod">
          <ac:chgData name="Leonard Fernando" userId="9602231002f29d14" providerId="LiveId" clId="{2BDEA30C-2745-784D-A469-7E7D76AE6FA8}" dt="2020-06-19T06:42:05.645" v="257"/>
          <ac:graphicFrameMkLst>
            <pc:docMk/>
            <pc:sldMk cId="0" sldId="259"/>
            <ac:graphicFrameMk id="7" creationId="{B3E3E6DE-7C1D-4205-A01C-0BDC6AB8E945}"/>
          </ac:graphicFrameMkLst>
        </pc:graphicFrameChg>
        <pc:graphicFrameChg chg="add del mod">
          <ac:chgData name="Leonard Fernando" userId="9602231002f29d14" providerId="LiveId" clId="{2BDEA30C-2745-784D-A469-7E7D76AE6FA8}" dt="2020-06-19T06:42:59.402" v="265" actId="478"/>
          <ac:graphicFrameMkLst>
            <pc:docMk/>
            <pc:sldMk cId="0" sldId="259"/>
            <ac:graphicFrameMk id="8" creationId="{B3E3E6DE-7C1D-4205-A01C-0BDC6AB8E945}"/>
          </ac:graphicFrameMkLst>
        </pc:graphicFrameChg>
        <pc:graphicFrameChg chg="add mod">
          <ac:chgData name="Leonard Fernando" userId="9602231002f29d14" providerId="LiveId" clId="{2BDEA30C-2745-784D-A469-7E7D76AE6FA8}" dt="2020-06-19T06:43:21.589" v="270" actId="14100"/>
          <ac:graphicFrameMkLst>
            <pc:docMk/>
            <pc:sldMk cId="0" sldId="259"/>
            <ac:graphicFrameMk id="9" creationId="{B3E3E6DE-7C1D-4205-A01C-0BDC6AB8E945}"/>
          </ac:graphicFrameMkLst>
        </pc:graphicFrameChg>
        <pc:graphicFrameChg chg="add del">
          <ac:chgData name="Leonard Fernando" userId="9602231002f29d14" providerId="LiveId" clId="{2BDEA30C-2745-784D-A469-7E7D76AE6FA8}" dt="2020-06-19T06:42:15.593" v="259" actId="478"/>
          <ac:graphicFrameMkLst>
            <pc:docMk/>
            <pc:sldMk cId="0" sldId="259"/>
            <ac:graphicFrameMk id="165" creationId="{00000000-0000-0000-0000-000000000000}"/>
          </ac:graphicFrameMkLst>
        </pc:graphicFrameChg>
      </pc:sldChg>
      <pc:sldChg chg="addSp delSp modSp add">
        <pc:chgData name="Leonard Fernando" userId="9602231002f29d14" providerId="LiveId" clId="{2BDEA30C-2745-784D-A469-7E7D76AE6FA8}" dt="2020-06-16T07:05:01.236" v="234" actId="255"/>
        <pc:sldMkLst>
          <pc:docMk/>
          <pc:sldMk cId="1747057318" sldId="260"/>
        </pc:sldMkLst>
        <pc:spChg chg="mod">
          <ac:chgData name="Leonard Fernando" userId="9602231002f29d14" providerId="LiveId" clId="{2BDEA30C-2745-784D-A469-7E7D76AE6FA8}" dt="2020-06-16T06:59:17.543" v="193" actId="1076"/>
          <ac:spMkLst>
            <pc:docMk/>
            <pc:sldMk cId="1747057318" sldId="260"/>
            <ac:spMk id="151" creationId="{00000000-0000-0000-0000-000000000000}"/>
          </ac:spMkLst>
        </pc:spChg>
        <pc:spChg chg="mod">
          <ac:chgData name="Leonard Fernando" userId="9602231002f29d14" providerId="LiveId" clId="{2BDEA30C-2745-784D-A469-7E7D76AE6FA8}" dt="2020-06-16T06:57:45.372" v="149" actId="20577"/>
          <ac:spMkLst>
            <pc:docMk/>
            <pc:sldMk cId="1747057318" sldId="260"/>
            <ac:spMk id="152" creationId="{00000000-0000-0000-0000-000000000000}"/>
          </ac:spMkLst>
        </pc:spChg>
        <pc:spChg chg="mod">
          <ac:chgData name="Leonard Fernando" userId="9602231002f29d14" providerId="LiveId" clId="{2BDEA30C-2745-784D-A469-7E7D76AE6FA8}" dt="2020-06-16T06:58:55.913" v="189" actId="20577"/>
          <ac:spMkLst>
            <pc:docMk/>
            <pc:sldMk cId="1747057318" sldId="260"/>
            <ac:spMk id="153" creationId="{00000000-0000-0000-0000-000000000000}"/>
          </ac:spMkLst>
        </pc:spChg>
        <pc:graphicFrameChg chg="del">
          <ac:chgData name="Leonard Fernando" userId="9602231002f29d14" providerId="LiveId" clId="{2BDEA30C-2745-784D-A469-7E7D76AE6FA8}" dt="2020-06-16T06:59:10.403" v="190" actId="478"/>
          <ac:graphicFrameMkLst>
            <pc:docMk/>
            <pc:sldMk cId="1747057318" sldId="260"/>
            <ac:graphicFrameMk id="9" creationId="{93F6C233-E12D-4A7E-8357-43E01123122E}"/>
          </ac:graphicFrameMkLst>
        </pc:graphicFrameChg>
        <pc:graphicFrameChg chg="del">
          <ac:chgData name="Leonard Fernando" userId="9602231002f29d14" providerId="LiveId" clId="{2BDEA30C-2745-784D-A469-7E7D76AE6FA8}" dt="2020-06-16T07:01:36.712" v="209" actId="478"/>
          <ac:graphicFrameMkLst>
            <pc:docMk/>
            <pc:sldMk cId="1747057318" sldId="260"/>
            <ac:graphicFrameMk id="10" creationId="{BA2A417A-DBA8-41EE-96C0-B31F9B16DD4E}"/>
          </ac:graphicFrameMkLst>
        </pc:graphicFrameChg>
        <pc:graphicFrameChg chg="del">
          <ac:chgData name="Leonard Fernando" userId="9602231002f29d14" providerId="LiveId" clId="{2BDEA30C-2745-784D-A469-7E7D76AE6FA8}" dt="2020-06-16T07:02:33.472" v="217" actId="478"/>
          <ac:graphicFrameMkLst>
            <pc:docMk/>
            <pc:sldMk cId="1747057318" sldId="260"/>
            <ac:graphicFrameMk id="11" creationId="{4F4F5A48-231E-48EE-9393-EC941598D1CA}"/>
          </ac:graphicFrameMkLst>
        </pc:graphicFrameChg>
        <pc:graphicFrameChg chg="del">
          <ac:chgData name="Leonard Fernando" userId="9602231002f29d14" providerId="LiveId" clId="{2BDEA30C-2745-784D-A469-7E7D76AE6FA8}" dt="2020-06-16T07:02:34.771" v="218" actId="478"/>
          <ac:graphicFrameMkLst>
            <pc:docMk/>
            <pc:sldMk cId="1747057318" sldId="260"/>
            <ac:graphicFrameMk id="12" creationId="{AEA571A8-6CCA-4E7E-9FA2-EEBCFCA19FD4}"/>
          </ac:graphicFrameMkLst>
        </pc:graphicFrameChg>
        <pc:graphicFrameChg chg="add mod">
          <ac:chgData name="Leonard Fernando" userId="9602231002f29d14" providerId="LiveId" clId="{2BDEA30C-2745-784D-A469-7E7D76AE6FA8}" dt="2020-06-16T07:05:01.236" v="234" actId="255"/>
          <ac:graphicFrameMkLst>
            <pc:docMk/>
            <pc:sldMk cId="1747057318" sldId="260"/>
            <ac:graphicFrameMk id="13" creationId="{7E1B3264-93E9-4EA5-AC59-215E245C6B7F}"/>
          </ac:graphicFrameMkLst>
        </pc:graphicFrameChg>
        <pc:graphicFrameChg chg="add mod">
          <ac:chgData name="Leonard Fernando" userId="9602231002f29d14" providerId="LiveId" clId="{2BDEA30C-2745-784D-A469-7E7D76AE6FA8}" dt="2020-06-16T07:04:55.026" v="233" actId="255"/>
          <ac:graphicFrameMkLst>
            <pc:docMk/>
            <pc:sldMk cId="1747057318" sldId="260"/>
            <ac:graphicFrameMk id="14" creationId="{23C2AFF8-474D-4C3B-8C9B-A4B64DF50F83}"/>
          </ac:graphicFrameMkLst>
        </pc:graphicFrameChg>
      </pc:sldChg>
      <pc:sldChg chg="addSp delSp modSp add">
        <pc:chgData name="Leonard Fernando" userId="9602231002f29d14" providerId="LiveId" clId="{2BDEA30C-2745-784D-A469-7E7D76AE6FA8}" dt="2020-06-16T07:07:07.314" v="254" actId="255"/>
        <pc:sldMkLst>
          <pc:docMk/>
          <pc:sldMk cId="4028210096" sldId="261"/>
        </pc:sldMkLst>
        <pc:graphicFrameChg chg="add mod">
          <ac:chgData name="Leonard Fernando" userId="9602231002f29d14" providerId="LiveId" clId="{2BDEA30C-2745-784D-A469-7E7D76AE6FA8}" dt="2020-06-16T07:06:09.369" v="244" actId="255"/>
          <ac:graphicFrameMkLst>
            <pc:docMk/>
            <pc:sldMk cId="4028210096" sldId="261"/>
            <ac:graphicFrameMk id="7" creationId="{3903A3D9-F465-4CC3-88E0-E93F3351860D}"/>
          </ac:graphicFrameMkLst>
        </pc:graphicFrameChg>
        <pc:graphicFrameChg chg="add mod">
          <ac:chgData name="Leonard Fernando" userId="9602231002f29d14" providerId="LiveId" clId="{2BDEA30C-2745-784D-A469-7E7D76AE6FA8}" dt="2020-06-16T07:07:07.314" v="254" actId="255"/>
          <ac:graphicFrameMkLst>
            <pc:docMk/>
            <pc:sldMk cId="4028210096" sldId="261"/>
            <ac:graphicFrameMk id="8" creationId="{869FB0BF-1EAB-401B-83CC-B43A1AB9F1B6}"/>
          </ac:graphicFrameMkLst>
        </pc:graphicFrameChg>
        <pc:graphicFrameChg chg="del mod">
          <ac:chgData name="Leonard Fernando" userId="9602231002f29d14" providerId="LiveId" clId="{2BDEA30C-2745-784D-A469-7E7D76AE6FA8}" dt="2020-06-16T07:05:23.766" v="235" actId="478"/>
          <ac:graphicFrameMkLst>
            <pc:docMk/>
            <pc:sldMk cId="4028210096" sldId="261"/>
            <ac:graphicFrameMk id="13" creationId="{7E1B3264-93E9-4EA5-AC59-215E245C6B7F}"/>
          </ac:graphicFrameMkLst>
        </pc:graphicFrameChg>
        <pc:graphicFrameChg chg="del mod">
          <ac:chgData name="Leonard Fernando" userId="9602231002f29d14" providerId="LiveId" clId="{2BDEA30C-2745-784D-A469-7E7D76AE6FA8}" dt="2020-06-16T07:06:28.237" v="245" actId="478"/>
          <ac:graphicFrameMkLst>
            <pc:docMk/>
            <pc:sldMk cId="4028210096" sldId="261"/>
            <ac:graphicFrameMk id="14" creationId="{23C2AFF8-474D-4C3B-8C9B-A4B64DF50F83}"/>
          </ac:graphicFrameMkLst>
        </pc:graphicFrameChg>
      </pc:sldChg>
      <pc:sldChg chg="addSp delSp modSp add del">
        <pc:chgData name="Leonard Fernando" userId="9602231002f29d14" providerId="LiveId" clId="{2BDEA30C-2745-784D-A469-7E7D76AE6FA8}" dt="2020-06-24T06:41:34.677" v="531" actId="2696"/>
        <pc:sldMkLst>
          <pc:docMk/>
          <pc:sldMk cId="915141609" sldId="267"/>
        </pc:sldMkLst>
        <pc:graphicFrameChg chg="add mod">
          <ac:chgData name="Leonard Fernando" userId="9602231002f29d14" providerId="LiveId" clId="{2BDEA30C-2745-784D-A469-7E7D76AE6FA8}" dt="2020-06-23T07:16:46.213" v="508" actId="14100"/>
          <ac:graphicFrameMkLst>
            <pc:docMk/>
            <pc:sldMk cId="915141609" sldId="267"/>
            <ac:graphicFrameMk id="10" creationId="{8F6A7D5E-B6BF-5041-8C02-EA312F611FBC}"/>
          </ac:graphicFrameMkLst>
        </pc:graphicFrameChg>
        <pc:graphicFrameChg chg="add mod">
          <ac:chgData name="Leonard Fernando" userId="9602231002f29d14" providerId="LiveId" clId="{2BDEA30C-2745-784D-A469-7E7D76AE6FA8}" dt="2020-06-23T07:18:50.363" v="516" actId="2085"/>
          <ac:graphicFrameMkLst>
            <pc:docMk/>
            <pc:sldMk cId="915141609" sldId="267"/>
            <ac:graphicFrameMk id="11" creationId="{A33DAC08-CD05-D845-ADB6-C39CD5A2F91B}"/>
          </ac:graphicFrameMkLst>
        </pc:graphicFrameChg>
        <pc:graphicFrameChg chg="del">
          <ac:chgData name="Leonard Fernando" userId="9602231002f29d14" providerId="LiveId" clId="{2BDEA30C-2745-784D-A469-7E7D76AE6FA8}" dt="2020-06-23T07:13:06.982" v="501" actId="478"/>
          <ac:graphicFrameMkLst>
            <pc:docMk/>
            <pc:sldMk cId="915141609" sldId="267"/>
            <ac:graphicFrameMk id="14" creationId="{8F6A7D5E-B6BF-5041-8C02-EA312F611FBC}"/>
          </ac:graphicFrameMkLst>
        </pc:graphicFrameChg>
        <pc:graphicFrameChg chg="del">
          <ac:chgData name="Leonard Fernando" userId="9602231002f29d14" providerId="LiveId" clId="{2BDEA30C-2745-784D-A469-7E7D76AE6FA8}" dt="2020-06-23T07:17:34.897" v="509" actId="478"/>
          <ac:graphicFrameMkLst>
            <pc:docMk/>
            <pc:sldMk cId="915141609" sldId="267"/>
            <ac:graphicFrameMk id="16" creationId="{A33DAC08-CD05-D845-ADB6-C39CD5A2F91B}"/>
          </ac:graphicFrameMkLst>
        </pc:graphicFrameChg>
      </pc:sldChg>
      <pc:sldMasterChg chg="addSldLayout delSldLayout">
        <pc:chgData name="Leonard Fernando" userId="9602231002f29d14" providerId="LiveId" clId="{2BDEA30C-2745-784D-A469-7E7D76AE6FA8}" dt="2020-06-24T06:40:54.633" v="529" actId="2696"/>
        <pc:sldMasterMkLst>
          <pc:docMk/>
          <pc:sldMasterMk cId="0" sldId="2147483648"/>
        </pc:sldMasterMkLst>
        <pc:sldLayoutChg chg="add del">
          <pc:chgData name="Leonard Fernando" userId="9602231002f29d14" providerId="LiveId" clId="{2BDEA30C-2745-784D-A469-7E7D76AE6FA8}" dt="2020-06-24T06:40:54.633" v="529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602231002f29d14/Documents/Springboard%20Data%20Analytics%202020/Homework/SWEconomics/SWWorksheetEconomic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/>
              <a:t>Rolling Year-to-Date</a:t>
            </a:r>
            <a:r>
              <a:rPr lang="en-AU" sz="1000" b="1" baseline="0"/>
              <a:t> Cost to Produce per </a:t>
            </a:r>
            <a:r>
              <a:rPr lang="en-AU" sz="1000" b="1" baseline="0" err="1"/>
              <a:t>MegaLitre</a:t>
            </a:r>
            <a:r>
              <a:rPr lang="en-AU" sz="1000" b="1" baseline="0"/>
              <a:t> ($/Mega-Litre) Actual 2013-Jul to 2014-Jun Versus 2014-2015 Forecast [Overall]</a:t>
            </a:r>
            <a:endParaRPr lang="en-AU" sz="1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'[SWWorksheetEconomics.xlsx]Cost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5-BF42-8621-89F48D48CF56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'[SWWorksheetEconomics.xlsx]Cost to Produce Forecast'!$C$36:$N$36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5-BF42-8621-89F48D48C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'[SWWorksheetEconomics.xlsx]Cost to Produce Forecast'!$C$11:$N$11</c:f>
              <c:numCache>
                <c:formatCode>"$"#,##0.00;[Red]\-"$"#,##0.00</c:formatCode>
                <c:ptCount val="12"/>
                <c:pt idx="0">
                  <c:v>38.943067984802724</c:v>
                </c:pt>
                <c:pt idx="1">
                  <c:v>40.982085995288685</c:v>
                </c:pt>
                <c:pt idx="2">
                  <c:v>44.817619174921163</c:v>
                </c:pt>
                <c:pt idx="3">
                  <c:v>44.361881339882686</c:v>
                </c:pt>
                <c:pt idx="4">
                  <c:v>47.651292660949061</c:v>
                </c:pt>
                <c:pt idx="5">
                  <c:v>50.263580785289378</c:v>
                </c:pt>
                <c:pt idx="6">
                  <c:v>56.222393729850936</c:v>
                </c:pt>
                <c:pt idx="7">
                  <c:v>62.274076170740628</c:v>
                </c:pt>
                <c:pt idx="8">
                  <c:v>69.446144140815235</c:v>
                </c:pt>
                <c:pt idx="9">
                  <c:v>74.315847830643136</c:v>
                </c:pt>
                <c:pt idx="10">
                  <c:v>72.4987115615005</c:v>
                </c:pt>
                <c:pt idx="11">
                  <c:v>71.67517138959883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35-BF42-8621-89F48D48CF56}"/>
            </c:ext>
          </c:extLst>
        </c:ser>
        <c:ser>
          <c:idx val="3"/>
          <c:order val="3"/>
          <c:tx>
            <c:v>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'[SWWorksheetEconomics.xlsx]Cost to Produce Forecast'!$C$43:$N$43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35.274262321141215</c:v>
                </c:pt>
                <c:pt idx="2">
                  <c:v>36.512178207603895</c:v>
                </c:pt>
                <c:pt idx="3">
                  <c:v>37.655397913008898</c:v>
                </c:pt>
                <c:pt idx="4">
                  <c:v>40.260721514487528</c:v>
                </c:pt>
                <c:pt idx="5">
                  <c:v>38.688207095620903</c:v>
                </c:pt>
                <c:pt idx="6">
                  <c:v>36.941136420629164</c:v>
                </c:pt>
                <c:pt idx="7">
                  <c:v>35.699638303730488</c:v>
                </c:pt>
                <c:pt idx="8">
                  <c:v>34.4419628489632</c:v>
                </c:pt>
                <c:pt idx="9">
                  <c:v>34.058425845177709</c:v>
                </c:pt>
                <c:pt idx="10">
                  <c:v>34.114232796761726</c:v>
                </c:pt>
                <c:pt idx="11">
                  <c:v>33.657442894960795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35-BF42-8621-89F48D48C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i="0" baseline="0">
                <a:effectLst/>
              </a:rPr>
              <a:t>Cost to Produce for  </a:t>
            </a:r>
            <a:r>
              <a:rPr lang="en-AU" sz="1000" b="1" i="0" baseline="0" err="1">
                <a:effectLst/>
              </a:rPr>
              <a:t>Kootha</a:t>
            </a:r>
            <a:endParaRPr lang="en-AU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 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Forecast'!$C$18:$N$18</c:f>
              <c:numCache>
                <c:formatCode>"$"#,##0.00;[Red]\-"$"#,##0.00</c:formatCode>
                <c:ptCount val="12"/>
                <c:pt idx="0">
                  <c:v>23.188327844547569</c:v>
                </c:pt>
                <c:pt idx="1">
                  <c:v>23.239863343113793</c:v>
                </c:pt>
                <c:pt idx="2">
                  <c:v>27.391365091231652</c:v>
                </c:pt>
                <c:pt idx="3">
                  <c:v>27.0729456910748</c:v>
                </c:pt>
                <c:pt idx="4">
                  <c:v>29.931637997470013</c:v>
                </c:pt>
                <c:pt idx="5">
                  <c:v>31.404999568487128</c:v>
                </c:pt>
                <c:pt idx="6">
                  <c:v>38.458339856711966</c:v>
                </c:pt>
                <c:pt idx="7">
                  <c:v>46.550126197311634</c:v>
                </c:pt>
                <c:pt idx="8">
                  <c:v>54.512652793454194</c:v>
                </c:pt>
                <c:pt idx="9">
                  <c:v>60.109150503477686</c:v>
                </c:pt>
                <c:pt idx="10">
                  <c:v>57.083030437779385</c:v>
                </c:pt>
                <c:pt idx="11">
                  <c:v>56.152550267502647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1-6844-B7FD-45A790667161}"/>
            </c:ext>
          </c:extLst>
        </c:ser>
        <c:ser>
          <c:idx val="1"/>
          <c:order val="1"/>
          <c:tx>
            <c:v>Kootha 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Forecast'!$C$50:$N$50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51-6844-B7FD-45A790667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i="0" baseline="0">
                <a:effectLst/>
              </a:rPr>
              <a:t>Cost to Produce for </a:t>
            </a:r>
            <a:r>
              <a:rPr lang="en-AU" sz="1000" b="1" i="0" baseline="0" err="1">
                <a:effectLst/>
              </a:rPr>
              <a:t>Surjek</a:t>
            </a:r>
            <a:endParaRPr lang="en-AU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Surjek Forecast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Forecast'!$C$25:$N$25</c:f>
              <c:numCache>
                <c:formatCode>"$"#,##0.00;[Red]\-"$"#,##0.00</c:formatCode>
                <c:ptCount val="12"/>
                <c:pt idx="0">
                  <c:v>63.210546089808147</c:v>
                </c:pt>
                <c:pt idx="1">
                  <c:v>65.90618453942237</c:v>
                </c:pt>
                <c:pt idx="2">
                  <c:v>72.805388249369997</c:v>
                </c:pt>
                <c:pt idx="3">
                  <c:v>70.965816356612848</c:v>
                </c:pt>
                <c:pt idx="4">
                  <c:v>73.767950411033581</c:v>
                </c:pt>
                <c:pt idx="5">
                  <c:v>78.473554183878704</c:v>
                </c:pt>
                <c:pt idx="6">
                  <c:v>91.458997652020429</c:v>
                </c:pt>
                <c:pt idx="7">
                  <c:v>105.70141999064022</c:v>
                </c:pt>
                <c:pt idx="8">
                  <c:v>122.40887365413784</c:v>
                </c:pt>
                <c:pt idx="9">
                  <c:v>133.66556807466887</c:v>
                </c:pt>
                <c:pt idx="10">
                  <c:v>122.07301557060879</c:v>
                </c:pt>
                <c:pt idx="11">
                  <c:v>115.33362993631064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4F-4E43-86E7-435875BC91EF}"/>
            </c:ext>
          </c:extLst>
        </c:ser>
        <c:ser>
          <c:idx val="1"/>
          <c:order val="1"/>
          <c:tx>
            <c:v>Surjek Actuals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Forecast'!$C$57:$N$57</c:f>
              <c:numCache>
                <c:formatCode>"$"#,##0.00;[Red]\-"$"#,##0.00</c:formatCode>
                <c:ptCount val="12"/>
                <c:pt idx="0">
                  <c:v>57.45487966848652</c:v>
                </c:pt>
                <c:pt idx="1">
                  <c:v>61.392023003463365</c:v>
                </c:pt>
                <c:pt idx="2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52.587434391814803</c:v>
                </c:pt>
                <c:pt idx="9">
                  <c:v>51.140998958357393</c:v>
                </c:pt>
                <c:pt idx="10">
                  <c:v>50.508128639335688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4F-4E43-86E7-435875BC9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3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000" b="1" i="0" baseline="0">
                <a:effectLst/>
              </a:rPr>
              <a:t>Cost to Produce for </a:t>
            </a:r>
            <a:r>
              <a:rPr lang="en-AU" sz="1000" b="1" i="0" baseline="0" err="1">
                <a:effectLst/>
              </a:rPr>
              <a:t>Jutik</a:t>
            </a:r>
            <a:r>
              <a:rPr lang="en-AU" sz="1000" b="1" i="0" baseline="0">
                <a:effectLst/>
              </a:rPr>
              <a:t> </a:t>
            </a:r>
            <a:endParaRPr lang="en-AU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Jutik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Forecast'!$C$32:$N$32</c:f>
              <c:numCache>
                <c:formatCode>"$"#,##0.00;[Red]\-"$"#,##0.00</c:formatCode>
                <c:ptCount val="12"/>
                <c:pt idx="0">
                  <c:v>28.547029637397504</c:v>
                </c:pt>
                <c:pt idx="1">
                  <c:v>30.638232081379904</c:v>
                </c:pt>
                <c:pt idx="2">
                  <c:v>30.699995595017405</c:v>
                </c:pt>
                <c:pt idx="3">
                  <c:v>28.331495587446465</c:v>
                </c:pt>
                <c:pt idx="4">
                  <c:v>30.616636880600712</c:v>
                </c:pt>
                <c:pt idx="5">
                  <c:v>31.054460091173542</c:v>
                </c:pt>
                <c:pt idx="6">
                  <c:v>31.692141291811346</c:v>
                </c:pt>
                <c:pt idx="7">
                  <c:v>32.127686031698332</c:v>
                </c:pt>
                <c:pt idx="8">
                  <c:v>33.20974884520809</c:v>
                </c:pt>
                <c:pt idx="9">
                  <c:v>34.930362445225938</c:v>
                </c:pt>
                <c:pt idx="10">
                  <c:v>37.067792937300183</c:v>
                </c:pt>
                <c:pt idx="11">
                  <c:v>38.5209934230272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7-7F4F-9B1D-8D836B34A207}"/>
            </c:ext>
          </c:extLst>
        </c:ser>
        <c:ser>
          <c:idx val="1"/>
          <c:order val="1"/>
          <c:tx>
            <c:v>Kootha 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'[SWWorksheetEconomics.xlsx]Cost to Produce Forecast'!$C$59:$N$59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'[SWWorksheetEconomics.xlsx]Cost to Produce Forecast'!$C$64:$N$64</c:f>
              <c:numCache>
                <c:formatCode>"$"#,##0.00;[Red]\-"$"#,##0.00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7-7F4F-9B1D-8D836B34A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2096264"/>
        <c:axId val="604741888"/>
      </c:lineChart>
      <c:catAx>
        <c:axId val="64209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741888"/>
        <c:crosses val="autoZero"/>
        <c:auto val="1"/>
        <c:lblAlgn val="ctr"/>
        <c:lblOffset val="100"/>
        <c:noMultiLvlLbl val="0"/>
      </c:catAx>
      <c:valAx>
        <c:axId val="604741888"/>
        <c:scaling>
          <c:orientation val="minMax"/>
          <c:min val="1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$/ML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0\ &quot;/MegaLitre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09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EBIT Actual vs Forecast [Overall]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[SWWorksheetEconomics.xlsx]EBIT!$C$8:$N$8</c:f>
              <c:numCache>
                <c:formatCode>"$"#,##0.00;[Red]\-"$"#,##0.00</c:formatCode>
                <c:ptCount val="12"/>
                <c:pt idx="0">
                  <c:v>18168739.820600003</c:v>
                </c:pt>
                <c:pt idx="1">
                  <c:v>11588586.599399999</c:v>
                </c:pt>
                <c:pt idx="2">
                  <c:v>8042718.2422000058</c:v>
                </c:pt>
                <c:pt idx="3">
                  <c:v>4562794.6107999943</c:v>
                </c:pt>
                <c:pt idx="4">
                  <c:v>4192664.0324999988</c:v>
                </c:pt>
                <c:pt idx="5">
                  <c:v>3269152.6920000017</c:v>
                </c:pt>
                <c:pt idx="6">
                  <c:v>-12528691.738399997</c:v>
                </c:pt>
                <c:pt idx="7">
                  <c:v>-15827952.9991</c:v>
                </c:pt>
                <c:pt idx="8">
                  <c:v>-17490592.826699991</c:v>
                </c:pt>
                <c:pt idx="9">
                  <c:v>-11409426.280799996</c:v>
                </c:pt>
                <c:pt idx="10">
                  <c:v>8712767.4236000031</c:v>
                </c:pt>
                <c:pt idx="11">
                  <c:v>7975206.5957999974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11-204E-AABB-1457F60820D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[SWWorksheetEconomics.xlsx]EBIT!$C$39:$N$39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11-204E-AABB-1457F6082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EBIT Actual vs Forecast [</a:t>
            </a:r>
            <a:r>
              <a:rPr lang="en-AU" sz="1200" b="1" dirty="0" err="1"/>
              <a:t>Kootha</a:t>
            </a:r>
            <a:r>
              <a:rPr lang="en-AU" sz="1200" b="1" dirty="0"/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[SWWorksheetEconomics.xlsx]EBIT!$C$15:$N$15</c:f>
              <c:numCache>
                <c:formatCode>"$"#,##0.00;[Red]\-"$"#,##0.00</c:formatCode>
                <c:ptCount val="12"/>
                <c:pt idx="0">
                  <c:v>4228021.1809</c:v>
                </c:pt>
                <c:pt idx="1">
                  <c:v>1651386.1389999995</c:v>
                </c:pt>
                <c:pt idx="2">
                  <c:v>-654050.93999999948</c:v>
                </c:pt>
                <c:pt idx="3">
                  <c:v>-577841.2324000001</c:v>
                </c:pt>
                <c:pt idx="4">
                  <c:v>2305592.0050000008</c:v>
                </c:pt>
                <c:pt idx="5">
                  <c:v>994598.77200000081</c:v>
                </c:pt>
                <c:pt idx="6">
                  <c:v>-7152756.4071999993</c:v>
                </c:pt>
                <c:pt idx="7">
                  <c:v>-8205839.2517999997</c:v>
                </c:pt>
                <c:pt idx="8">
                  <c:v>-8074757.6042999988</c:v>
                </c:pt>
                <c:pt idx="9">
                  <c:v>-5675379.7800000003</c:v>
                </c:pt>
                <c:pt idx="10">
                  <c:v>1103448.3574999999</c:v>
                </c:pt>
                <c:pt idx="11">
                  <c:v>719986.9525000006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22-DA43-90E7-F02CC9259074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[SWWorksheetEconomics.xlsx]EBIT!$C$46:$N$46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22-DA43-90E7-F02CC9259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EBIT Actual vs Forecast [</a:t>
            </a:r>
            <a:r>
              <a:rPr lang="en-AU" sz="1200" b="1" dirty="0" err="1"/>
              <a:t>Surjek</a:t>
            </a:r>
            <a:r>
              <a:rPr lang="en-AU" sz="1200" b="1" dirty="0"/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[SWWorksheetEconomics.xlsx]EBIT!$C$22:$N$22</c:f>
              <c:numCache>
                <c:formatCode>"$"#,##0.00;[Red]\-"$"#,##0.00</c:formatCode>
                <c:ptCount val="12"/>
                <c:pt idx="0">
                  <c:v>3141174.3791000023</c:v>
                </c:pt>
                <c:pt idx="1">
                  <c:v>-411380.49259999953</c:v>
                </c:pt>
                <c:pt idx="2">
                  <c:v>-4153625.9817999993</c:v>
                </c:pt>
                <c:pt idx="3">
                  <c:v>-7748948.2208000012</c:v>
                </c:pt>
                <c:pt idx="4">
                  <c:v>-8158070.1624999996</c:v>
                </c:pt>
                <c:pt idx="5">
                  <c:v>-11638448.799199997</c:v>
                </c:pt>
                <c:pt idx="6">
                  <c:v>-18290488.150399998</c:v>
                </c:pt>
                <c:pt idx="7">
                  <c:v>-20130363.088499993</c:v>
                </c:pt>
                <c:pt idx="8">
                  <c:v>-23738498.008500002</c:v>
                </c:pt>
                <c:pt idx="9">
                  <c:v>-15760070.080799999</c:v>
                </c:pt>
                <c:pt idx="10">
                  <c:v>-2715691.0839000009</c:v>
                </c:pt>
                <c:pt idx="11">
                  <c:v>-3735222.4316999987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1C-ED42-9DD5-B90A26236C87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[SWWorksheetEconomics.xlsx]EBIT!$C$53:$N$53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1C-ED42-9DD5-B90A26236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200" b="1" dirty="0"/>
              <a:t>EBIT Actual vs Forecast [</a:t>
            </a:r>
            <a:r>
              <a:rPr lang="en-AU" sz="1200" b="1" dirty="0" err="1"/>
              <a:t>Jutik</a:t>
            </a:r>
            <a:r>
              <a:rPr lang="en-AU" sz="1200" b="1" dirty="0"/>
              <a:t>]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Forecast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[SWWorksheetEconomics.xlsx]EBIT!$C$29:$N$29</c:f>
              <c:numCache>
                <c:formatCode>"$"#,##0.00;[Red]\-"$"#,##0.00</c:formatCode>
                <c:ptCount val="12"/>
                <c:pt idx="0">
                  <c:v>10799544.260600001</c:v>
                </c:pt>
                <c:pt idx="1">
                  <c:v>10348580.953000002</c:v>
                </c:pt>
                <c:pt idx="2">
                  <c:v>12850395.164000001</c:v>
                </c:pt>
                <c:pt idx="3">
                  <c:v>12889584.064000001</c:v>
                </c:pt>
                <c:pt idx="4">
                  <c:v>10045142.189999998</c:v>
                </c:pt>
                <c:pt idx="5">
                  <c:v>13913002.719199998</c:v>
                </c:pt>
                <c:pt idx="6">
                  <c:v>12914552.819199998</c:v>
                </c:pt>
                <c:pt idx="7">
                  <c:v>12508249.341199998</c:v>
                </c:pt>
                <c:pt idx="8">
                  <c:v>14322662.7861</c:v>
                </c:pt>
                <c:pt idx="9">
                  <c:v>10026023.580000002</c:v>
                </c:pt>
                <c:pt idx="10">
                  <c:v>10325010.149999999</c:v>
                </c:pt>
                <c:pt idx="11">
                  <c:v>10990442.074999999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F-8B4D-AE2A-02379058876E}"/>
            </c:ext>
          </c:extLst>
        </c:ser>
        <c:ser>
          <c:idx val="1"/>
          <c:order val="1"/>
          <c:tx>
            <c:v>Actuals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[SWWorksheetEconomics.xlsx]EBIT!$C$2:$N$2</c:f>
              <c:strCache>
                <c:ptCount val="12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  <c:pt idx="3">
                  <c:v>October</c:v>
                </c:pt>
                <c:pt idx="4">
                  <c:v>November</c:v>
                </c:pt>
                <c:pt idx="5">
                  <c:v>December</c:v>
                </c:pt>
                <c:pt idx="6">
                  <c:v>January</c:v>
                </c:pt>
                <c:pt idx="7">
                  <c:v>February</c:v>
                </c:pt>
                <c:pt idx="8">
                  <c:v>March</c:v>
                </c:pt>
                <c:pt idx="9">
                  <c:v>April</c:v>
                </c:pt>
                <c:pt idx="10">
                  <c:v>May</c:v>
                </c:pt>
                <c:pt idx="11">
                  <c:v>June</c:v>
                </c:pt>
              </c:strCache>
            </c:strRef>
          </c:cat>
          <c:val>
            <c:numRef>
              <c:f>[SWWorksheetEconomics.xlsx]EBIT!$C$60:$N$60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CF-8B4D-AE2A-023790588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11672"/>
        <c:axId val="634212000"/>
      </c:lineChart>
      <c:catAx>
        <c:axId val="63421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2000"/>
        <c:crosses val="autoZero"/>
        <c:auto val="1"/>
        <c:lblAlgn val="ctr"/>
        <c:lblOffset val="100"/>
        <c:noMultiLvlLbl val="0"/>
      </c:catAx>
      <c:valAx>
        <c:axId val="63421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EBITDA</a:t>
                </a:r>
                <a:r>
                  <a:rPr lang="en-AU" baseline="0"/>
                  <a:t> $(M)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1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'[SWWorksheetEconomics.xlsx]Pseudo Cost Curve'!$B$15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5.6939501779359428E-2"/>
                  <c:y val="-0.14600550964187328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96-454E-A298-BA717AA25E4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96-454E-A298-BA717AA25E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E96-454E-A298-BA717AA25E4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E96-454E-A298-BA717AA25E4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E96-454E-A298-BA717AA25E4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E96-454E-A298-BA717AA25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Curve'!$B$16:$B$26</c:f>
              <c:numCache>
                <c:formatCode>"$"#,##0.00;[Red]\-"$"#,##0.00</c:formatCode>
                <c:ptCount val="11"/>
                <c:pt idx="0">
                  <c:v>38.5209934230272</c:v>
                </c:pt>
                <c:pt idx="1">
                  <c:v>38.5209934230272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E96-454E-A298-BA717AA25E40}"/>
            </c:ext>
          </c:extLst>
        </c:ser>
        <c:ser>
          <c:idx val="2"/>
          <c:order val="1"/>
          <c:tx>
            <c:strRef>
              <c:f>'[SWWorksheetEconomics.xlsx]Pseudo Cost Curve'!$C$15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E96-454E-A298-BA717AA25E40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E96-454E-A298-BA717AA25E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E96-454E-A298-BA717AA25E4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E96-454E-A298-BA717AA25E4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E96-454E-A298-BA717AA25E4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E96-454E-A298-BA717AA25E40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Curve'!$C$16:$C$26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;[Red]\-&quot;$&quot;#,##0.00">
                  <c:v>56.152550267502647</c:v>
                </c:pt>
                <c:pt idx="4" formatCode="&quot;$&quot;#,##0.00;[Red]\-&quot;$&quot;#,##0.00">
                  <c:v>56.152550267502647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E96-454E-A298-BA717AA25E40}"/>
            </c:ext>
          </c:extLst>
        </c:ser>
        <c:ser>
          <c:idx val="3"/>
          <c:order val="2"/>
          <c:tx>
            <c:strRef>
              <c:f>'[SWWorksheetEconomics.xlsx]Pseudo Cost Curve'!$D$15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E96-454E-A298-BA717AA25E4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E96-454E-A298-BA717AA25E40}"/>
                </c:ext>
              </c:extLst>
            </c:dLbl>
            <c:dLbl>
              <c:idx val="6"/>
              <c:layout>
                <c:manualLayout>
                  <c:x val="8.890449897082367E-2"/>
                  <c:y val="-0.36511471550059738"/>
                </c:manualLayout>
              </c:layout>
              <c:numFmt formatCode="&quot;$&quot;#,##0.00_);[Red]\(&quot;$&quot;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E96-454E-A298-BA717AA25E4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E96-454E-A298-BA717AA25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Curve'!$D$16:$D$26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;[Red]\-&quot;$&quot;#,##0.00">
                  <c:v>115.33362993631063</c:v>
                </c:pt>
                <c:pt idx="7" formatCode="&quot;$&quot;#,##0.00;[Red]\-&quot;$&quot;#,##0.00">
                  <c:v>115.33362993631063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E96-454E-A298-BA717AA25E40}"/>
            </c:ext>
          </c:extLst>
        </c:ser>
        <c:ser>
          <c:idx val="4"/>
          <c:order val="3"/>
          <c:tx>
            <c:strRef>
              <c:f>'[SWWorksheetEconomics.xlsx]Pseudo Cost Curve'!$E$15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2E96-454E-A298-BA717AA25E4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2E96-454E-A298-BA717AA25E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E96-454E-A298-BA717AA25E4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E96-454E-A298-BA717AA25E4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E96-454E-A298-BA717AA25E4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2E96-454E-A298-BA717AA25E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E96-454E-A298-BA717AA25E4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2E96-454E-A298-BA717AA25E4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2E96-454E-A298-BA717AA25E40}"/>
                </c:ext>
              </c:extLst>
            </c:dLbl>
            <c:dLbl>
              <c:idx val="9"/>
              <c:layout>
                <c:manualLayout>
                  <c:x val="0.21945437318260538"/>
                  <c:y val="-0.25009948073639526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2E96-454E-A298-BA717AA25E4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2E96-454E-A298-BA717AA25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'[SWWorksheetEconomics.xlsx]Pseudo Cost Curve'!$A$16:$A$26</c:f>
              <c:numCache>
                <c:formatCode>0</c:formatCode>
                <c:ptCount val="11"/>
                <c:pt idx="0">
                  <c:v>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530</c:v>
                </c:pt>
                <c:pt idx="5">
                  <c:v>530</c:v>
                </c:pt>
                <c:pt idx="6">
                  <c:v>530</c:v>
                </c:pt>
                <c:pt idx="7">
                  <c:v>950</c:v>
                </c:pt>
                <c:pt idx="8">
                  <c:v>950</c:v>
                </c:pt>
                <c:pt idx="9">
                  <c:v>950</c:v>
                </c:pt>
                <c:pt idx="10">
                  <c:v>1900</c:v>
                </c:pt>
              </c:numCache>
            </c:numRef>
          </c:cat>
          <c:val>
            <c:numRef>
              <c:f>'[SWWorksheetEconomics.xlsx]Pseudo Cost Curve'!$E$16:$E$26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;[Red]\-&quot;$&quot;#,##0.00">
                  <c:v>71.67517138959883</c:v>
                </c:pt>
                <c:pt idx="10" formatCode="&quot;$&quot;#,##0.00;[Red]\-&quot;$&quot;#,##0.00">
                  <c:v>71.67517138959883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2E96-454E-A298-BA717AA25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'[SWWorksheetEconomics.xlsx]Pseudo Cost Curve'!$F$16:$F$26</c:f>
              <c:numCache>
                <c:formatCode>"$"#,##0.00</c:formatCode>
                <c:ptCount val="11"/>
                <c:pt idx="0">
                  <c:v>53.781786217289373</c:v>
                </c:pt>
                <c:pt idx="1">
                  <c:v>53.781786217289373</c:v>
                </c:pt>
                <c:pt idx="2">
                  <c:v>53.781786217289373</c:v>
                </c:pt>
                <c:pt idx="3">
                  <c:v>53.781786217289373</c:v>
                </c:pt>
                <c:pt idx="4">
                  <c:v>53.781786217289373</c:v>
                </c:pt>
                <c:pt idx="5">
                  <c:v>53.781786217289373</c:v>
                </c:pt>
                <c:pt idx="6">
                  <c:v>53.781786217289373</c:v>
                </c:pt>
                <c:pt idx="7">
                  <c:v>53.781786217289373</c:v>
                </c:pt>
                <c:pt idx="8">
                  <c:v>53.781786217289373</c:v>
                </c:pt>
                <c:pt idx="9">
                  <c:v>53.781786217289373</c:v>
                </c:pt>
                <c:pt idx="10">
                  <c:v>53.781786217289373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E96-454E-A298-BA717AA25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in EBIT assignment </a:t>
            </a: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25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1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69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69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3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6590869" y="353010"/>
            <a:ext cx="178880" cy="132972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75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7914259" y="349844"/>
            <a:ext cx="687022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820405" y="349844"/>
            <a:ext cx="763006" cy="15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Bar.</a:t>
            </a:r>
            <a:endParaRPr sz="99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1604" y="229536"/>
            <a:ext cx="8626171" cy="2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EBIT Variance Analysis</a:t>
            </a:r>
            <a:endParaRPr/>
          </a:p>
        </p:txBody>
      </p:sp>
      <p:sp>
        <p:nvSpPr>
          <p:cNvPr id="147" name="Google Shape;64;p2">
            <a:extLst>
              <a:ext uri="{FF2B5EF4-FFF2-40B4-BE49-F238E27FC236}">
                <a16:creationId xmlns:a16="http://schemas.microsoft.com/office/drawing/2014/main" id="{9677A620-BFA2-B244-A28E-50C848ED4509}"/>
              </a:ext>
            </a:extLst>
          </p:cNvPr>
          <p:cNvSpPr/>
          <p:nvPr/>
        </p:nvSpPr>
        <p:spPr>
          <a:xfrm>
            <a:off x="7717765" y="359342"/>
            <a:ext cx="178880" cy="132972"/>
          </a:xfrm>
          <a:prstGeom prst="rect">
            <a:avLst/>
          </a:prstGeom>
          <a:solidFill>
            <a:srgbClr val="00B35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758" b="0" i="0" u="none" strike="noStrike" cap="none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51;p3">
            <a:extLst>
              <a:ext uri="{FF2B5EF4-FFF2-40B4-BE49-F238E27FC236}">
                <a16:creationId xmlns:a16="http://schemas.microsoft.com/office/drawing/2014/main" id="{6B79ECB3-D395-F64E-B942-87AE50C81D5C}"/>
              </a:ext>
            </a:extLst>
          </p:cNvPr>
          <p:cNvSpPr/>
          <p:nvPr/>
        </p:nvSpPr>
        <p:spPr>
          <a:xfrm>
            <a:off x="178374" y="638708"/>
            <a:ext cx="8761428" cy="553638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A3597F-EC25-164E-8466-1A843C0F9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" y="682625"/>
          <a:ext cx="8621713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11722100" imgH="6299200" progId="Excel.Sheet.12">
                  <p:embed/>
                </p:oleObj>
              </mc:Choice>
              <mc:Fallback>
                <p:oleObj name="Worksheet" r:id="rId4" imgW="11722100" imgH="62992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A3597F-EC25-164E-8466-1A843C0F9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375" y="682625"/>
                        <a:ext cx="8621713" cy="532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8B437D5B-6061-234E-85F4-74015E385172}"/>
              </a:ext>
            </a:extLst>
          </p:cNvPr>
          <p:cNvSpPr txBox="1"/>
          <p:nvPr/>
        </p:nvSpPr>
        <p:spPr>
          <a:xfrm>
            <a:off x="204198" y="6336076"/>
            <a:ext cx="873560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After showing how EBIT is calculated, through the overall variances between revenue, operating expenses, and overheads, we are left with a positive variance between actual and budgeted EBIT of 46.3. 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22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Cost to Produce Analysis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Forecasted vs </a:t>
            </a:r>
            <a:r>
              <a:rPr lang="en-US" sz="1220" b="1">
                <a:solidFill>
                  <a:srgbClr val="808080"/>
                </a:solidFill>
              </a:rPr>
              <a:t>Actual</a:t>
            </a: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Cost to Produce Analysis, </a:t>
            </a:r>
            <a:r>
              <a:rPr lang="en-US" sz="122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F6C233-E12D-4A7E-8357-43E011231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746446"/>
              </p:ext>
            </p:extLst>
          </p:nvPr>
        </p:nvGraphicFramePr>
        <p:xfrm>
          <a:off x="191288" y="905470"/>
          <a:ext cx="8748514" cy="256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2A417A-DBA8-41EE-96C0-B31F9B16D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710221"/>
              </p:ext>
            </p:extLst>
          </p:nvPr>
        </p:nvGraphicFramePr>
        <p:xfrm>
          <a:off x="178374" y="3429000"/>
          <a:ext cx="2977572" cy="286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F4F5A48-231E-48EE-9393-EC941598D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7625"/>
              </p:ext>
            </p:extLst>
          </p:nvPr>
        </p:nvGraphicFramePr>
        <p:xfrm>
          <a:off x="3006471" y="3468840"/>
          <a:ext cx="3131057" cy="2796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A571A8-6CCA-4E7E-9FA2-EEBCFCA19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517521"/>
              </p:ext>
            </p:extLst>
          </p:nvPr>
        </p:nvGraphicFramePr>
        <p:xfrm>
          <a:off x="5984043" y="3468839"/>
          <a:ext cx="2955759" cy="279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EBIT Analysis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</a:rPr>
              <a:t>Forecasted vs Actual</a:t>
            </a: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EBIT Analysis, </a:t>
            </a:r>
            <a:r>
              <a:rPr lang="en-US" sz="122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1B3264-93E9-4EA5-AC59-215E245C6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203160"/>
              </p:ext>
            </p:extLst>
          </p:nvPr>
        </p:nvGraphicFramePr>
        <p:xfrm>
          <a:off x="178372" y="866706"/>
          <a:ext cx="8761429" cy="253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3C2AFF8-474D-4C3B-8C9B-A4B64DF50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840519"/>
              </p:ext>
            </p:extLst>
          </p:nvPr>
        </p:nvGraphicFramePr>
        <p:xfrm>
          <a:off x="191286" y="3468838"/>
          <a:ext cx="8748515" cy="279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705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EBIT Analysis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</a:rPr>
              <a:t>Forecasted vs Actual</a:t>
            </a: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EBIT Analysis, </a:t>
            </a:r>
            <a:r>
              <a:rPr lang="en-US" sz="122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03A3D9-F465-4CC3-88E0-E93F33518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523374"/>
              </p:ext>
            </p:extLst>
          </p:nvPr>
        </p:nvGraphicFramePr>
        <p:xfrm>
          <a:off x="191286" y="866706"/>
          <a:ext cx="8748515" cy="257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9FB0BF-1EAB-401B-83CC-B43A1AB9F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606570"/>
              </p:ext>
            </p:extLst>
          </p:nvPr>
        </p:nvGraphicFramePr>
        <p:xfrm>
          <a:off x="204198" y="3429001"/>
          <a:ext cx="8748516" cy="286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82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Cost Curve</a:t>
            </a:r>
            <a:endParaRPr dirty="0"/>
          </a:p>
        </p:txBody>
      </p:sp>
      <p:sp>
        <p:nvSpPr>
          <p:cNvPr id="164" name="Google Shape;164;p4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22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581186" y="5480670"/>
            <a:ext cx="815210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From the following Cost-Curve, we can see that it would make sense to dispatch the </a:t>
            </a:r>
            <a:r>
              <a:rPr lang="en-US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unit first followed by the </a:t>
            </a:r>
            <a:r>
              <a:rPr lang="en-US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unit. The </a:t>
            </a:r>
            <a:r>
              <a:rPr lang="en-US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unit is unaffected as it sits below the overall weighted market price. </a:t>
            </a:r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E3E6DE-7C1D-4205-A01C-0BDC6AB8E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797379"/>
              </p:ext>
            </p:extLst>
          </p:nvPr>
        </p:nvGraphicFramePr>
        <p:xfrm>
          <a:off x="191287" y="1030729"/>
          <a:ext cx="8748515" cy="4353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On-screen Show (4:3)</PresentationFormat>
  <Paragraphs>36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Synergy_CF_YNR002</vt:lpstr>
      <vt:lpstr>Worksheet</vt:lpstr>
      <vt:lpstr>EBIT Variance Analysis</vt:lpstr>
      <vt:lpstr>Cost to Produce Analysis</vt:lpstr>
      <vt:lpstr>EBIT Analysis</vt:lpstr>
      <vt:lpstr>EBIT Analysis</vt:lpstr>
      <vt:lpstr>Cost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June-14 Performance: Financials</dc:title>
  <dc:creator>Hui, Chris</dc:creator>
  <cp:lastModifiedBy>Leonard Fernando</cp:lastModifiedBy>
  <cp:revision>1</cp:revision>
  <dcterms:created xsi:type="dcterms:W3CDTF">2019-06-11T08:26:49Z</dcterms:created>
  <dcterms:modified xsi:type="dcterms:W3CDTF">2020-08-01T01:31:03Z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2019-06-17T06:53:50.5621336Z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ActionId">
    <vt:lpwstr>e315f468-3a63-419b-be8b-079ab9e84a79</vt:lpwstr>
  </property>
  <property fmtid="{D5CDD505-2E9C-101B-9397-08002B2CF9AE}" pid="9" name="MSIP_Label_97c7b3fc-4128-41ae-86b4-e4b1b1ae5e15_Extended_MSFT_Method">
    <vt:lpwstr>Automatic</vt:lpwstr>
  </property>
  <property fmtid="{D5CDD505-2E9C-101B-9397-08002B2CF9AE}" pid="10" name="Sensitivity">
    <vt:lpwstr>General</vt:lpwstr>
  </property>
</Properties>
</file>