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6" roundtripDataSignature="AMtx7mgGhHlLfOa+tvK/pVGqm+YIgjnI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73E242-4277-E340-86EB-D298AF061CDE}" v="39" dt="2020-06-12T04:38:38.0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133"/>
    <p:restoredTop sz="94609"/>
  </p:normalViewPr>
  <p:slideViewPr>
    <p:cSldViewPr snapToGrid="0" snapToObjects="1">
      <p:cViewPr>
        <p:scale>
          <a:sx n="223" d="100"/>
          <a:sy n="223" d="100"/>
        </p:scale>
        <p:origin x="144" y="-20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1" Type="http://schemas.microsoft.com/office/2016/11/relationships/changesInfo" Target="changesInfos/changesInfo1.xml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 Fernando" userId="9602231002f29d14" providerId="Windows Live" clId="Web-{02CA0F32-4C84-4221-9B53-359BD36482BA}"/>
    <pc:docChg chg="addSld delSld">
      <pc:chgData name="Leonard Fernando" userId="9602231002f29d14" providerId="Windows Live" clId="Web-{02CA0F32-4C84-4221-9B53-359BD36482BA}" dt="2020-05-28T07:50:21.203" v="1"/>
      <pc:docMkLst>
        <pc:docMk/>
      </pc:docMkLst>
      <pc:sldChg chg="add del">
        <pc:chgData name="Leonard Fernando" userId="9602231002f29d14" providerId="Windows Live" clId="Web-{02CA0F32-4C84-4221-9B53-359BD36482BA}" dt="2020-05-28T07:50:21.203" v="1"/>
        <pc:sldMkLst>
          <pc:docMk/>
          <pc:sldMk cId="1416695415" sldId="257"/>
        </pc:sldMkLst>
      </pc:sldChg>
    </pc:docChg>
  </pc:docChgLst>
  <pc:docChgLst>
    <pc:chgData name="Leonard Fernando" userId="9602231002f29d14" providerId="LiveId" clId="{BF73E242-4277-E340-86EB-D298AF061CDE}"/>
    <pc:docChg chg="undo custSel modSld">
      <pc:chgData name="Leonard Fernando" userId="9602231002f29d14" providerId="LiveId" clId="{BF73E242-4277-E340-86EB-D298AF061CDE}" dt="2020-06-12T04:43:15.840" v="809" actId="20577"/>
      <pc:docMkLst>
        <pc:docMk/>
      </pc:docMkLst>
      <pc:sldChg chg="addSp delSp modSp">
        <pc:chgData name="Leonard Fernando" userId="9602231002f29d14" providerId="LiveId" clId="{BF73E242-4277-E340-86EB-D298AF061CDE}" dt="2020-06-12T04:43:15.840" v="809" actId="20577"/>
        <pc:sldMkLst>
          <pc:docMk/>
          <pc:sldMk cId="0" sldId="256"/>
        </pc:sldMkLst>
        <pc:spChg chg="del">
          <ac:chgData name="Leonard Fernando" userId="9602231002f29d14" providerId="LiveId" clId="{BF73E242-4277-E340-86EB-D298AF061CDE}" dt="2020-05-31T07:17:20.725" v="222" actId="478"/>
          <ac:spMkLst>
            <pc:docMk/>
            <pc:sldMk cId="0" sldId="256"/>
            <ac:spMk id="3" creationId="{52776181-027F-491D-A564-528DD2C63F90}"/>
          </ac:spMkLst>
        </pc:spChg>
        <pc:spChg chg="mod">
          <ac:chgData name="Leonard Fernando" userId="9602231002f29d14" providerId="LiveId" clId="{BF73E242-4277-E340-86EB-D298AF061CDE}" dt="2020-06-02T04:19:37.444" v="483" actId="1076"/>
          <ac:spMkLst>
            <pc:docMk/>
            <pc:sldMk cId="0" sldId="256"/>
            <ac:spMk id="20" creationId="{00000000-0000-0000-0000-000000000000}"/>
          </ac:spMkLst>
        </pc:spChg>
        <pc:spChg chg="mod">
          <ac:chgData name="Leonard Fernando" userId="9602231002f29d14" providerId="LiveId" clId="{BF73E242-4277-E340-86EB-D298AF061CDE}" dt="2020-05-31T07:12:20.173" v="210" actId="20577"/>
          <ac:spMkLst>
            <pc:docMk/>
            <pc:sldMk cId="0" sldId="256"/>
            <ac:spMk id="34" creationId="{00000000-0000-0000-0000-000000000000}"/>
          </ac:spMkLst>
        </pc:spChg>
        <pc:spChg chg="mod">
          <ac:chgData name="Leonard Fernando" userId="9602231002f29d14" providerId="LiveId" clId="{BF73E242-4277-E340-86EB-D298AF061CDE}" dt="2020-05-31T04:18:14.986" v="178" actId="20577"/>
          <ac:spMkLst>
            <pc:docMk/>
            <pc:sldMk cId="0" sldId="256"/>
            <ac:spMk id="54" creationId="{00000000-0000-0000-0000-000000000000}"/>
          </ac:spMkLst>
        </pc:spChg>
        <pc:spChg chg="mod">
          <ac:chgData name="Leonard Fernando" userId="9602231002f29d14" providerId="LiveId" clId="{BF73E242-4277-E340-86EB-D298AF061CDE}" dt="2020-05-31T04:19:15.937" v="195" actId="20577"/>
          <ac:spMkLst>
            <pc:docMk/>
            <pc:sldMk cId="0" sldId="256"/>
            <ac:spMk id="63" creationId="{00000000-0000-0000-0000-000000000000}"/>
          </ac:spMkLst>
        </pc:spChg>
        <pc:spChg chg="mod">
          <ac:chgData name="Leonard Fernando" userId="9602231002f29d14" providerId="LiveId" clId="{BF73E242-4277-E340-86EB-D298AF061CDE}" dt="2020-05-31T04:11:42.607" v="21" actId="20577"/>
          <ac:spMkLst>
            <pc:docMk/>
            <pc:sldMk cId="0" sldId="256"/>
            <ac:spMk id="71" creationId="{00000000-0000-0000-0000-000000000000}"/>
          </ac:spMkLst>
        </pc:spChg>
        <pc:spChg chg="mod">
          <ac:chgData name="Leonard Fernando" userId="9602231002f29d14" providerId="LiveId" clId="{BF73E242-4277-E340-86EB-D298AF061CDE}" dt="2020-05-31T04:12:00.644" v="33" actId="20577"/>
          <ac:spMkLst>
            <pc:docMk/>
            <pc:sldMk cId="0" sldId="256"/>
            <ac:spMk id="89" creationId="{00000000-0000-0000-0000-000000000000}"/>
          </ac:spMkLst>
        </pc:spChg>
        <pc:spChg chg="mod">
          <ac:chgData name="Leonard Fernando" userId="9602231002f29d14" providerId="LiveId" clId="{BF73E242-4277-E340-86EB-D298AF061CDE}" dt="2020-05-31T04:11:48.455" v="22" actId="20577"/>
          <ac:spMkLst>
            <pc:docMk/>
            <pc:sldMk cId="0" sldId="256"/>
            <ac:spMk id="98" creationId="{00000000-0000-0000-0000-000000000000}"/>
          </ac:spMkLst>
        </pc:spChg>
        <pc:spChg chg="mod">
          <ac:chgData name="Leonard Fernando" userId="9602231002f29d14" providerId="LiveId" clId="{BF73E242-4277-E340-86EB-D298AF061CDE}" dt="2020-05-31T07:23:01.850" v="259" actId="20577"/>
          <ac:spMkLst>
            <pc:docMk/>
            <pc:sldMk cId="0" sldId="256"/>
            <ac:spMk id="99" creationId="{00000000-0000-0000-0000-000000000000}"/>
          </ac:spMkLst>
        </pc:spChg>
        <pc:spChg chg="mod">
          <ac:chgData name="Leonard Fernando" userId="9602231002f29d14" providerId="LiveId" clId="{BF73E242-4277-E340-86EB-D298AF061CDE}" dt="2020-05-31T03:48:00.046" v="4" actId="20577"/>
          <ac:spMkLst>
            <pc:docMk/>
            <pc:sldMk cId="0" sldId="256"/>
            <ac:spMk id="102" creationId="{00000000-0000-0000-0000-000000000000}"/>
          </ac:spMkLst>
        </pc:spChg>
        <pc:spChg chg="del mod">
          <ac:chgData name="Leonard Fernando" userId="9602231002f29d14" providerId="LiveId" clId="{BF73E242-4277-E340-86EB-D298AF061CDE}" dt="2020-06-02T04:18:04.798" v="470" actId="478"/>
          <ac:spMkLst>
            <pc:docMk/>
            <pc:sldMk cId="0" sldId="256"/>
            <ac:spMk id="109" creationId="{00000000-0000-0000-0000-000000000000}"/>
          </ac:spMkLst>
        </pc:spChg>
        <pc:spChg chg="del mod">
          <ac:chgData name="Leonard Fernando" userId="9602231002f29d14" providerId="LiveId" clId="{BF73E242-4277-E340-86EB-D298AF061CDE}" dt="2020-06-02T04:17:59.938" v="468" actId="478"/>
          <ac:spMkLst>
            <pc:docMk/>
            <pc:sldMk cId="0" sldId="256"/>
            <ac:spMk id="110" creationId="{00000000-0000-0000-0000-000000000000}"/>
          </ac:spMkLst>
        </pc:spChg>
        <pc:spChg chg="del">
          <ac:chgData name="Leonard Fernando" userId="9602231002f29d14" providerId="LiveId" clId="{BF73E242-4277-E340-86EB-D298AF061CDE}" dt="2020-05-31T07:22:51.796" v="256" actId="478"/>
          <ac:spMkLst>
            <pc:docMk/>
            <pc:sldMk cId="0" sldId="256"/>
            <ac:spMk id="129" creationId="{4BCD5ACC-B663-4CC1-B161-211151850A62}"/>
          </ac:spMkLst>
        </pc:spChg>
        <pc:spChg chg="mod">
          <ac:chgData name="Leonard Fernando" userId="9602231002f29d14" providerId="LiveId" clId="{BF73E242-4277-E340-86EB-D298AF061CDE}" dt="2020-06-12T04:43:15.840" v="809" actId="20577"/>
          <ac:spMkLst>
            <pc:docMk/>
            <pc:sldMk cId="0" sldId="256"/>
            <ac:spMk id="134" creationId="{6F18D0B0-95F4-3E46-B017-0F276ECAA38E}"/>
          </ac:spMkLst>
        </pc:spChg>
        <pc:spChg chg="mod">
          <ac:chgData name="Leonard Fernando" userId="9602231002f29d14" providerId="LiveId" clId="{BF73E242-4277-E340-86EB-D298AF061CDE}" dt="2020-05-31T07:28:15.369" v="309" actId="20577"/>
          <ac:spMkLst>
            <pc:docMk/>
            <pc:sldMk cId="0" sldId="256"/>
            <ac:spMk id="135" creationId="{F4C210DB-A208-4B4A-8483-605CD751F437}"/>
          </ac:spMkLst>
        </pc:spChg>
        <pc:spChg chg="del mod">
          <ac:chgData name="Leonard Fernando" userId="9602231002f29d14" providerId="LiveId" clId="{BF73E242-4277-E340-86EB-D298AF061CDE}" dt="2020-05-31T07:28:00.967" v="298" actId="478"/>
          <ac:spMkLst>
            <pc:docMk/>
            <pc:sldMk cId="0" sldId="256"/>
            <ac:spMk id="136" creationId="{B6E02F01-E00B-9F46-BA25-7D3859DC2635}"/>
          </ac:spMkLst>
        </pc:spChg>
        <pc:spChg chg="del mod">
          <ac:chgData name="Leonard Fernando" userId="9602231002f29d14" providerId="LiveId" clId="{BF73E242-4277-E340-86EB-D298AF061CDE}" dt="2020-05-31T07:28:07.940" v="299" actId="478"/>
          <ac:spMkLst>
            <pc:docMk/>
            <pc:sldMk cId="0" sldId="256"/>
            <ac:spMk id="137" creationId="{70E48FD5-7932-1843-BA1C-0FE3D2419DCA}"/>
          </ac:spMkLst>
        </pc:spChg>
        <pc:spChg chg="mod">
          <ac:chgData name="Leonard Fernando" userId="9602231002f29d14" providerId="LiveId" clId="{BF73E242-4277-E340-86EB-D298AF061CDE}" dt="2020-05-31T07:23:13.522" v="264"/>
          <ac:spMkLst>
            <pc:docMk/>
            <pc:sldMk cId="0" sldId="256"/>
            <ac:spMk id="138" creationId="{E1CA42BC-C68C-1D42-B967-32CF84C9E8F2}"/>
          </ac:spMkLst>
        </pc:spChg>
        <pc:spChg chg="mod">
          <ac:chgData name="Leonard Fernando" userId="9602231002f29d14" providerId="LiveId" clId="{BF73E242-4277-E340-86EB-D298AF061CDE}" dt="2020-05-31T07:23:13.522" v="264"/>
          <ac:spMkLst>
            <pc:docMk/>
            <pc:sldMk cId="0" sldId="256"/>
            <ac:spMk id="139" creationId="{3ACACF7D-E8CE-2744-83B2-3D5EB2C9E986}"/>
          </ac:spMkLst>
        </pc:spChg>
        <pc:spChg chg="mod">
          <ac:chgData name="Leonard Fernando" userId="9602231002f29d14" providerId="LiveId" clId="{BF73E242-4277-E340-86EB-D298AF061CDE}" dt="2020-05-31T07:23:13.522" v="264"/>
          <ac:spMkLst>
            <pc:docMk/>
            <pc:sldMk cId="0" sldId="256"/>
            <ac:spMk id="143" creationId="{21AB0E2C-ED90-7149-A1A3-02FC2EDB3878}"/>
          </ac:spMkLst>
        </pc:spChg>
        <pc:spChg chg="mod">
          <ac:chgData name="Leonard Fernando" userId="9602231002f29d14" providerId="LiveId" clId="{BF73E242-4277-E340-86EB-D298AF061CDE}" dt="2020-05-31T07:23:13.522" v="264"/>
          <ac:spMkLst>
            <pc:docMk/>
            <pc:sldMk cId="0" sldId="256"/>
            <ac:spMk id="144" creationId="{FCC8974D-AB59-A041-8E86-1F14E9839885}"/>
          </ac:spMkLst>
        </pc:spChg>
        <pc:spChg chg="mod">
          <ac:chgData name="Leonard Fernando" userId="9602231002f29d14" providerId="LiveId" clId="{BF73E242-4277-E340-86EB-D298AF061CDE}" dt="2020-05-31T07:23:13.522" v="264"/>
          <ac:spMkLst>
            <pc:docMk/>
            <pc:sldMk cId="0" sldId="256"/>
            <ac:spMk id="146" creationId="{1F1F350C-D94E-8547-A0C5-B61DBBC6BC06}"/>
          </ac:spMkLst>
        </pc:spChg>
        <pc:spChg chg="mod">
          <ac:chgData name="Leonard Fernando" userId="9602231002f29d14" providerId="LiveId" clId="{BF73E242-4277-E340-86EB-D298AF061CDE}" dt="2020-05-31T07:23:13.522" v="264"/>
          <ac:spMkLst>
            <pc:docMk/>
            <pc:sldMk cId="0" sldId="256"/>
            <ac:spMk id="147" creationId="{EE1AE654-28A5-AE4F-8772-FA26FFCC2226}"/>
          </ac:spMkLst>
        </pc:spChg>
        <pc:spChg chg="mod">
          <ac:chgData name="Leonard Fernando" userId="9602231002f29d14" providerId="LiveId" clId="{BF73E242-4277-E340-86EB-D298AF061CDE}" dt="2020-05-31T07:23:13.522" v="264"/>
          <ac:spMkLst>
            <pc:docMk/>
            <pc:sldMk cId="0" sldId="256"/>
            <ac:spMk id="149" creationId="{62085D38-9989-2544-970F-A84156FC1786}"/>
          </ac:spMkLst>
        </pc:spChg>
        <pc:spChg chg="mod">
          <ac:chgData name="Leonard Fernando" userId="9602231002f29d14" providerId="LiveId" clId="{BF73E242-4277-E340-86EB-D298AF061CDE}" dt="2020-05-31T07:23:13.522" v="264"/>
          <ac:spMkLst>
            <pc:docMk/>
            <pc:sldMk cId="0" sldId="256"/>
            <ac:spMk id="150" creationId="{225F48E3-5385-1A42-9CF4-F28CAA9DEEB8}"/>
          </ac:spMkLst>
        </pc:spChg>
        <pc:spChg chg="mod">
          <ac:chgData name="Leonard Fernando" userId="9602231002f29d14" providerId="LiveId" clId="{BF73E242-4277-E340-86EB-D298AF061CDE}" dt="2020-06-12T04:38:49.208" v="783" actId="20577"/>
          <ac:spMkLst>
            <pc:docMk/>
            <pc:sldMk cId="0" sldId="256"/>
            <ac:spMk id="154" creationId="{E9AB3935-27E1-B447-9DD2-1ED294F59617}"/>
          </ac:spMkLst>
        </pc:spChg>
        <pc:spChg chg="mod">
          <ac:chgData name="Leonard Fernando" userId="9602231002f29d14" providerId="LiveId" clId="{BF73E242-4277-E340-86EB-D298AF061CDE}" dt="2020-06-12T01:59:58.713" v="636" actId="20577"/>
          <ac:spMkLst>
            <pc:docMk/>
            <pc:sldMk cId="0" sldId="256"/>
            <ac:spMk id="155" creationId="{927CFEAC-8042-BB41-BA57-E1CB6D4ACC66}"/>
          </ac:spMkLst>
        </pc:spChg>
        <pc:spChg chg="del mod">
          <ac:chgData name="Leonard Fernando" userId="9602231002f29d14" providerId="LiveId" clId="{BF73E242-4277-E340-86EB-D298AF061CDE}" dt="2020-05-31T07:28:31.430" v="310" actId="478"/>
          <ac:spMkLst>
            <pc:docMk/>
            <pc:sldMk cId="0" sldId="256"/>
            <ac:spMk id="156" creationId="{73CB70DB-B320-2B4E-999A-AE0D121C3FFB}"/>
          </ac:spMkLst>
        </pc:spChg>
        <pc:spChg chg="del mod">
          <ac:chgData name="Leonard Fernando" userId="9602231002f29d14" providerId="LiveId" clId="{BF73E242-4277-E340-86EB-D298AF061CDE}" dt="2020-05-31T07:28:34.557" v="311" actId="478"/>
          <ac:spMkLst>
            <pc:docMk/>
            <pc:sldMk cId="0" sldId="256"/>
            <ac:spMk id="157" creationId="{79748610-1165-984B-98E0-E5E00DABC451}"/>
          </ac:spMkLst>
        </pc:spChg>
        <pc:spChg chg="mod">
          <ac:chgData name="Leonard Fernando" userId="9602231002f29d14" providerId="LiveId" clId="{BF73E242-4277-E340-86EB-D298AF061CDE}" dt="2020-05-31T07:23:13.522" v="264"/>
          <ac:spMkLst>
            <pc:docMk/>
            <pc:sldMk cId="0" sldId="256"/>
            <ac:spMk id="158" creationId="{D4C0CAFA-527A-1442-97F0-3209D172788F}"/>
          </ac:spMkLst>
        </pc:spChg>
        <pc:spChg chg="mod">
          <ac:chgData name="Leonard Fernando" userId="9602231002f29d14" providerId="LiveId" clId="{BF73E242-4277-E340-86EB-D298AF061CDE}" dt="2020-05-31T07:23:13.522" v="264"/>
          <ac:spMkLst>
            <pc:docMk/>
            <pc:sldMk cId="0" sldId="256"/>
            <ac:spMk id="159" creationId="{FA9D1C0E-F1EB-BA45-9CBA-25F69465050A}"/>
          </ac:spMkLst>
        </pc:spChg>
        <pc:spChg chg="mod">
          <ac:chgData name="Leonard Fernando" userId="9602231002f29d14" providerId="LiveId" clId="{BF73E242-4277-E340-86EB-D298AF061CDE}" dt="2020-06-12T04:39:53.432" v="795" actId="20577"/>
          <ac:spMkLst>
            <pc:docMk/>
            <pc:sldMk cId="0" sldId="256"/>
            <ac:spMk id="163" creationId="{8D1C8B92-441F-8E42-9253-789D990BF7A0}"/>
          </ac:spMkLst>
        </pc:spChg>
        <pc:spChg chg="mod">
          <ac:chgData name="Leonard Fernando" userId="9602231002f29d14" providerId="LiveId" clId="{BF73E242-4277-E340-86EB-D298AF061CDE}" dt="2020-06-12T02:00:05.111" v="650" actId="20577"/>
          <ac:spMkLst>
            <pc:docMk/>
            <pc:sldMk cId="0" sldId="256"/>
            <ac:spMk id="164" creationId="{A1FB30BC-39EA-0C45-BB53-FC3DA615395F}"/>
          </ac:spMkLst>
        </pc:spChg>
        <pc:spChg chg="del mod">
          <ac:chgData name="Leonard Fernando" userId="9602231002f29d14" providerId="LiveId" clId="{BF73E242-4277-E340-86EB-D298AF061CDE}" dt="2020-05-31T07:29:16.058" v="332" actId="478"/>
          <ac:spMkLst>
            <pc:docMk/>
            <pc:sldMk cId="0" sldId="256"/>
            <ac:spMk id="165" creationId="{A101DD43-B566-6243-8619-E155A8A7AD2D}"/>
          </ac:spMkLst>
        </pc:spChg>
        <pc:spChg chg="del mod">
          <ac:chgData name="Leonard Fernando" userId="9602231002f29d14" providerId="LiveId" clId="{BF73E242-4277-E340-86EB-D298AF061CDE}" dt="2020-05-31T07:29:20.393" v="333" actId="478"/>
          <ac:spMkLst>
            <pc:docMk/>
            <pc:sldMk cId="0" sldId="256"/>
            <ac:spMk id="166" creationId="{42FF5308-3C3E-054F-80F3-27D19E801BF6}"/>
          </ac:spMkLst>
        </pc:spChg>
        <pc:spChg chg="mod">
          <ac:chgData name="Leonard Fernando" userId="9602231002f29d14" providerId="LiveId" clId="{BF73E242-4277-E340-86EB-D298AF061CDE}" dt="2020-05-31T07:23:13.522" v="264"/>
          <ac:spMkLst>
            <pc:docMk/>
            <pc:sldMk cId="0" sldId="256"/>
            <ac:spMk id="167" creationId="{2A38E465-BE64-9149-B9FE-7122B46C5CA5}"/>
          </ac:spMkLst>
        </pc:spChg>
        <pc:spChg chg="mod">
          <ac:chgData name="Leonard Fernando" userId="9602231002f29d14" providerId="LiveId" clId="{BF73E242-4277-E340-86EB-D298AF061CDE}" dt="2020-05-31T07:23:13.522" v="264"/>
          <ac:spMkLst>
            <pc:docMk/>
            <pc:sldMk cId="0" sldId="256"/>
            <ac:spMk id="168" creationId="{AAF4AE12-0A7C-CF4C-AF7A-5D6FA37976A7}"/>
          </ac:spMkLst>
        </pc:spChg>
        <pc:spChg chg="mod">
          <ac:chgData name="Leonard Fernando" userId="9602231002f29d14" providerId="LiveId" clId="{BF73E242-4277-E340-86EB-D298AF061CDE}" dt="2020-06-12T03:55:38.153" v="738" actId="20577"/>
          <ac:spMkLst>
            <pc:docMk/>
            <pc:sldMk cId="0" sldId="256"/>
            <ac:spMk id="173" creationId="{20CF4DFB-2AA7-4F4D-839B-0E7ED7CA7B64}"/>
          </ac:spMkLst>
        </pc:spChg>
        <pc:spChg chg="mod">
          <ac:chgData name="Leonard Fernando" userId="9602231002f29d14" providerId="LiveId" clId="{BF73E242-4277-E340-86EB-D298AF061CDE}" dt="2020-06-12T04:35:20.498" v="770" actId="14100"/>
          <ac:spMkLst>
            <pc:docMk/>
            <pc:sldMk cId="0" sldId="256"/>
            <ac:spMk id="174" creationId="{AC8AC7BB-A1DB-9F46-8EF6-30535AA027FC}"/>
          </ac:spMkLst>
        </pc:spChg>
        <pc:spChg chg="del mod">
          <ac:chgData name="Leonard Fernando" userId="9602231002f29d14" providerId="LiveId" clId="{BF73E242-4277-E340-86EB-D298AF061CDE}" dt="2020-05-31T07:29:50.329" v="351" actId="478"/>
          <ac:spMkLst>
            <pc:docMk/>
            <pc:sldMk cId="0" sldId="256"/>
            <ac:spMk id="175" creationId="{D9D95639-F8E8-C748-A5EA-8ECDA17B4776}"/>
          </ac:spMkLst>
        </pc:spChg>
        <pc:spChg chg="del mod">
          <ac:chgData name="Leonard Fernando" userId="9602231002f29d14" providerId="LiveId" clId="{BF73E242-4277-E340-86EB-D298AF061CDE}" dt="2020-05-31T07:29:47.200" v="350" actId="478"/>
          <ac:spMkLst>
            <pc:docMk/>
            <pc:sldMk cId="0" sldId="256"/>
            <ac:spMk id="176" creationId="{4DD28781-ED6D-9A48-805E-50AC45E6DCFF}"/>
          </ac:spMkLst>
        </pc:spChg>
        <pc:spChg chg="mod">
          <ac:chgData name="Leonard Fernando" userId="9602231002f29d14" providerId="LiveId" clId="{BF73E242-4277-E340-86EB-D298AF061CDE}" dt="2020-05-31T07:25:03.938" v="278"/>
          <ac:spMkLst>
            <pc:docMk/>
            <pc:sldMk cId="0" sldId="256"/>
            <ac:spMk id="177" creationId="{A7533297-8B58-F14A-A168-F3C60D1CFAAD}"/>
          </ac:spMkLst>
        </pc:spChg>
        <pc:spChg chg="mod">
          <ac:chgData name="Leonard Fernando" userId="9602231002f29d14" providerId="LiveId" clId="{BF73E242-4277-E340-86EB-D298AF061CDE}" dt="2020-05-31T07:25:03.938" v="278"/>
          <ac:spMkLst>
            <pc:docMk/>
            <pc:sldMk cId="0" sldId="256"/>
            <ac:spMk id="178" creationId="{7A7443F0-9B8B-D943-BA31-249C0985D212}"/>
          </ac:spMkLst>
        </pc:spChg>
        <pc:spChg chg="mod">
          <ac:chgData name="Leonard Fernando" userId="9602231002f29d14" providerId="LiveId" clId="{BF73E242-4277-E340-86EB-D298AF061CDE}" dt="2020-06-12T03:56:28.654" v="748" actId="20577"/>
          <ac:spMkLst>
            <pc:docMk/>
            <pc:sldMk cId="0" sldId="256"/>
            <ac:spMk id="182" creationId="{95B0D34A-E5E2-354F-BA31-8D631C85D5BE}"/>
          </ac:spMkLst>
        </pc:spChg>
        <pc:spChg chg="mod">
          <ac:chgData name="Leonard Fernando" userId="9602231002f29d14" providerId="LiveId" clId="{BF73E242-4277-E340-86EB-D298AF061CDE}" dt="2020-06-12T03:23:09.386" v="674" actId="20577"/>
          <ac:spMkLst>
            <pc:docMk/>
            <pc:sldMk cId="0" sldId="256"/>
            <ac:spMk id="183" creationId="{3F08A044-AE2E-AA47-AAF3-04F4F66937DA}"/>
          </ac:spMkLst>
        </pc:spChg>
        <pc:spChg chg="del mod">
          <ac:chgData name="Leonard Fernando" userId="9602231002f29d14" providerId="LiveId" clId="{BF73E242-4277-E340-86EB-D298AF061CDE}" dt="2020-05-31T07:30:24.983" v="376" actId="478"/>
          <ac:spMkLst>
            <pc:docMk/>
            <pc:sldMk cId="0" sldId="256"/>
            <ac:spMk id="184" creationId="{E3ACD52E-77FB-724B-8475-36806A0993BF}"/>
          </ac:spMkLst>
        </pc:spChg>
        <pc:spChg chg="mod">
          <ac:chgData name="Leonard Fernando" userId="9602231002f29d14" providerId="LiveId" clId="{BF73E242-4277-E340-86EB-D298AF061CDE}" dt="2020-05-31T07:25:16.804" v="281"/>
          <ac:spMkLst>
            <pc:docMk/>
            <pc:sldMk cId="0" sldId="256"/>
            <ac:spMk id="185" creationId="{841C8243-395C-9243-8143-A85B0B8FCE57}"/>
          </ac:spMkLst>
        </pc:spChg>
        <pc:spChg chg="mod">
          <ac:chgData name="Leonard Fernando" userId="9602231002f29d14" providerId="LiveId" clId="{BF73E242-4277-E340-86EB-D298AF061CDE}" dt="2020-05-31T07:25:16.804" v="281"/>
          <ac:spMkLst>
            <pc:docMk/>
            <pc:sldMk cId="0" sldId="256"/>
            <ac:spMk id="186" creationId="{58A2D22C-C9E3-174E-B0F5-2EC3EFC94553}"/>
          </ac:spMkLst>
        </pc:spChg>
        <pc:spChg chg="mod">
          <ac:chgData name="Leonard Fernando" userId="9602231002f29d14" providerId="LiveId" clId="{BF73E242-4277-E340-86EB-D298AF061CDE}" dt="2020-05-31T07:25:16.804" v="281"/>
          <ac:spMkLst>
            <pc:docMk/>
            <pc:sldMk cId="0" sldId="256"/>
            <ac:spMk id="187" creationId="{30D8E336-3EDA-DA48-9C02-4A9658D94D38}"/>
          </ac:spMkLst>
        </pc:spChg>
        <pc:spChg chg="mod">
          <ac:chgData name="Leonard Fernando" userId="9602231002f29d14" providerId="LiveId" clId="{BF73E242-4277-E340-86EB-D298AF061CDE}" dt="2020-06-12T03:57:51.632" v="760" actId="20577"/>
          <ac:spMkLst>
            <pc:docMk/>
            <pc:sldMk cId="0" sldId="256"/>
            <ac:spMk id="191" creationId="{B951F24D-7401-7848-8A51-51E2A58BB44D}"/>
          </ac:spMkLst>
        </pc:spChg>
        <pc:spChg chg="mod">
          <ac:chgData name="Leonard Fernando" userId="9602231002f29d14" providerId="LiveId" clId="{BF73E242-4277-E340-86EB-D298AF061CDE}" dt="2020-06-12T03:32:18.944" v="690" actId="20577"/>
          <ac:spMkLst>
            <pc:docMk/>
            <pc:sldMk cId="0" sldId="256"/>
            <ac:spMk id="192" creationId="{E587B82B-3C9A-4245-A87D-2DB951607A02}"/>
          </ac:spMkLst>
        </pc:spChg>
        <pc:spChg chg="del mod">
          <ac:chgData name="Leonard Fernando" userId="9602231002f29d14" providerId="LiveId" clId="{BF73E242-4277-E340-86EB-D298AF061CDE}" dt="2020-05-31T07:33:19.231" v="405" actId="478"/>
          <ac:spMkLst>
            <pc:docMk/>
            <pc:sldMk cId="0" sldId="256"/>
            <ac:spMk id="193" creationId="{8175F66C-C573-D34F-B29E-7B9373BA803E}"/>
          </ac:spMkLst>
        </pc:spChg>
        <pc:spChg chg="mod">
          <ac:chgData name="Leonard Fernando" userId="9602231002f29d14" providerId="LiveId" clId="{BF73E242-4277-E340-86EB-D298AF061CDE}" dt="2020-05-31T07:26:30.296" v="289"/>
          <ac:spMkLst>
            <pc:docMk/>
            <pc:sldMk cId="0" sldId="256"/>
            <ac:spMk id="194" creationId="{0FA4737D-5815-9F4E-9F0B-C1417F71A981}"/>
          </ac:spMkLst>
        </pc:spChg>
        <pc:spChg chg="mod">
          <ac:chgData name="Leonard Fernando" userId="9602231002f29d14" providerId="LiveId" clId="{BF73E242-4277-E340-86EB-D298AF061CDE}" dt="2020-05-31T07:26:30.296" v="289"/>
          <ac:spMkLst>
            <pc:docMk/>
            <pc:sldMk cId="0" sldId="256"/>
            <ac:spMk id="195" creationId="{E8DA2E10-168D-0745-97DF-B180605AC9B6}"/>
          </ac:spMkLst>
        </pc:spChg>
        <pc:spChg chg="mod">
          <ac:chgData name="Leonard Fernando" userId="9602231002f29d14" providerId="LiveId" clId="{BF73E242-4277-E340-86EB-D298AF061CDE}" dt="2020-05-31T07:26:30.296" v="289"/>
          <ac:spMkLst>
            <pc:docMk/>
            <pc:sldMk cId="0" sldId="256"/>
            <ac:spMk id="196" creationId="{A0F004D3-14E6-DD4F-971C-3800EB932269}"/>
          </ac:spMkLst>
        </pc:spChg>
        <pc:spChg chg="mod">
          <ac:chgData name="Leonard Fernando" userId="9602231002f29d14" providerId="LiveId" clId="{BF73E242-4277-E340-86EB-D298AF061CDE}" dt="2020-06-12T03:59:14.950" v="768" actId="20577"/>
          <ac:spMkLst>
            <pc:docMk/>
            <pc:sldMk cId="0" sldId="256"/>
            <ac:spMk id="200" creationId="{14A023B2-DD77-CE40-ACB9-C50B5C348215}"/>
          </ac:spMkLst>
        </pc:spChg>
        <pc:spChg chg="mod">
          <ac:chgData name="Leonard Fernando" userId="9602231002f29d14" providerId="LiveId" clId="{BF73E242-4277-E340-86EB-D298AF061CDE}" dt="2020-06-12T03:33:02.232" v="725" actId="20577"/>
          <ac:spMkLst>
            <pc:docMk/>
            <pc:sldMk cId="0" sldId="256"/>
            <ac:spMk id="201" creationId="{F7AEFE49-5F0D-3040-B67D-FD07FF811E60}"/>
          </ac:spMkLst>
        </pc:spChg>
        <pc:spChg chg="del mod">
          <ac:chgData name="Leonard Fernando" userId="9602231002f29d14" providerId="LiveId" clId="{BF73E242-4277-E340-86EB-D298AF061CDE}" dt="2020-05-31T07:33:45.758" v="444" actId="478"/>
          <ac:spMkLst>
            <pc:docMk/>
            <pc:sldMk cId="0" sldId="256"/>
            <ac:spMk id="202" creationId="{45B6FFD1-9B6F-9C47-96C5-3D5CEF9F8321}"/>
          </ac:spMkLst>
        </pc:spChg>
        <pc:spChg chg="del mod">
          <ac:chgData name="Leonard Fernando" userId="9602231002f29d14" providerId="LiveId" clId="{BF73E242-4277-E340-86EB-D298AF061CDE}" dt="2020-05-31T07:33:42.794" v="443" actId="478"/>
          <ac:spMkLst>
            <pc:docMk/>
            <pc:sldMk cId="0" sldId="256"/>
            <ac:spMk id="203" creationId="{D1D226A2-316C-6243-95BB-9E52EE6FBA61}"/>
          </ac:spMkLst>
        </pc:spChg>
        <pc:spChg chg="mod">
          <ac:chgData name="Leonard Fernando" userId="9602231002f29d14" providerId="LiveId" clId="{BF73E242-4277-E340-86EB-D298AF061CDE}" dt="2020-05-31T07:26:54.139" v="292"/>
          <ac:spMkLst>
            <pc:docMk/>
            <pc:sldMk cId="0" sldId="256"/>
            <ac:spMk id="204" creationId="{EF0CF983-E990-7B44-A737-D5C718BA563E}"/>
          </ac:spMkLst>
        </pc:spChg>
        <pc:spChg chg="mod">
          <ac:chgData name="Leonard Fernando" userId="9602231002f29d14" providerId="LiveId" clId="{BF73E242-4277-E340-86EB-D298AF061CDE}" dt="2020-05-31T07:26:54.139" v="292"/>
          <ac:spMkLst>
            <pc:docMk/>
            <pc:sldMk cId="0" sldId="256"/>
            <ac:spMk id="205" creationId="{613C1FB5-9D74-4C48-94F5-D3B4F93DF5F2}"/>
          </ac:spMkLst>
        </pc:spChg>
        <pc:grpChg chg="del">
          <ac:chgData name="Leonard Fernando" userId="9602231002f29d14" providerId="LiveId" clId="{BF73E242-4277-E340-86EB-D298AF061CDE}" dt="2020-05-31T03:48:19.871" v="5" actId="478"/>
          <ac:grpSpMkLst>
            <pc:docMk/>
            <pc:sldMk cId="0" sldId="256"/>
            <ac:grpSpMk id="21" creationId="{00000000-0000-0000-0000-000000000000}"/>
          </ac:grpSpMkLst>
        </pc:grpChg>
        <pc:grpChg chg="del">
          <ac:chgData name="Leonard Fernando" userId="9602231002f29d14" providerId="LiveId" clId="{BF73E242-4277-E340-86EB-D298AF061CDE}" dt="2020-05-31T07:22:41.980" v="253" actId="478"/>
          <ac:grpSpMkLst>
            <pc:docMk/>
            <pc:sldMk cId="0" sldId="256"/>
            <ac:grpSpMk id="28" creationId="{00000000-0000-0000-0000-000000000000}"/>
          </ac:grpSpMkLst>
        </pc:grpChg>
        <pc:grpChg chg="del mod">
          <ac:chgData name="Leonard Fernando" userId="9602231002f29d14" providerId="LiveId" clId="{BF73E242-4277-E340-86EB-D298AF061CDE}" dt="2020-05-31T07:22:51.796" v="256" actId="478"/>
          <ac:grpSpMkLst>
            <pc:docMk/>
            <pc:sldMk cId="0" sldId="256"/>
            <ac:grpSpMk id="39" creationId="{00000000-0000-0000-0000-000000000000}"/>
          </ac:grpSpMkLst>
        </pc:grpChg>
        <pc:grpChg chg="add del">
          <ac:chgData name="Leonard Fernando" userId="9602231002f29d14" providerId="LiveId" clId="{BF73E242-4277-E340-86EB-D298AF061CDE}" dt="2020-05-31T07:22:51.796" v="256" actId="478"/>
          <ac:grpSpMkLst>
            <pc:docMk/>
            <pc:sldMk cId="0" sldId="256"/>
            <ac:grpSpMk id="42" creationId="{00000000-0000-0000-0000-000000000000}"/>
          </ac:grpSpMkLst>
        </pc:grpChg>
        <pc:grpChg chg="del mod">
          <ac:chgData name="Leonard Fernando" userId="9602231002f29d14" providerId="LiveId" clId="{BF73E242-4277-E340-86EB-D298AF061CDE}" dt="2020-05-31T07:22:51.796" v="256" actId="478"/>
          <ac:grpSpMkLst>
            <pc:docMk/>
            <pc:sldMk cId="0" sldId="256"/>
            <ac:grpSpMk id="48" creationId="{00000000-0000-0000-0000-000000000000}"/>
          </ac:grpSpMkLst>
        </pc:grpChg>
        <pc:grpChg chg="del mod">
          <ac:chgData name="Leonard Fernando" userId="9602231002f29d14" providerId="LiveId" clId="{BF73E242-4277-E340-86EB-D298AF061CDE}" dt="2020-05-31T07:22:51.796" v="256" actId="478"/>
          <ac:grpSpMkLst>
            <pc:docMk/>
            <pc:sldMk cId="0" sldId="256"/>
            <ac:grpSpMk id="57" creationId="{00000000-0000-0000-0000-000000000000}"/>
          </ac:grpSpMkLst>
        </pc:grpChg>
        <pc:grpChg chg="del">
          <ac:chgData name="Leonard Fernando" userId="9602231002f29d14" providerId="LiveId" clId="{BF73E242-4277-E340-86EB-D298AF061CDE}" dt="2020-05-31T07:23:07.871" v="261" actId="478"/>
          <ac:grpSpMkLst>
            <pc:docMk/>
            <pc:sldMk cId="0" sldId="256"/>
            <ac:grpSpMk id="66" creationId="{00000000-0000-0000-0000-000000000000}"/>
          </ac:grpSpMkLst>
        </pc:grpChg>
        <pc:grpChg chg="del mod">
          <ac:chgData name="Leonard Fernando" userId="9602231002f29d14" providerId="LiveId" clId="{BF73E242-4277-E340-86EB-D298AF061CDE}" dt="2020-05-31T07:23:11.086" v="263" actId="478"/>
          <ac:grpSpMkLst>
            <pc:docMk/>
            <pc:sldMk cId="0" sldId="256"/>
            <ac:grpSpMk id="75" creationId="{00000000-0000-0000-0000-000000000000}"/>
          </ac:grpSpMkLst>
        </pc:grpChg>
        <pc:grpChg chg="del mod">
          <ac:chgData name="Leonard Fernando" userId="9602231002f29d14" providerId="LiveId" clId="{BF73E242-4277-E340-86EB-D298AF061CDE}" dt="2020-05-31T07:23:09.595" v="262" actId="478"/>
          <ac:grpSpMkLst>
            <pc:docMk/>
            <pc:sldMk cId="0" sldId="256"/>
            <ac:grpSpMk id="84" creationId="{00000000-0000-0000-0000-000000000000}"/>
          </ac:grpSpMkLst>
        </pc:grpChg>
        <pc:grpChg chg="del mod">
          <ac:chgData name="Leonard Fernando" userId="9602231002f29d14" providerId="LiveId" clId="{BF73E242-4277-E340-86EB-D298AF061CDE}" dt="2020-05-31T07:23:05.657" v="260" actId="478"/>
          <ac:grpSpMkLst>
            <pc:docMk/>
            <pc:sldMk cId="0" sldId="256"/>
            <ac:grpSpMk id="93" creationId="{00000000-0000-0000-0000-000000000000}"/>
          </ac:grpSpMkLst>
        </pc:grpChg>
        <pc:grpChg chg="del">
          <ac:chgData name="Leonard Fernando" userId="9602231002f29d14" providerId="LiveId" clId="{BF73E242-4277-E340-86EB-D298AF061CDE}" dt="2020-05-31T04:15:22.676" v="147" actId="478"/>
          <ac:grpSpMkLst>
            <pc:docMk/>
            <pc:sldMk cId="0" sldId="256"/>
            <ac:grpSpMk id="113" creationId="{1463F350-08F9-4EE1-B155-C34C97D3108E}"/>
          </ac:grpSpMkLst>
        </pc:grpChg>
        <pc:grpChg chg="del">
          <ac:chgData name="Leonard Fernando" userId="9602231002f29d14" providerId="LiveId" clId="{BF73E242-4277-E340-86EB-D298AF061CDE}" dt="2020-05-31T07:22:59.449" v="257" actId="478"/>
          <ac:grpSpMkLst>
            <pc:docMk/>
            <pc:sldMk cId="0" sldId="256"/>
            <ac:grpSpMk id="119" creationId="{8C9225F1-B9F4-4F67-A576-2394533AECCC}"/>
          </ac:grpSpMkLst>
        </pc:grpChg>
        <pc:grpChg chg="add mod">
          <ac:chgData name="Leonard Fernando" userId="9602231002f29d14" providerId="LiveId" clId="{BF73E242-4277-E340-86EB-D298AF061CDE}" dt="2020-05-31T07:23:13.522" v="264"/>
          <ac:grpSpMkLst>
            <pc:docMk/>
            <pc:sldMk cId="0" sldId="256"/>
            <ac:grpSpMk id="130" creationId="{115601C0-8BF0-8B4E-84D8-7DF5112A3B67}"/>
          </ac:grpSpMkLst>
        </pc:grpChg>
        <pc:grpChg chg="mod">
          <ac:chgData name="Leonard Fernando" userId="9602231002f29d14" providerId="LiveId" clId="{BF73E242-4277-E340-86EB-D298AF061CDE}" dt="2020-05-31T07:23:13.522" v="264"/>
          <ac:grpSpMkLst>
            <pc:docMk/>
            <pc:sldMk cId="0" sldId="256"/>
            <ac:grpSpMk id="132" creationId="{57A73DD0-FBCD-604D-B5CC-E7DB1D202114}"/>
          </ac:grpSpMkLst>
        </pc:grpChg>
        <pc:grpChg chg="mod">
          <ac:chgData name="Leonard Fernando" userId="9602231002f29d14" providerId="LiveId" clId="{BF73E242-4277-E340-86EB-D298AF061CDE}" dt="2020-05-31T07:23:13.522" v="264"/>
          <ac:grpSpMkLst>
            <pc:docMk/>
            <pc:sldMk cId="0" sldId="256"/>
            <ac:grpSpMk id="133" creationId="{3AD4ED5A-6091-7C41-BA26-14FA6BC4130B}"/>
          </ac:grpSpMkLst>
        </pc:grpChg>
        <pc:grpChg chg="add mod">
          <ac:chgData name="Leonard Fernando" userId="9602231002f29d14" providerId="LiveId" clId="{BF73E242-4277-E340-86EB-D298AF061CDE}" dt="2020-05-31T07:23:13.522" v="264"/>
          <ac:grpSpMkLst>
            <pc:docMk/>
            <pc:sldMk cId="0" sldId="256"/>
            <ac:grpSpMk id="142" creationId="{0F274192-554F-324C-8F84-18998D1BB9FC}"/>
          </ac:grpSpMkLst>
        </pc:grpChg>
        <pc:grpChg chg="add mod">
          <ac:chgData name="Leonard Fernando" userId="9602231002f29d14" providerId="LiveId" clId="{BF73E242-4277-E340-86EB-D298AF061CDE}" dt="2020-05-31T07:23:13.522" v="264"/>
          <ac:grpSpMkLst>
            <pc:docMk/>
            <pc:sldMk cId="0" sldId="256"/>
            <ac:grpSpMk id="145" creationId="{B72C98F9-D1A7-134C-B934-7174CBA4A859}"/>
          </ac:grpSpMkLst>
        </pc:grpChg>
        <pc:grpChg chg="add mod">
          <ac:chgData name="Leonard Fernando" userId="9602231002f29d14" providerId="LiveId" clId="{BF73E242-4277-E340-86EB-D298AF061CDE}" dt="2020-05-31T07:23:13.522" v="264"/>
          <ac:grpSpMkLst>
            <pc:docMk/>
            <pc:sldMk cId="0" sldId="256"/>
            <ac:grpSpMk id="148" creationId="{3E814DFF-B398-164B-892C-EE8E181117D5}"/>
          </ac:grpSpMkLst>
        </pc:grpChg>
        <pc:grpChg chg="add mod">
          <ac:chgData name="Leonard Fernando" userId="9602231002f29d14" providerId="LiveId" clId="{BF73E242-4277-E340-86EB-D298AF061CDE}" dt="2020-05-31T07:23:13.522" v="264"/>
          <ac:grpSpMkLst>
            <pc:docMk/>
            <pc:sldMk cId="0" sldId="256"/>
            <ac:grpSpMk id="151" creationId="{94C3C76B-4752-B041-939C-DB599C298DD7}"/>
          </ac:grpSpMkLst>
        </pc:grpChg>
        <pc:grpChg chg="mod">
          <ac:chgData name="Leonard Fernando" userId="9602231002f29d14" providerId="LiveId" clId="{BF73E242-4277-E340-86EB-D298AF061CDE}" dt="2020-05-31T07:23:13.522" v="264"/>
          <ac:grpSpMkLst>
            <pc:docMk/>
            <pc:sldMk cId="0" sldId="256"/>
            <ac:grpSpMk id="152" creationId="{5E9F7C09-3BB9-F841-B0E1-00180E53D9A5}"/>
          </ac:grpSpMkLst>
        </pc:grpChg>
        <pc:grpChg chg="mod">
          <ac:chgData name="Leonard Fernando" userId="9602231002f29d14" providerId="LiveId" clId="{BF73E242-4277-E340-86EB-D298AF061CDE}" dt="2020-05-31T07:23:13.522" v="264"/>
          <ac:grpSpMkLst>
            <pc:docMk/>
            <pc:sldMk cId="0" sldId="256"/>
            <ac:grpSpMk id="153" creationId="{90EFD36B-73C8-DD40-9438-E713CA81A401}"/>
          </ac:grpSpMkLst>
        </pc:grpChg>
        <pc:grpChg chg="add mod">
          <ac:chgData name="Leonard Fernando" userId="9602231002f29d14" providerId="LiveId" clId="{BF73E242-4277-E340-86EB-D298AF061CDE}" dt="2020-05-31T07:23:13.522" v="264"/>
          <ac:grpSpMkLst>
            <pc:docMk/>
            <pc:sldMk cId="0" sldId="256"/>
            <ac:grpSpMk id="160" creationId="{AA17520C-D293-DC4A-96BA-0867364427C3}"/>
          </ac:grpSpMkLst>
        </pc:grpChg>
        <pc:grpChg chg="mod">
          <ac:chgData name="Leonard Fernando" userId="9602231002f29d14" providerId="LiveId" clId="{BF73E242-4277-E340-86EB-D298AF061CDE}" dt="2020-05-31T07:23:13.522" v="264"/>
          <ac:grpSpMkLst>
            <pc:docMk/>
            <pc:sldMk cId="0" sldId="256"/>
            <ac:grpSpMk id="161" creationId="{EF678899-2C2E-7940-A48F-9A4E1F1FFCEA}"/>
          </ac:grpSpMkLst>
        </pc:grpChg>
        <pc:grpChg chg="mod">
          <ac:chgData name="Leonard Fernando" userId="9602231002f29d14" providerId="LiveId" clId="{BF73E242-4277-E340-86EB-D298AF061CDE}" dt="2020-05-31T07:23:13.522" v="264"/>
          <ac:grpSpMkLst>
            <pc:docMk/>
            <pc:sldMk cId="0" sldId="256"/>
            <ac:grpSpMk id="162" creationId="{0D936D06-1D24-BB44-8D29-94B128F08DAC}"/>
          </ac:grpSpMkLst>
        </pc:grpChg>
        <pc:grpChg chg="add mod">
          <ac:chgData name="Leonard Fernando" userId="9602231002f29d14" providerId="LiveId" clId="{BF73E242-4277-E340-86EB-D298AF061CDE}" dt="2020-05-31T07:26:18.364" v="288" actId="1076"/>
          <ac:grpSpMkLst>
            <pc:docMk/>
            <pc:sldMk cId="0" sldId="256"/>
            <ac:grpSpMk id="170" creationId="{7E84937C-8D9C-0249-9570-38F884D23E15}"/>
          </ac:grpSpMkLst>
        </pc:grpChg>
        <pc:grpChg chg="mod">
          <ac:chgData name="Leonard Fernando" userId="9602231002f29d14" providerId="LiveId" clId="{BF73E242-4277-E340-86EB-D298AF061CDE}" dt="2020-05-31T07:25:03.938" v="278"/>
          <ac:grpSpMkLst>
            <pc:docMk/>
            <pc:sldMk cId="0" sldId="256"/>
            <ac:grpSpMk id="171" creationId="{771F7963-5297-474A-865F-EF2212791ADA}"/>
          </ac:grpSpMkLst>
        </pc:grpChg>
        <pc:grpChg chg="mod">
          <ac:chgData name="Leonard Fernando" userId="9602231002f29d14" providerId="LiveId" clId="{BF73E242-4277-E340-86EB-D298AF061CDE}" dt="2020-05-31T07:25:03.938" v="278"/>
          <ac:grpSpMkLst>
            <pc:docMk/>
            <pc:sldMk cId="0" sldId="256"/>
            <ac:grpSpMk id="172" creationId="{7B46DEF8-A5DE-5D45-B9B1-5410C893178F}"/>
          </ac:grpSpMkLst>
        </pc:grpChg>
        <pc:grpChg chg="add mod">
          <ac:chgData name="Leonard Fernando" userId="9602231002f29d14" providerId="LiveId" clId="{BF73E242-4277-E340-86EB-D298AF061CDE}" dt="2020-05-31T07:27:50.179" v="297" actId="1076"/>
          <ac:grpSpMkLst>
            <pc:docMk/>
            <pc:sldMk cId="0" sldId="256"/>
            <ac:grpSpMk id="179" creationId="{B09950BF-2BAD-7843-BCD4-B35F627896B7}"/>
          </ac:grpSpMkLst>
        </pc:grpChg>
        <pc:grpChg chg="mod">
          <ac:chgData name="Leonard Fernando" userId="9602231002f29d14" providerId="LiveId" clId="{BF73E242-4277-E340-86EB-D298AF061CDE}" dt="2020-05-31T07:25:16.804" v="281"/>
          <ac:grpSpMkLst>
            <pc:docMk/>
            <pc:sldMk cId="0" sldId="256"/>
            <ac:grpSpMk id="180" creationId="{E71F8B2A-CF23-6849-94E3-C45CB218C943}"/>
          </ac:grpSpMkLst>
        </pc:grpChg>
        <pc:grpChg chg="mod">
          <ac:chgData name="Leonard Fernando" userId="9602231002f29d14" providerId="LiveId" clId="{BF73E242-4277-E340-86EB-D298AF061CDE}" dt="2020-05-31T07:25:16.804" v="281"/>
          <ac:grpSpMkLst>
            <pc:docMk/>
            <pc:sldMk cId="0" sldId="256"/>
            <ac:grpSpMk id="181" creationId="{74B5056B-C94C-4943-950D-949D2D9E4C29}"/>
          </ac:grpSpMkLst>
        </pc:grpChg>
        <pc:grpChg chg="add mod">
          <ac:chgData name="Leonard Fernando" userId="9602231002f29d14" providerId="LiveId" clId="{BF73E242-4277-E340-86EB-D298AF061CDE}" dt="2020-05-31T07:26:48.810" v="291" actId="1076"/>
          <ac:grpSpMkLst>
            <pc:docMk/>
            <pc:sldMk cId="0" sldId="256"/>
            <ac:grpSpMk id="188" creationId="{63AEF2B7-7986-424C-9A01-6740CEF1DE5A}"/>
          </ac:grpSpMkLst>
        </pc:grpChg>
        <pc:grpChg chg="mod">
          <ac:chgData name="Leonard Fernando" userId="9602231002f29d14" providerId="LiveId" clId="{BF73E242-4277-E340-86EB-D298AF061CDE}" dt="2020-05-31T07:26:30.296" v="289"/>
          <ac:grpSpMkLst>
            <pc:docMk/>
            <pc:sldMk cId="0" sldId="256"/>
            <ac:grpSpMk id="189" creationId="{181A946D-3DA3-1C48-9B05-EF31A950092E}"/>
          </ac:grpSpMkLst>
        </pc:grpChg>
        <pc:grpChg chg="mod">
          <ac:chgData name="Leonard Fernando" userId="9602231002f29d14" providerId="LiveId" clId="{BF73E242-4277-E340-86EB-D298AF061CDE}" dt="2020-05-31T07:26:30.296" v="289"/>
          <ac:grpSpMkLst>
            <pc:docMk/>
            <pc:sldMk cId="0" sldId="256"/>
            <ac:grpSpMk id="190" creationId="{9A907B77-2328-EA44-9EC9-8D7451F03E43}"/>
          </ac:grpSpMkLst>
        </pc:grpChg>
        <pc:grpChg chg="add mod">
          <ac:chgData name="Leonard Fernando" userId="9602231002f29d14" providerId="LiveId" clId="{BF73E242-4277-E340-86EB-D298AF061CDE}" dt="2020-05-31T07:27:00.750" v="293" actId="1076"/>
          <ac:grpSpMkLst>
            <pc:docMk/>
            <pc:sldMk cId="0" sldId="256"/>
            <ac:grpSpMk id="197" creationId="{722FA811-9AC2-EA45-86A3-B6FD53A84209}"/>
          </ac:grpSpMkLst>
        </pc:grpChg>
        <pc:grpChg chg="mod">
          <ac:chgData name="Leonard Fernando" userId="9602231002f29d14" providerId="LiveId" clId="{BF73E242-4277-E340-86EB-D298AF061CDE}" dt="2020-05-31T07:26:54.139" v="292"/>
          <ac:grpSpMkLst>
            <pc:docMk/>
            <pc:sldMk cId="0" sldId="256"/>
            <ac:grpSpMk id="198" creationId="{1B681BF4-944E-4D4D-9BCC-24C0D04BA485}"/>
          </ac:grpSpMkLst>
        </pc:grpChg>
        <pc:grpChg chg="mod">
          <ac:chgData name="Leonard Fernando" userId="9602231002f29d14" providerId="LiveId" clId="{BF73E242-4277-E340-86EB-D298AF061CDE}" dt="2020-05-31T07:26:54.139" v="292"/>
          <ac:grpSpMkLst>
            <pc:docMk/>
            <pc:sldMk cId="0" sldId="256"/>
            <ac:grpSpMk id="199" creationId="{BF6BF12F-9BDA-E24E-9332-BD43FD640EDC}"/>
          </ac:grpSpMkLst>
        </pc:grpChg>
        <pc:graphicFrameChg chg="add del mod">
          <ac:chgData name="Leonard Fernando" userId="9602231002f29d14" providerId="LiveId" clId="{BF73E242-4277-E340-86EB-D298AF061CDE}" dt="2020-06-12T04:38:26.358" v="772"/>
          <ac:graphicFrameMkLst>
            <pc:docMk/>
            <pc:sldMk cId="0" sldId="256"/>
            <ac:graphicFrameMk id="2" creationId="{547DB28D-AFBA-3643-8352-78F069821507}"/>
          </ac:graphicFrameMkLst>
        </pc:graphicFrameChg>
        <pc:graphicFrameChg chg="add del mod">
          <ac:chgData name="Leonard Fernando" userId="9602231002f29d14" providerId="LiveId" clId="{BF73E242-4277-E340-86EB-D298AF061CDE}" dt="2020-06-12T04:38:38.070" v="774"/>
          <ac:graphicFrameMkLst>
            <pc:docMk/>
            <pc:sldMk cId="0" sldId="256"/>
            <ac:graphicFrameMk id="3" creationId="{BE56C7AC-B040-034E-B07E-F46609F29922}"/>
          </ac:graphicFrameMkLst>
        </pc:graphicFrameChg>
        <pc:cxnChg chg="del">
          <ac:chgData name="Leonard Fernando" userId="9602231002f29d14" providerId="LiveId" clId="{BF73E242-4277-E340-86EB-D298AF061CDE}" dt="2020-05-31T04:15:25.809" v="148" actId="478"/>
          <ac:cxnSpMkLst>
            <pc:docMk/>
            <pc:sldMk cId="0" sldId="256"/>
            <ac:cxnSpMk id="2" creationId="{63FE3B59-B05D-4F4D-9FF2-BE98C77D2F91}"/>
          </ac:cxnSpMkLst>
        </pc:cxnChg>
        <pc:cxnChg chg="del mod">
          <ac:chgData name="Leonard Fernando" userId="9602231002f29d14" providerId="LiveId" clId="{BF73E242-4277-E340-86EB-D298AF061CDE}" dt="2020-05-31T07:22:51.796" v="256" actId="478"/>
          <ac:cxnSpMkLst>
            <pc:docMk/>
            <pc:sldMk cId="0" sldId="256"/>
            <ac:cxnSpMk id="25" creationId="{00000000-0000-0000-0000-000000000000}"/>
          </ac:cxnSpMkLst>
        </pc:cxnChg>
        <pc:cxnChg chg="del mod">
          <ac:chgData name="Leonard Fernando" userId="9602231002f29d14" providerId="LiveId" clId="{BF73E242-4277-E340-86EB-D298AF061CDE}" dt="2020-05-31T07:22:51.796" v="256" actId="478"/>
          <ac:cxnSpMkLst>
            <pc:docMk/>
            <pc:sldMk cId="0" sldId="256"/>
            <ac:cxnSpMk id="27" creationId="{00000000-0000-0000-0000-000000000000}"/>
          </ac:cxnSpMkLst>
        </pc:cxnChg>
        <pc:cxnChg chg="del mod">
          <ac:chgData name="Leonard Fernando" userId="9602231002f29d14" providerId="LiveId" clId="{BF73E242-4277-E340-86EB-D298AF061CDE}" dt="2020-05-31T07:22:51.796" v="256" actId="478"/>
          <ac:cxnSpMkLst>
            <pc:docMk/>
            <pc:sldMk cId="0" sldId="256"/>
            <ac:cxnSpMk id="38" creationId="{00000000-0000-0000-0000-000000000000}"/>
          </ac:cxnSpMkLst>
        </pc:cxnChg>
        <pc:cxnChg chg="del mod">
          <ac:chgData name="Leonard Fernando" userId="9602231002f29d14" providerId="LiveId" clId="{BF73E242-4277-E340-86EB-D298AF061CDE}" dt="2020-05-31T07:22:51.796" v="256" actId="478"/>
          <ac:cxnSpMkLst>
            <pc:docMk/>
            <pc:sldMk cId="0" sldId="256"/>
            <ac:cxnSpMk id="100" creationId="{F6F3B0BB-258B-415A-9D33-837682557480}"/>
          </ac:cxnSpMkLst>
        </pc:cxnChg>
        <pc:cxnChg chg="add del mod">
          <ac:chgData name="Leonard Fernando" userId="9602231002f29d14" providerId="LiveId" clId="{BF73E242-4277-E340-86EB-D298AF061CDE}" dt="2020-05-31T07:22:51.796" v="256" actId="478"/>
          <ac:cxnSpMkLst>
            <pc:docMk/>
            <pc:sldMk cId="0" sldId="256"/>
            <ac:cxnSpMk id="111" creationId="{56E48CC0-2C00-5146-A8DD-D2D683A1547B}"/>
          </ac:cxnSpMkLst>
        </pc:cxnChg>
        <pc:cxnChg chg="add del mod">
          <ac:chgData name="Leonard Fernando" userId="9602231002f29d14" providerId="LiveId" clId="{BF73E242-4277-E340-86EB-D298AF061CDE}" dt="2020-05-31T07:22:51.796" v="256" actId="478"/>
          <ac:cxnSpMkLst>
            <pc:docMk/>
            <pc:sldMk cId="0" sldId="256"/>
            <ac:cxnSpMk id="112" creationId="{FA899DF9-99C4-5E47-8F5D-3268B2778091}"/>
          </ac:cxnSpMkLst>
        </pc:cxnChg>
        <pc:cxnChg chg="add del mod">
          <ac:chgData name="Leonard Fernando" userId="9602231002f29d14" providerId="LiveId" clId="{BF73E242-4277-E340-86EB-D298AF061CDE}" dt="2020-05-31T07:24:23.767" v="271" actId="478"/>
          <ac:cxnSpMkLst>
            <pc:docMk/>
            <pc:sldMk cId="0" sldId="256"/>
            <ac:cxnSpMk id="116" creationId="{87B54C3F-F1CF-1547-A9EF-CB399A179133}"/>
          </ac:cxnSpMkLst>
        </pc:cxnChg>
        <pc:cxnChg chg="add mod">
          <ac:chgData name="Leonard Fernando" userId="9602231002f29d14" providerId="LiveId" clId="{BF73E242-4277-E340-86EB-D298AF061CDE}" dt="2020-05-31T07:24:54.448" v="277" actId="1076"/>
          <ac:cxnSpMkLst>
            <pc:docMk/>
            <pc:sldMk cId="0" sldId="256"/>
            <ac:cxnSpMk id="117" creationId="{0C1B70A9-7B3A-D447-AA7F-2CDDC387289F}"/>
          </ac:cxnSpMkLst>
        </pc:cxnChg>
        <pc:cxnChg chg="add mod">
          <ac:chgData name="Leonard Fernando" userId="9602231002f29d14" providerId="LiveId" clId="{BF73E242-4277-E340-86EB-D298AF061CDE}" dt="2020-05-31T07:24:40.128" v="274" actId="1076"/>
          <ac:cxnSpMkLst>
            <pc:docMk/>
            <pc:sldMk cId="0" sldId="256"/>
            <ac:cxnSpMk id="118" creationId="{0052A795-A497-474E-9FD5-378FC92CD11A}"/>
          </ac:cxnSpMkLst>
        </pc:cxnChg>
        <pc:cxnChg chg="del">
          <ac:chgData name="Leonard Fernando" userId="9602231002f29d14" providerId="LiveId" clId="{BF73E242-4277-E340-86EB-D298AF061CDE}" dt="2020-05-31T07:22:51.796" v="256" actId="478"/>
          <ac:cxnSpMkLst>
            <pc:docMk/>
            <pc:sldMk cId="0" sldId="256"/>
            <ac:cxnSpMk id="126" creationId="{22C4CA8C-6C84-438E-A448-5FCD32C28C17}"/>
          </ac:cxnSpMkLst>
        </pc:cxnChg>
        <pc:cxnChg chg="add mod">
          <ac:chgData name="Leonard Fernando" userId="9602231002f29d14" providerId="LiveId" clId="{BF73E242-4277-E340-86EB-D298AF061CDE}" dt="2020-05-31T07:24:51.489" v="276" actId="1076"/>
          <ac:cxnSpMkLst>
            <pc:docMk/>
            <pc:sldMk cId="0" sldId="256"/>
            <ac:cxnSpMk id="127" creationId="{28A099E2-3049-9548-9156-81579E2EE00F}"/>
          </ac:cxnSpMkLst>
        </pc:cxnChg>
        <pc:cxnChg chg="del mod">
          <ac:chgData name="Leonard Fernando" userId="9602231002f29d14" providerId="LiveId" clId="{BF73E242-4277-E340-86EB-D298AF061CDE}" dt="2020-05-31T07:22:51.796" v="256" actId="478"/>
          <ac:cxnSpMkLst>
            <pc:docMk/>
            <pc:sldMk cId="0" sldId="256"/>
            <ac:cxnSpMk id="128" creationId="{D878C647-FC40-438C-8F20-5C42EB06B4A4}"/>
          </ac:cxnSpMkLst>
        </pc:cxnChg>
        <pc:cxnChg chg="del mod">
          <ac:chgData name="Leonard Fernando" userId="9602231002f29d14" providerId="LiveId" clId="{BF73E242-4277-E340-86EB-D298AF061CDE}" dt="2020-05-31T07:22:51.796" v="256" actId="478"/>
          <ac:cxnSpMkLst>
            <pc:docMk/>
            <pc:sldMk cId="0" sldId="256"/>
            <ac:cxnSpMk id="131" creationId="{535EAE09-0EEB-4B30-AA61-A1FBEE246120}"/>
          </ac:cxnSpMkLst>
        </pc:cxnChg>
        <pc:cxnChg chg="add mod">
          <ac:chgData name="Leonard Fernando" userId="9602231002f29d14" providerId="LiveId" clId="{BF73E242-4277-E340-86EB-D298AF061CDE}" dt="2020-05-31T07:29:00.211" v="331" actId="14100"/>
          <ac:cxnSpMkLst>
            <pc:docMk/>
            <pc:sldMk cId="0" sldId="256"/>
            <ac:cxnSpMk id="140" creationId="{5BC39BEF-629B-F248-B07A-764A4ED10240}"/>
          </ac:cxnSpMkLst>
        </pc:cxnChg>
        <pc:cxnChg chg="add mod">
          <ac:chgData name="Leonard Fernando" userId="9602231002f29d14" providerId="LiveId" clId="{BF73E242-4277-E340-86EB-D298AF061CDE}" dt="2020-06-02T04:19:26.097" v="481" actId="1076"/>
          <ac:cxnSpMkLst>
            <pc:docMk/>
            <pc:sldMk cId="0" sldId="256"/>
            <ac:cxnSpMk id="141" creationId="{A1D06C34-49C9-CC4A-B1FE-33C34BB30745}"/>
          </ac:cxnSpMkLst>
        </pc:cxnChg>
        <pc:cxnChg chg="add mod">
          <ac:chgData name="Leonard Fernando" userId="9602231002f29d14" providerId="LiveId" clId="{BF73E242-4277-E340-86EB-D298AF061CDE}" dt="2020-05-31T07:24:43.787" v="275" actId="1076"/>
          <ac:cxnSpMkLst>
            <pc:docMk/>
            <pc:sldMk cId="0" sldId="256"/>
            <ac:cxnSpMk id="169" creationId="{7D76EDFD-AE35-C54B-8F23-134BB5072780}"/>
          </ac:cxnSpMkLst>
        </pc:cxnChg>
      </pc:sldChg>
    </pc:docChg>
  </pc:docChgLst>
  <pc:docChgLst>
    <pc:chgData name="Leonard Fernando" userId="9602231002f29d14" providerId="Windows Live" clId="Web-{CAD7E34D-A9FD-428C-8217-B02E342FD492}"/>
    <pc:docChg chg="modSld">
      <pc:chgData name="Leonard Fernando" userId="9602231002f29d14" providerId="Windows Live" clId="Web-{CAD7E34D-A9FD-428C-8217-B02E342FD492}" dt="2020-05-28T07:49:24.974" v="116"/>
      <pc:docMkLst>
        <pc:docMk/>
      </pc:docMkLst>
      <pc:sldChg chg="delSp modSp">
        <pc:chgData name="Leonard Fernando" userId="9602231002f29d14" providerId="Windows Live" clId="Web-{CAD7E34D-A9FD-428C-8217-B02E342FD492}" dt="2020-05-28T07:49:24.974" v="116"/>
        <pc:sldMkLst>
          <pc:docMk/>
          <pc:sldMk cId="0" sldId="256"/>
        </pc:sldMkLst>
        <pc:spChg chg="mod">
          <ac:chgData name="Leonard Fernando" userId="9602231002f29d14" providerId="Windows Live" clId="Web-{CAD7E34D-A9FD-428C-8217-B02E342FD492}" dt="2020-05-28T07:22:28.869" v="38" actId="20577"/>
          <ac:spMkLst>
            <pc:docMk/>
            <pc:sldMk cId="0" sldId="256"/>
            <ac:spMk id="34" creationId="{00000000-0000-0000-0000-000000000000}"/>
          </ac:spMkLst>
        </pc:spChg>
        <pc:spChg chg="del mod">
          <ac:chgData name="Leonard Fernando" userId="9602231002f29d14" providerId="Windows Live" clId="Web-{CAD7E34D-A9FD-428C-8217-B02E342FD492}" dt="2020-05-28T07:22:15.228" v="29"/>
          <ac:spMkLst>
            <pc:docMk/>
            <pc:sldMk cId="0" sldId="256"/>
            <ac:spMk id="35" creationId="{00000000-0000-0000-0000-000000000000}"/>
          </ac:spMkLst>
        </pc:spChg>
        <pc:spChg chg="mod">
          <ac:chgData name="Leonard Fernando" userId="9602231002f29d14" providerId="Windows Live" clId="Web-{CAD7E34D-A9FD-428C-8217-B02E342FD492}" dt="2020-05-28T07:21:11.209" v="25" actId="20577"/>
          <ac:spMkLst>
            <pc:docMk/>
            <pc:sldMk cId="0" sldId="256"/>
            <ac:spMk id="36" creationId="{00000000-0000-0000-0000-000000000000}"/>
          </ac:spMkLst>
        </pc:spChg>
        <pc:spChg chg="mod">
          <ac:chgData name="Leonard Fernando" userId="9602231002f29d14" providerId="Windows Live" clId="Web-{CAD7E34D-A9FD-428C-8217-B02E342FD492}" dt="2020-05-28T07:42:53.108" v="104" actId="20577"/>
          <ac:spMkLst>
            <pc:docMk/>
            <pc:sldMk cId="0" sldId="256"/>
            <ac:spMk id="54" creationId="{00000000-0000-0000-0000-000000000000}"/>
          </ac:spMkLst>
        </pc:spChg>
        <pc:spChg chg="del mod">
          <ac:chgData name="Leonard Fernando" userId="9602231002f29d14" providerId="Windows Live" clId="Web-{CAD7E34D-A9FD-428C-8217-B02E342FD492}" dt="2020-05-28T07:33:22.827" v="40"/>
          <ac:spMkLst>
            <pc:docMk/>
            <pc:sldMk cId="0" sldId="256"/>
            <ac:spMk id="55" creationId="{00000000-0000-0000-0000-000000000000}"/>
          </ac:spMkLst>
        </pc:spChg>
        <pc:spChg chg="del mod">
          <ac:chgData name="Leonard Fernando" userId="9602231002f29d14" providerId="Windows Live" clId="Web-{CAD7E34D-A9FD-428C-8217-B02E342FD492}" dt="2020-05-28T07:33:25.734" v="42"/>
          <ac:spMkLst>
            <pc:docMk/>
            <pc:sldMk cId="0" sldId="256"/>
            <ac:spMk id="56" creationId="{00000000-0000-0000-0000-000000000000}"/>
          </ac:spMkLst>
        </pc:spChg>
        <pc:spChg chg="mod">
          <ac:chgData name="Leonard Fernando" userId="9602231002f29d14" providerId="Windows Live" clId="Web-{CAD7E34D-A9FD-428C-8217-B02E342FD492}" dt="2020-05-28T07:43:13.891" v="115" actId="20577"/>
          <ac:spMkLst>
            <pc:docMk/>
            <pc:sldMk cId="0" sldId="256"/>
            <ac:spMk id="63" creationId="{00000000-0000-0000-0000-000000000000}"/>
          </ac:spMkLst>
        </pc:spChg>
        <pc:spChg chg="del mod">
          <ac:chgData name="Leonard Fernando" userId="9602231002f29d14" providerId="Windows Live" clId="Web-{CAD7E34D-A9FD-428C-8217-B02E342FD492}" dt="2020-05-28T07:33:29.828" v="44"/>
          <ac:spMkLst>
            <pc:docMk/>
            <pc:sldMk cId="0" sldId="256"/>
            <ac:spMk id="64" creationId="{00000000-0000-0000-0000-000000000000}"/>
          </ac:spMkLst>
        </pc:spChg>
        <pc:spChg chg="del mod">
          <ac:chgData name="Leonard Fernando" userId="9602231002f29d14" providerId="Windows Live" clId="Web-{CAD7E34D-A9FD-428C-8217-B02E342FD492}" dt="2020-05-28T07:33:34.172" v="46"/>
          <ac:spMkLst>
            <pc:docMk/>
            <pc:sldMk cId="0" sldId="256"/>
            <ac:spMk id="65" creationId="{00000000-0000-0000-0000-000000000000}"/>
          </ac:spMkLst>
        </pc:spChg>
        <pc:spChg chg="mod">
          <ac:chgData name="Leonard Fernando" userId="9602231002f29d14" providerId="Windows Live" clId="Web-{CAD7E34D-A9FD-428C-8217-B02E342FD492}" dt="2020-05-28T07:41:56.402" v="91" actId="20577"/>
          <ac:spMkLst>
            <pc:docMk/>
            <pc:sldMk cId="0" sldId="256"/>
            <ac:spMk id="102" creationId="{00000000-0000-0000-0000-000000000000}"/>
          </ac:spMkLst>
        </pc:spChg>
        <pc:cxnChg chg="del mod">
          <ac:chgData name="Leonard Fernando" userId="9602231002f29d14" providerId="Windows Live" clId="Web-{CAD7E34D-A9FD-428C-8217-B02E342FD492}" dt="2020-05-28T07:49:24.974" v="116"/>
          <ac:cxnSpMkLst>
            <pc:docMk/>
            <pc:sldMk cId="0" sldId="256"/>
            <ac:cxnSpMk id="37" creationId="{00000000-0000-0000-0000-000000000000}"/>
          </ac:cxnSpMkLst>
        </pc:cxnChg>
      </pc:sldChg>
    </pc:docChg>
  </pc:docChgLst>
  <pc:docChgLst>
    <pc:chgData name="Leonard Fernando" userId="9602231002f29d14" providerId="Windows Live" clId="Web-{9893BF5D-51CA-4F26-9B46-BB09DAC55E34}"/>
    <pc:docChg chg="modSld">
      <pc:chgData name="Leonard Fernando" userId="9602231002f29d14" providerId="Windows Live" clId="Web-{9893BF5D-51CA-4F26-9B46-BB09DAC55E34}" dt="2020-05-28T19:04:02.399" v="219" actId="1076"/>
      <pc:docMkLst>
        <pc:docMk/>
      </pc:docMkLst>
      <pc:sldChg chg="addSp delSp modSp">
        <pc:chgData name="Leonard Fernando" userId="9602231002f29d14" providerId="Windows Live" clId="Web-{9893BF5D-51CA-4F26-9B46-BB09DAC55E34}" dt="2020-05-28T19:04:02.399" v="219" actId="1076"/>
        <pc:sldMkLst>
          <pc:docMk/>
          <pc:sldMk cId="0" sldId="256"/>
        </pc:sldMkLst>
        <pc:spChg chg="add mod">
          <ac:chgData name="Leonard Fernando" userId="9602231002f29d14" providerId="Windows Live" clId="Web-{9893BF5D-51CA-4F26-9B46-BB09DAC55E34}" dt="2020-05-28T08:24:36.869" v="208" actId="1076"/>
          <ac:spMkLst>
            <pc:docMk/>
            <pc:sldMk cId="0" sldId="256"/>
            <ac:spMk id="3" creationId="{52776181-027F-491D-A564-528DD2C63F90}"/>
          </ac:spMkLst>
        </pc:spChg>
        <pc:spChg chg="mod">
          <ac:chgData name="Leonard Fernando" userId="9602231002f29d14" providerId="Windows Live" clId="Web-{9893BF5D-51CA-4F26-9B46-BB09DAC55E34}" dt="2020-05-28T07:56:30.069" v="36" actId="1076"/>
          <ac:spMkLst>
            <pc:docMk/>
            <pc:sldMk cId="0" sldId="256"/>
            <ac:spMk id="20" creationId="{00000000-0000-0000-0000-000000000000}"/>
          </ac:spMkLst>
        </pc:spChg>
        <pc:spChg chg="mod">
          <ac:chgData name="Leonard Fernando" userId="9602231002f29d14" providerId="Windows Live" clId="Web-{9893BF5D-51CA-4F26-9B46-BB09DAC55E34}" dt="2020-05-28T07:59:22.407" v="58" actId="20577"/>
          <ac:spMkLst>
            <pc:docMk/>
            <pc:sldMk cId="0" sldId="256"/>
            <ac:spMk id="44" creationId="{00000000-0000-0000-0000-000000000000}"/>
          </ac:spMkLst>
        </pc:spChg>
        <pc:spChg chg="mod">
          <ac:chgData name="Leonard Fernando" userId="9602231002f29d14" providerId="Windows Live" clId="Web-{9893BF5D-51CA-4F26-9B46-BB09DAC55E34}" dt="2020-05-28T08:23:58.288" v="203" actId="1076"/>
          <ac:spMkLst>
            <pc:docMk/>
            <pc:sldMk cId="0" sldId="256"/>
            <ac:spMk id="63" creationId="{00000000-0000-0000-0000-000000000000}"/>
          </ac:spMkLst>
        </pc:spChg>
        <pc:spChg chg="mod">
          <ac:chgData name="Leonard Fernando" userId="9602231002f29d14" providerId="Windows Live" clId="Web-{9893BF5D-51CA-4F26-9B46-BB09DAC55E34}" dt="2020-05-28T08:22:03.032" v="179" actId="20577"/>
          <ac:spMkLst>
            <pc:docMk/>
            <pc:sldMk cId="0" sldId="256"/>
            <ac:spMk id="72" creationId="{00000000-0000-0000-0000-000000000000}"/>
          </ac:spMkLst>
        </pc:spChg>
        <pc:spChg chg="del mod">
          <ac:chgData name="Leonard Fernando" userId="9602231002f29d14" providerId="Windows Live" clId="Web-{9893BF5D-51CA-4F26-9B46-BB09DAC55E34}" dt="2020-05-28T08:18:24.676" v="141"/>
          <ac:spMkLst>
            <pc:docMk/>
            <pc:sldMk cId="0" sldId="256"/>
            <ac:spMk id="74" creationId="{00000000-0000-0000-0000-000000000000}"/>
          </ac:spMkLst>
        </pc:spChg>
        <pc:spChg chg="mod">
          <ac:chgData name="Leonard Fernando" userId="9602231002f29d14" providerId="Windows Live" clId="Web-{9893BF5D-51CA-4F26-9B46-BB09DAC55E34}" dt="2020-05-28T08:00:09.738" v="61" actId="20577"/>
          <ac:spMkLst>
            <pc:docMk/>
            <pc:sldMk cId="0" sldId="256"/>
            <ac:spMk id="80" creationId="{00000000-0000-0000-0000-000000000000}"/>
          </ac:spMkLst>
        </pc:spChg>
        <pc:spChg chg="mod">
          <ac:chgData name="Leonard Fernando" userId="9602231002f29d14" providerId="Windows Live" clId="Web-{9893BF5D-51CA-4F26-9B46-BB09DAC55E34}" dt="2020-05-28T08:23:05.473" v="196" actId="20577"/>
          <ac:spMkLst>
            <pc:docMk/>
            <pc:sldMk cId="0" sldId="256"/>
            <ac:spMk id="81" creationId="{00000000-0000-0000-0000-000000000000}"/>
          </ac:spMkLst>
        </pc:spChg>
        <pc:spChg chg="del mod">
          <ac:chgData name="Leonard Fernando" userId="9602231002f29d14" providerId="Windows Live" clId="Web-{9893BF5D-51CA-4F26-9B46-BB09DAC55E34}" dt="2020-05-28T08:03:34.453" v="68"/>
          <ac:spMkLst>
            <pc:docMk/>
            <pc:sldMk cId="0" sldId="256"/>
            <ac:spMk id="82" creationId="{00000000-0000-0000-0000-000000000000}"/>
          </ac:spMkLst>
        </pc:spChg>
        <pc:spChg chg="mod">
          <ac:chgData name="Leonard Fernando" userId="9602231002f29d14" providerId="Windows Live" clId="Web-{9893BF5D-51CA-4F26-9B46-BB09DAC55E34}" dt="2020-05-28T08:21:48.656" v="169" actId="20577"/>
          <ac:spMkLst>
            <pc:docMk/>
            <pc:sldMk cId="0" sldId="256"/>
            <ac:spMk id="90" creationId="{00000000-0000-0000-0000-000000000000}"/>
          </ac:spMkLst>
        </pc:spChg>
        <pc:spChg chg="del mod">
          <ac:chgData name="Leonard Fernando" userId="9602231002f29d14" providerId="Windows Live" clId="Web-{9893BF5D-51CA-4F26-9B46-BB09DAC55E34}" dt="2020-05-28T08:01:59.104" v="65"/>
          <ac:spMkLst>
            <pc:docMk/>
            <pc:sldMk cId="0" sldId="256"/>
            <ac:spMk id="91" creationId="{00000000-0000-0000-0000-000000000000}"/>
          </ac:spMkLst>
        </pc:spChg>
        <pc:spChg chg="del mod">
          <ac:chgData name="Leonard Fernando" userId="9602231002f29d14" providerId="Windows Live" clId="Web-{9893BF5D-51CA-4F26-9B46-BB09DAC55E34}" dt="2020-05-28T08:01:54.088" v="63"/>
          <ac:spMkLst>
            <pc:docMk/>
            <pc:sldMk cId="0" sldId="256"/>
            <ac:spMk id="92" creationId="{00000000-0000-0000-0000-000000000000}"/>
          </ac:spMkLst>
        </pc:spChg>
        <pc:spChg chg="mod">
          <ac:chgData name="Leonard Fernando" userId="9602231002f29d14" providerId="Windows Live" clId="Web-{9893BF5D-51CA-4F26-9B46-BB09DAC55E34}" dt="2020-05-28T08:23:17.880" v="199" actId="20577"/>
          <ac:spMkLst>
            <pc:docMk/>
            <pc:sldMk cId="0" sldId="256"/>
            <ac:spMk id="99" creationId="{00000000-0000-0000-0000-000000000000}"/>
          </ac:spMkLst>
        </pc:spChg>
        <pc:spChg chg="del">
          <ac:chgData name="Leonard Fernando" userId="9602231002f29d14" providerId="Windows Live" clId="Web-{9893BF5D-51CA-4F26-9B46-BB09DAC55E34}" dt="2020-05-28T08:22:18.548" v="180"/>
          <ac:spMkLst>
            <pc:docMk/>
            <pc:sldMk cId="0" sldId="256"/>
            <ac:spMk id="101" creationId="{00000000-0000-0000-0000-000000000000}"/>
          </ac:spMkLst>
        </pc:spChg>
        <pc:spChg chg="mod">
          <ac:chgData name="Leonard Fernando" userId="9602231002f29d14" providerId="Windows Live" clId="Web-{9893BF5D-51CA-4F26-9B46-BB09DAC55E34}" dt="2020-05-28T07:55:45.707" v="34" actId="20577"/>
          <ac:spMkLst>
            <pc:docMk/>
            <pc:sldMk cId="0" sldId="256"/>
            <ac:spMk id="115" creationId="{E90A3CD7-C2A2-4266-82AB-2312809ABA76}"/>
          </ac:spMkLst>
        </pc:spChg>
        <pc:spChg chg="del">
          <ac:chgData name="Leonard Fernando" userId="9602231002f29d14" providerId="Windows Live" clId="Web-{9893BF5D-51CA-4F26-9B46-BB09DAC55E34}" dt="2020-05-28T08:19:02.975" v="147"/>
          <ac:spMkLst>
            <pc:docMk/>
            <pc:sldMk cId="0" sldId="256"/>
            <ac:spMk id="116" creationId="{7350A384-8944-42AD-9455-D106B9DA46FF}"/>
          </ac:spMkLst>
        </pc:spChg>
        <pc:spChg chg="del mod topLvl">
          <ac:chgData name="Leonard Fernando" userId="9602231002f29d14" providerId="Windows Live" clId="Web-{9893BF5D-51CA-4F26-9B46-BB09DAC55E34}" dt="2020-05-28T08:21:15.592" v="160"/>
          <ac:spMkLst>
            <pc:docMk/>
            <pc:sldMk cId="0" sldId="256"/>
            <ac:spMk id="117" creationId="{CBFC9A18-B1E7-49BB-BEE2-DDA35D038943}"/>
          </ac:spMkLst>
        </pc:spChg>
        <pc:spChg chg="ord">
          <ac:chgData name="Leonard Fernando" userId="9602231002f29d14" providerId="Windows Live" clId="Web-{9893BF5D-51CA-4F26-9B46-BB09DAC55E34}" dt="2020-05-28T08:10:14.898" v="89"/>
          <ac:spMkLst>
            <pc:docMk/>
            <pc:sldMk cId="0" sldId="256"/>
            <ac:spMk id="122" creationId="{C3088A67-7A5B-45B6-A448-BCFE6F99CEB0}"/>
          </ac:spMkLst>
        </pc:spChg>
        <pc:spChg chg="mod">
          <ac:chgData name="Leonard Fernando" userId="9602231002f29d14" providerId="Windows Live" clId="Web-{9893BF5D-51CA-4F26-9B46-BB09DAC55E34}" dt="2020-05-28T08:23:11.442" v="197" actId="20577"/>
          <ac:spMkLst>
            <pc:docMk/>
            <pc:sldMk cId="0" sldId="256"/>
            <ac:spMk id="123" creationId="{21C1B1B0-D50B-43C7-9536-4122C8A3DEF4}"/>
          </ac:spMkLst>
        </pc:spChg>
        <pc:spChg chg="add mod">
          <ac:chgData name="Leonard Fernando" userId="9602231002f29d14" providerId="Windows Live" clId="Web-{9893BF5D-51CA-4F26-9B46-BB09DAC55E34}" dt="2020-05-28T19:04:02.399" v="219" actId="1076"/>
          <ac:spMkLst>
            <pc:docMk/>
            <pc:sldMk cId="0" sldId="256"/>
            <ac:spMk id="129" creationId="{4BCD5ACC-B663-4CC1-B161-211151850A62}"/>
          </ac:spMkLst>
        </pc:spChg>
        <pc:grpChg chg="add del mod">
          <ac:chgData name="Leonard Fernando" userId="9602231002f29d14" providerId="Windows Live" clId="Web-{9893BF5D-51CA-4F26-9B46-BB09DAC55E34}" dt="2020-05-28T08:08:40.174" v="78" actId="1076"/>
          <ac:grpSpMkLst>
            <pc:docMk/>
            <pc:sldMk cId="0" sldId="256"/>
            <ac:grpSpMk id="42" creationId="{00000000-0000-0000-0000-000000000000}"/>
          </ac:grpSpMkLst>
        </pc:grpChg>
        <pc:grpChg chg="del">
          <ac:chgData name="Leonard Fernando" userId="9602231002f29d14" providerId="Windows Live" clId="Web-{9893BF5D-51CA-4F26-9B46-BB09DAC55E34}" dt="2020-05-28T08:09:08.722" v="81"/>
          <ac:grpSpMkLst>
            <pc:docMk/>
            <pc:sldMk cId="0" sldId="256"/>
            <ac:grpSpMk id="45" creationId="{00000000-0000-0000-0000-000000000000}"/>
          </ac:grpSpMkLst>
        </pc:grpChg>
        <pc:grpChg chg="mod">
          <ac:chgData name="Leonard Fernando" userId="9602231002f29d14" providerId="Windows Live" clId="Web-{9893BF5D-51CA-4F26-9B46-BB09DAC55E34}" dt="2020-05-28T08:24:09.633" v="204" actId="1076"/>
          <ac:grpSpMkLst>
            <pc:docMk/>
            <pc:sldMk cId="0" sldId="256"/>
            <ac:grpSpMk id="48" creationId="{00000000-0000-0000-0000-000000000000}"/>
          </ac:grpSpMkLst>
        </pc:grpChg>
        <pc:grpChg chg="mod">
          <ac:chgData name="Leonard Fernando" userId="9602231002f29d14" providerId="Windows Live" clId="Web-{9893BF5D-51CA-4F26-9B46-BB09DAC55E34}" dt="2020-05-28T08:24:47.057" v="209" actId="1076"/>
          <ac:grpSpMkLst>
            <pc:docMk/>
            <pc:sldMk cId="0" sldId="256"/>
            <ac:grpSpMk id="57" creationId="{00000000-0000-0000-0000-000000000000}"/>
          </ac:grpSpMkLst>
        </pc:grpChg>
        <pc:grpChg chg="mod">
          <ac:chgData name="Leonard Fernando" userId="9602231002f29d14" providerId="Windows Live" clId="Web-{9893BF5D-51CA-4F26-9B46-BB09DAC55E34}" dt="2020-05-28T08:25:41.232" v="215" actId="1076"/>
          <ac:grpSpMkLst>
            <pc:docMk/>
            <pc:sldMk cId="0" sldId="256"/>
            <ac:grpSpMk id="66" creationId="{00000000-0000-0000-0000-000000000000}"/>
          </ac:grpSpMkLst>
        </pc:grpChg>
        <pc:grpChg chg="mod">
          <ac:chgData name="Leonard Fernando" userId="9602231002f29d14" providerId="Windows Live" clId="Web-{9893BF5D-51CA-4F26-9B46-BB09DAC55E34}" dt="2020-05-28T08:24:29.915" v="207" actId="1076"/>
          <ac:grpSpMkLst>
            <pc:docMk/>
            <pc:sldMk cId="0" sldId="256"/>
            <ac:grpSpMk id="75" creationId="{00000000-0000-0000-0000-000000000000}"/>
          </ac:grpSpMkLst>
        </pc:grpChg>
        <pc:grpChg chg="mod">
          <ac:chgData name="Leonard Fernando" userId="9602231002f29d14" providerId="Windows Live" clId="Web-{9893BF5D-51CA-4F26-9B46-BB09DAC55E34}" dt="2020-05-28T08:11:36.340" v="100" actId="1076"/>
          <ac:grpSpMkLst>
            <pc:docMk/>
            <pc:sldMk cId="0" sldId="256"/>
            <ac:grpSpMk id="84" creationId="{00000000-0000-0000-0000-000000000000}"/>
          </ac:grpSpMkLst>
        </pc:grpChg>
        <pc:grpChg chg="mod">
          <ac:chgData name="Leonard Fernando" userId="9602231002f29d14" providerId="Windows Live" clId="Web-{9893BF5D-51CA-4F26-9B46-BB09DAC55E34}" dt="2020-05-28T08:11:43.465" v="101" actId="1076"/>
          <ac:grpSpMkLst>
            <pc:docMk/>
            <pc:sldMk cId="0" sldId="256"/>
            <ac:grpSpMk id="93" creationId="{00000000-0000-0000-0000-000000000000}"/>
          </ac:grpSpMkLst>
        </pc:grpChg>
        <pc:grpChg chg="add del mod">
          <ac:chgData name="Leonard Fernando" userId="9602231002f29d14" providerId="Windows Live" clId="Web-{9893BF5D-51CA-4F26-9B46-BB09DAC55E34}" dt="2020-05-28T08:21:15.592" v="160"/>
          <ac:grpSpMkLst>
            <pc:docMk/>
            <pc:sldMk cId="0" sldId="256"/>
            <ac:grpSpMk id="111" creationId="{1B47F5D8-7072-491A-A166-69F2FE5F6AAD}"/>
          </ac:grpSpMkLst>
        </pc:grpChg>
        <pc:grpChg chg="del">
          <ac:chgData name="Leonard Fernando" userId="9602231002f29d14" providerId="Windows Live" clId="Web-{9893BF5D-51CA-4F26-9B46-BB09DAC55E34}" dt="2020-05-28T08:19:02.975" v="147"/>
          <ac:grpSpMkLst>
            <pc:docMk/>
            <pc:sldMk cId="0" sldId="256"/>
            <ac:grpSpMk id="112" creationId="{D344764D-3B63-4030-A316-AD8151879D30}"/>
          </ac:grpSpMkLst>
        </pc:grpChg>
        <pc:grpChg chg="topLvl">
          <ac:chgData name="Leonard Fernando" userId="9602231002f29d14" providerId="Windows Live" clId="Web-{9893BF5D-51CA-4F26-9B46-BB09DAC55E34}" dt="2020-05-28T08:21:15.592" v="160"/>
          <ac:grpSpMkLst>
            <pc:docMk/>
            <pc:sldMk cId="0" sldId="256"/>
            <ac:grpSpMk id="113" creationId="{1463F350-08F9-4EE1-B155-C34C97D3108E}"/>
          </ac:grpSpMkLst>
        </pc:grpChg>
        <pc:grpChg chg="add mod">
          <ac:chgData name="Leonard Fernando" userId="9602231002f29d14" providerId="Windows Live" clId="Web-{9893BF5D-51CA-4F26-9B46-BB09DAC55E34}" dt="2020-05-28T08:25:09.511" v="212" actId="1076"/>
          <ac:grpSpMkLst>
            <pc:docMk/>
            <pc:sldMk cId="0" sldId="256"/>
            <ac:grpSpMk id="119" creationId="{8C9225F1-B9F4-4F67-A576-2394533AECCC}"/>
          </ac:grpSpMkLst>
        </pc:grpChg>
        <pc:cxnChg chg="add mod">
          <ac:chgData name="Leonard Fernando" userId="9602231002f29d14" providerId="Windows Live" clId="Web-{9893BF5D-51CA-4F26-9B46-BB09DAC55E34}" dt="2020-05-28T07:54:13.827" v="21" actId="14100"/>
          <ac:cxnSpMkLst>
            <pc:docMk/>
            <pc:sldMk cId="0" sldId="256"/>
            <ac:cxnSpMk id="2" creationId="{63FE3B59-B05D-4F4D-9FF2-BE98C77D2F91}"/>
          </ac:cxnSpMkLst>
        </pc:cxnChg>
        <pc:cxnChg chg="del">
          <ac:chgData name="Leonard Fernando" userId="9602231002f29d14" providerId="Windows Live" clId="Web-{9893BF5D-51CA-4F26-9B46-BB09DAC55E34}" dt="2020-05-28T08:09:05.472" v="80"/>
          <ac:cxnSpMkLst>
            <pc:docMk/>
            <pc:sldMk cId="0" sldId="256"/>
            <ac:cxnSpMk id="24" creationId="{00000000-0000-0000-0000-000000000000}"/>
          </ac:cxnSpMkLst>
        </pc:cxnChg>
        <pc:cxnChg chg="mod">
          <ac:chgData name="Leonard Fernando" userId="9602231002f29d14" providerId="Windows Live" clId="Web-{9893BF5D-51CA-4F26-9B46-BB09DAC55E34}" dt="2020-05-28T08:08:06.328" v="74" actId="1076"/>
          <ac:cxnSpMkLst>
            <pc:docMk/>
            <pc:sldMk cId="0" sldId="256"/>
            <ac:cxnSpMk id="25" creationId="{00000000-0000-0000-0000-000000000000}"/>
          </ac:cxnSpMkLst>
        </pc:cxnChg>
        <pc:cxnChg chg="del">
          <ac:chgData name="Leonard Fernando" userId="9602231002f29d14" providerId="Windows Live" clId="Web-{9893BF5D-51CA-4F26-9B46-BB09DAC55E34}" dt="2020-05-28T08:09:23.223" v="83"/>
          <ac:cxnSpMkLst>
            <pc:docMk/>
            <pc:sldMk cId="0" sldId="256"/>
            <ac:cxnSpMk id="26" creationId="{00000000-0000-0000-0000-000000000000}"/>
          </ac:cxnSpMkLst>
        </pc:cxnChg>
        <pc:cxnChg chg="mod">
          <ac:chgData name="Leonard Fernando" userId="9602231002f29d14" providerId="Windows Live" clId="Web-{9893BF5D-51CA-4F26-9B46-BB09DAC55E34}" dt="2020-05-28T08:08:21.891" v="76" actId="1076"/>
          <ac:cxnSpMkLst>
            <pc:docMk/>
            <pc:sldMk cId="0" sldId="256"/>
            <ac:cxnSpMk id="27" creationId="{00000000-0000-0000-0000-000000000000}"/>
          </ac:cxnSpMkLst>
        </pc:cxnChg>
        <pc:cxnChg chg="mod">
          <ac:chgData name="Leonard Fernando" userId="9602231002f29d14" providerId="Windows Live" clId="Web-{9893BF5D-51CA-4F26-9B46-BB09DAC55E34}" dt="2020-05-28T08:23:42.303" v="200" actId="14100"/>
          <ac:cxnSpMkLst>
            <pc:docMk/>
            <pc:sldMk cId="0" sldId="256"/>
            <ac:cxnSpMk id="38" creationId="{00000000-0000-0000-0000-000000000000}"/>
          </ac:cxnSpMkLst>
        </pc:cxnChg>
        <pc:cxnChg chg="add mod">
          <ac:chgData name="Leonard Fernando" userId="9602231002f29d14" providerId="Windows Live" clId="Web-{9893BF5D-51CA-4F26-9B46-BB09DAC55E34}" dt="2020-05-28T08:23:50.694" v="201" actId="14100"/>
          <ac:cxnSpMkLst>
            <pc:docMk/>
            <pc:sldMk cId="0" sldId="256"/>
            <ac:cxnSpMk id="100" creationId="{F6F3B0BB-258B-415A-9D33-837682557480}"/>
          </ac:cxnSpMkLst>
        </pc:cxnChg>
        <pc:cxnChg chg="add del mod">
          <ac:chgData name="Leonard Fernando" userId="9602231002f29d14" providerId="Windows Live" clId="Web-{9893BF5D-51CA-4F26-9B46-BB09DAC55E34}" dt="2020-05-28T07:56:52.055" v="38"/>
          <ac:cxnSpMkLst>
            <pc:docMk/>
            <pc:sldMk cId="0" sldId="256"/>
            <ac:cxnSpMk id="118" creationId="{52AECC09-EBBA-477A-915B-6A273DADEBD9}"/>
          </ac:cxnSpMkLst>
        </pc:cxnChg>
        <pc:cxnChg chg="add mod ord">
          <ac:chgData name="Leonard Fernando" userId="9602231002f29d14" providerId="Windows Live" clId="Web-{9893BF5D-51CA-4F26-9B46-BB09DAC55E34}" dt="2020-05-28T08:25:01.886" v="211" actId="1076"/>
          <ac:cxnSpMkLst>
            <pc:docMk/>
            <pc:sldMk cId="0" sldId="256"/>
            <ac:cxnSpMk id="126" creationId="{22C4CA8C-6C84-438E-A448-5FCD32C28C17}"/>
          </ac:cxnSpMkLst>
        </pc:cxnChg>
        <pc:cxnChg chg="add del mod ord">
          <ac:chgData name="Leonard Fernando" userId="9602231002f29d14" providerId="Windows Live" clId="Web-{9893BF5D-51CA-4F26-9B46-BB09DAC55E34}" dt="2020-05-28T08:12:43.859" v="105"/>
          <ac:cxnSpMkLst>
            <pc:docMk/>
            <pc:sldMk cId="0" sldId="256"/>
            <ac:cxnSpMk id="127" creationId="{575040A3-0558-4830-9AF2-107806546CC5}"/>
          </ac:cxnSpMkLst>
        </pc:cxnChg>
        <pc:cxnChg chg="add mod ord">
          <ac:chgData name="Leonard Fernando" userId="9602231002f29d14" providerId="Windows Live" clId="Web-{9893BF5D-51CA-4F26-9B46-BB09DAC55E34}" dt="2020-05-28T08:24:24.024" v="206" actId="1076"/>
          <ac:cxnSpMkLst>
            <pc:docMk/>
            <pc:sldMk cId="0" sldId="256"/>
            <ac:cxnSpMk id="128" creationId="{D878C647-FC40-438C-8F20-5C42EB06B4A4}"/>
          </ac:cxnSpMkLst>
        </pc:cxnChg>
        <pc:cxnChg chg="add del mod">
          <ac:chgData name="Leonard Fernando" userId="9602231002f29d14" providerId="Windows Live" clId="Web-{9893BF5D-51CA-4F26-9B46-BB09DAC55E34}" dt="2020-05-28T08:20:51.247" v="157"/>
          <ac:cxnSpMkLst>
            <pc:docMk/>
            <pc:sldMk cId="0" sldId="256"/>
            <ac:cxnSpMk id="130" creationId="{13BC3B85-FDC7-4F77-9460-DF0D6A51365C}"/>
          </ac:cxnSpMkLst>
        </pc:cxnChg>
        <pc:cxnChg chg="add mod">
          <ac:chgData name="Leonard Fernando" userId="9602231002f29d14" providerId="Windows Live" clId="Web-{9893BF5D-51CA-4F26-9B46-BB09DAC55E34}" dt="2020-05-28T08:25:53.529" v="218" actId="1076"/>
          <ac:cxnSpMkLst>
            <pc:docMk/>
            <pc:sldMk cId="0" sldId="256"/>
            <ac:cxnSpMk id="131" creationId="{535EAE09-0EEB-4B30-AA61-A1FBEE24612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46335" y="1317522"/>
            <a:ext cx="8851330" cy="493943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900"/>
              <a:t>SW Costs Value Driver Tree</a:t>
            </a:r>
            <a:endParaRPr/>
          </a:p>
        </p:txBody>
      </p:sp>
      <p:sp>
        <p:nvSpPr>
          <p:cNvPr id="103" name="Google Shape;103;p1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" name="Google Shape;25;p1">
            <a:extLst>
              <a:ext uri="{FF2B5EF4-FFF2-40B4-BE49-F238E27FC236}">
                <a16:creationId xmlns:a16="http://schemas.microsoft.com/office/drawing/2014/main" id="{0C1B70A9-7B3A-D447-AA7F-2CDDC387289F}"/>
              </a:ext>
            </a:extLst>
          </p:cNvPr>
          <p:cNvCxnSpPr/>
          <p:nvPr/>
        </p:nvCxnSpPr>
        <p:spPr>
          <a:xfrm rot="-5400000" flipH="1">
            <a:off x="3879563" y="2944582"/>
            <a:ext cx="673200" cy="2043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8" name="Google Shape;26;p1">
            <a:extLst>
              <a:ext uri="{FF2B5EF4-FFF2-40B4-BE49-F238E27FC236}">
                <a16:creationId xmlns:a16="http://schemas.microsoft.com/office/drawing/2014/main" id="{0052A795-A497-474E-9FD5-378FC92CD11A}"/>
              </a:ext>
            </a:extLst>
          </p:cNvPr>
          <p:cNvCxnSpPr/>
          <p:nvPr/>
        </p:nvCxnSpPr>
        <p:spPr>
          <a:xfrm rot="-5400000">
            <a:off x="3890599" y="4422563"/>
            <a:ext cx="673200" cy="2043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27;p1">
            <a:extLst>
              <a:ext uri="{FF2B5EF4-FFF2-40B4-BE49-F238E27FC236}">
                <a16:creationId xmlns:a16="http://schemas.microsoft.com/office/drawing/2014/main" id="{28A099E2-3049-9548-9156-81579E2EE00F}"/>
              </a:ext>
            </a:extLst>
          </p:cNvPr>
          <p:cNvCxnSpPr/>
          <p:nvPr/>
        </p:nvCxnSpPr>
        <p:spPr>
          <a:xfrm rot="-5400000">
            <a:off x="3879563" y="2278053"/>
            <a:ext cx="673200" cy="2043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30" name="Google Shape;28;p1">
            <a:extLst>
              <a:ext uri="{FF2B5EF4-FFF2-40B4-BE49-F238E27FC236}">
                <a16:creationId xmlns:a16="http://schemas.microsoft.com/office/drawing/2014/main" id="{115601C0-8BF0-8B4E-84D8-7DF5112A3B67}"/>
              </a:ext>
            </a:extLst>
          </p:cNvPr>
          <p:cNvGrpSpPr/>
          <p:nvPr/>
        </p:nvGrpSpPr>
        <p:grpSpPr>
          <a:xfrm>
            <a:off x="253680" y="3548500"/>
            <a:ext cx="2547935" cy="425774"/>
            <a:chOff x="181335" y="3496200"/>
            <a:chExt cx="2745460" cy="465566"/>
          </a:xfrm>
        </p:grpSpPr>
        <p:grpSp>
          <p:nvGrpSpPr>
            <p:cNvPr id="132" name="Google Shape;29;p1">
              <a:extLst>
                <a:ext uri="{FF2B5EF4-FFF2-40B4-BE49-F238E27FC236}">
                  <a16:creationId xmlns:a16="http://schemas.microsoft.com/office/drawing/2014/main" id="{57A73DD0-FBCD-604D-B5CC-E7DB1D202114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138" name="Google Shape;30;p1">
                <a:extLst>
                  <a:ext uri="{FF2B5EF4-FFF2-40B4-BE49-F238E27FC236}">
                    <a16:creationId xmlns:a16="http://schemas.microsoft.com/office/drawing/2014/main" id="{E1CA42BC-C68C-1D42-B967-32CF84C9E8F2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139" name="Google Shape;31;p1">
                <a:extLst>
                  <a:ext uri="{FF2B5EF4-FFF2-40B4-BE49-F238E27FC236}">
                    <a16:creationId xmlns:a16="http://schemas.microsoft.com/office/drawing/2014/main" id="{3ACACF7D-E8CE-2744-83B2-3D5EB2C9E986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133" name="Google Shape;32;p1">
              <a:extLst>
                <a:ext uri="{FF2B5EF4-FFF2-40B4-BE49-F238E27FC236}">
                  <a16:creationId xmlns:a16="http://schemas.microsoft.com/office/drawing/2014/main" id="{3AD4ED5A-6091-7C41-BA26-14FA6BC4130B}"/>
                </a:ext>
              </a:extLst>
            </p:cNvPr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134" name="Google Shape;33;p1">
                <a:extLst>
                  <a:ext uri="{FF2B5EF4-FFF2-40B4-BE49-F238E27FC236}">
                    <a16:creationId xmlns:a16="http://schemas.microsoft.com/office/drawing/2014/main" id="{6F18D0B0-95F4-3E46-B017-0F276ECAA38E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1" dirty="0">
                    <a:solidFill>
                      <a:srgbClr val="002C46"/>
                    </a:solidFill>
                  </a:rPr>
                  <a:t>$3,620,405.18</a:t>
                </a:r>
                <a:endParaRPr lang="en-US" sz="714" b="1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34;p1">
                <a:extLst>
                  <a:ext uri="{FF2B5EF4-FFF2-40B4-BE49-F238E27FC236}">
                    <a16:creationId xmlns:a16="http://schemas.microsoft.com/office/drawing/2014/main" id="{F4C210DB-A208-4B4A-8483-605CD751F437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Production Costs</a:t>
                </a:r>
                <a:endParaRPr sz="714" b="1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40" name="Google Shape;37;p1">
            <a:extLst>
              <a:ext uri="{FF2B5EF4-FFF2-40B4-BE49-F238E27FC236}">
                <a16:creationId xmlns:a16="http://schemas.microsoft.com/office/drawing/2014/main" id="{5BC39BEF-629B-F248-B07A-764A4ED10240}"/>
              </a:ext>
            </a:extLst>
          </p:cNvPr>
          <p:cNvCxnSpPr>
            <a:cxnSpLocks/>
            <a:stCxn id="134" idx="3"/>
          </p:cNvCxnSpPr>
          <p:nvPr/>
        </p:nvCxnSpPr>
        <p:spPr>
          <a:xfrm>
            <a:off x="1437220" y="3761387"/>
            <a:ext cx="1512832" cy="1050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" name="Google Shape;38;p1">
            <a:extLst>
              <a:ext uri="{FF2B5EF4-FFF2-40B4-BE49-F238E27FC236}">
                <a16:creationId xmlns:a16="http://schemas.microsoft.com/office/drawing/2014/main" id="{A1D06C34-49C9-CC4A-B1FE-33C34BB30745}"/>
              </a:ext>
            </a:extLst>
          </p:cNvPr>
          <p:cNvCxnSpPr>
            <a:cxnSpLocks/>
            <a:stCxn id="134" idx="3"/>
            <a:endCxn id="155" idx="1"/>
          </p:cNvCxnSpPr>
          <p:nvPr/>
        </p:nvCxnSpPr>
        <p:spPr>
          <a:xfrm flipV="1">
            <a:off x="1437220" y="2604690"/>
            <a:ext cx="1536271" cy="115669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42" name="Google Shape;39;p1">
            <a:extLst>
              <a:ext uri="{FF2B5EF4-FFF2-40B4-BE49-F238E27FC236}">
                <a16:creationId xmlns:a16="http://schemas.microsoft.com/office/drawing/2014/main" id="{0F274192-554F-324C-8F84-18998D1BB9FC}"/>
              </a:ext>
            </a:extLst>
          </p:cNvPr>
          <p:cNvGrpSpPr/>
          <p:nvPr/>
        </p:nvGrpSpPr>
        <p:grpSpPr>
          <a:xfrm>
            <a:off x="2157806" y="3679671"/>
            <a:ext cx="155774" cy="155774"/>
            <a:chOff x="4283114" y="-597224"/>
            <a:chExt cx="170332" cy="170332"/>
          </a:xfrm>
        </p:grpSpPr>
        <p:sp>
          <p:nvSpPr>
            <p:cNvPr id="143" name="Google Shape;40;p1">
              <a:extLst>
                <a:ext uri="{FF2B5EF4-FFF2-40B4-BE49-F238E27FC236}">
                  <a16:creationId xmlns:a16="http://schemas.microsoft.com/office/drawing/2014/main" id="{21AB0E2C-ED90-7149-A1A3-02FC2EDB3878}"/>
                </a:ext>
              </a:extLst>
            </p:cNvPr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41;p1">
              <a:extLst>
                <a:ext uri="{FF2B5EF4-FFF2-40B4-BE49-F238E27FC236}">
                  <a16:creationId xmlns:a16="http://schemas.microsoft.com/office/drawing/2014/main" id="{FCC8974D-AB59-A041-8E86-1F14E9839885}"/>
                </a:ext>
              </a:extLst>
            </p:cNvPr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" name="Google Shape;42;p1">
            <a:extLst>
              <a:ext uri="{FF2B5EF4-FFF2-40B4-BE49-F238E27FC236}">
                <a16:creationId xmlns:a16="http://schemas.microsoft.com/office/drawing/2014/main" id="{B72C98F9-D1A7-134C-B934-7174CBA4A859}"/>
              </a:ext>
            </a:extLst>
          </p:cNvPr>
          <p:cNvGrpSpPr/>
          <p:nvPr/>
        </p:nvGrpSpPr>
        <p:grpSpPr>
          <a:xfrm>
            <a:off x="4154361" y="2616716"/>
            <a:ext cx="155774" cy="155774"/>
            <a:chOff x="4283114" y="-597224"/>
            <a:chExt cx="170332" cy="170332"/>
          </a:xfrm>
        </p:grpSpPr>
        <p:sp>
          <p:nvSpPr>
            <p:cNvPr id="146" name="Google Shape;43;p1">
              <a:extLst>
                <a:ext uri="{FF2B5EF4-FFF2-40B4-BE49-F238E27FC236}">
                  <a16:creationId xmlns:a16="http://schemas.microsoft.com/office/drawing/2014/main" id="{1F1F350C-D94E-8547-A0C5-B61DBBC6BC06}"/>
                </a:ext>
              </a:extLst>
            </p:cNvPr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44;p1">
              <a:extLst>
                <a:ext uri="{FF2B5EF4-FFF2-40B4-BE49-F238E27FC236}">
                  <a16:creationId xmlns:a16="http://schemas.microsoft.com/office/drawing/2014/main" id="{EE1AE654-28A5-AE4F-8772-FA26FFCC2226}"/>
                </a:ext>
              </a:extLst>
            </p:cNvPr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" name="Google Shape;45;p1">
            <a:extLst>
              <a:ext uri="{FF2B5EF4-FFF2-40B4-BE49-F238E27FC236}">
                <a16:creationId xmlns:a16="http://schemas.microsoft.com/office/drawing/2014/main" id="{3E814DFF-B398-164B-892C-EE8E181117D5}"/>
              </a:ext>
            </a:extLst>
          </p:cNvPr>
          <p:cNvGrpSpPr/>
          <p:nvPr/>
        </p:nvGrpSpPr>
        <p:grpSpPr>
          <a:xfrm>
            <a:off x="4165776" y="4769932"/>
            <a:ext cx="155774" cy="155774"/>
            <a:chOff x="4283114" y="-597224"/>
            <a:chExt cx="170332" cy="170332"/>
          </a:xfrm>
        </p:grpSpPr>
        <p:sp>
          <p:nvSpPr>
            <p:cNvPr id="149" name="Google Shape;46;p1">
              <a:extLst>
                <a:ext uri="{FF2B5EF4-FFF2-40B4-BE49-F238E27FC236}">
                  <a16:creationId xmlns:a16="http://schemas.microsoft.com/office/drawing/2014/main" id="{62085D38-9989-2544-970F-A84156FC1786}"/>
                </a:ext>
              </a:extLst>
            </p:cNvPr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47;p1">
              <a:extLst>
                <a:ext uri="{FF2B5EF4-FFF2-40B4-BE49-F238E27FC236}">
                  <a16:creationId xmlns:a16="http://schemas.microsoft.com/office/drawing/2014/main" id="{225F48E3-5385-1A42-9CF4-F28CAA9DEEB8}"/>
                </a:ext>
              </a:extLst>
            </p:cNvPr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" name="Google Shape;48;p1">
            <a:extLst>
              <a:ext uri="{FF2B5EF4-FFF2-40B4-BE49-F238E27FC236}">
                <a16:creationId xmlns:a16="http://schemas.microsoft.com/office/drawing/2014/main" id="{94C3C76B-4752-B041-939C-DB599C298DD7}"/>
              </a:ext>
            </a:extLst>
          </p:cNvPr>
          <p:cNvGrpSpPr/>
          <p:nvPr/>
        </p:nvGrpSpPr>
        <p:grpSpPr>
          <a:xfrm>
            <a:off x="2973491" y="2478065"/>
            <a:ext cx="2547936" cy="425774"/>
            <a:chOff x="181335" y="3496200"/>
            <a:chExt cx="2745460" cy="465566"/>
          </a:xfrm>
        </p:grpSpPr>
        <p:grpSp>
          <p:nvGrpSpPr>
            <p:cNvPr id="152" name="Google Shape;49;p1">
              <a:extLst>
                <a:ext uri="{FF2B5EF4-FFF2-40B4-BE49-F238E27FC236}">
                  <a16:creationId xmlns:a16="http://schemas.microsoft.com/office/drawing/2014/main" id="{5E9F7C09-3BB9-F841-B0E1-00180E53D9A5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158" name="Google Shape;50;p1">
                <a:extLst>
                  <a:ext uri="{FF2B5EF4-FFF2-40B4-BE49-F238E27FC236}">
                    <a16:creationId xmlns:a16="http://schemas.microsoft.com/office/drawing/2014/main" id="{D4C0CAFA-527A-1442-97F0-3209D172788F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159" name="Google Shape;51;p1">
                <a:extLst>
                  <a:ext uri="{FF2B5EF4-FFF2-40B4-BE49-F238E27FC236}">
                    <a16:creationId xmlns:a16="http://schemas.microsoft.com/office/drawing/2014/main" id="{FA9D1C0E-F1EB-BA45-9CBA-25F69465050A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153" name="Google Shape;52;p1">
              <a:extLst>
                <a:ext uri="{FF2B5EF4-FFF2-40B4-BE49-F238E27FC236}">
                  <a16:creationId xmlns:a16="http://schemas.microsoft.com/office/drawing/2014/main" id="{90EFD36B-73C8-DD40-9438-E713CA81A401}"/>
                </a:ext>
              </a:extLst>
            </p:cNvPr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154" name="Google Shape;53;p1">
                <a:extLst>
                  <a:ext uri="{FF2B5EF4-FFF2-40B4-BE49-F238E27FC236}">
                    <a16:creationId xmlns:a16="http://schemas.microsoft.com/office/drawing/2014/main" id="{E9AB3935-27E1-B447-9DD2-1ED294F59617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$16,053.80</a:t>
                </a:r>
                <a:endParaRPr sz="714" b="1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54;p1">
                <a:extLst>
                  <a:ext uri="{FF2B5EF4-FFF2-40B4-BE49-F238E27FC236}">
                    <a16:creationId xmlns:a16="http://schemas.microsoft.com/office/drawing/2014/main" id="{927CFEAC-8042-BB41-BA57-E1CB6D4ACC66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1" dirty="0">
                    <a:solidFill>
                      <a:srgbClr val="002C46"/>
                    </a:solidFill>
                  </a:rPr>
                  <a:t>Fixed Costs</a:t>
                </a:r>
                <a:endParaRPr sz="714" b="1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60" name="Google Shape;57;p1">
            <a:extLst>
              <a:ext uri="{FF2B5EF4-FFF2-40B4-BE49-F238E27FC236}">
                <a16:creationId xmlns:a16="http://schemas.microsoft.com/office/drawing/2014/main" id="{AA17520C-D293-DC4A-96BA-0867364427C3}"/>
              </a:ext>
            </a:extLst>
          </p:cNvPr>
          <p:cNvGrpSpPr/>
          <p:nvPr/>
        </p:nvGrpSpPr>
        <p:grpSpPr>
          <a:xfrm>
            <a:off x="2973491" y="4617459"/>
            <a:ext cx="2547936" cy="425774"/>
            <a:chOff x="181335" y="3496200"/>
            <a:chExt cx="2745460" cy="465566"/>
          </a:xfrm>
        </p:grpSpPr>
        <p:grpSp>
          <p:nvGrpSpPr>
            <p:cNvPr id="161" name="Google Shape;58;p1">
              <a:extLst>
                <a:ext uri="{FF2B5EF4-FFF2-40B4-BE49-F238E27FC236}">
                  <a16:creationId xmlns:a16="http://schemas.microsoft.com/office/drawing/2014/main" id="{EF678899-2C2E-7940-A48F-9A4E1F1FFCEA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167" name="Google Shape;59;p1">
                <a:extLst>
                  <a:ext uri="{FF2B5EF4-FFF2-40B4-BE49-F238E27FC236}">
                    <a16:creationId xmlns:a16="http://schemas.microsoft.com/office/drawing/2014/main" id="{2A38E465-BE64-9149-B9FE-7122B46C5CA5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168" name="Google Shape;60;p1">
                <a:extLst>
                  <a:ext uri="{FF2B5EF4-FFF2-40B4-BE49-F238E27FC236}">
                    <a16:creationId xmlns:a16="http://schemas.microsoft.com/office/drawing/2014/main" id="{AAF4AE12-0A7C-CF4C-AF7A-5D6FA37976A7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162" name="Google Shape;61;p1">
              <a:extLst>
                <a:ext uri="{FF2B5EF4-FFF2-40B4-BE49-F238E27FC236}">
                  <a16:creationId xmlns:a16="http://schemas.microsoft.com/office/drawing/2014/main" id="{0D936D06-1D24-BB44-8D29-94B128F08DAC}"/>
                </a:ext>
              </a:extLst>
            </p:cNvPr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163" name="Google Shape;62;p1">
                <a:extLst>
                  <a:ext uri="{FF2B5EF4-FFF2-40B4-BE49-F238E27FC236}">
                    <a16:creationId xmlns:a16="http://schemas.microsoft.com/office/drawing/2014/main" id="{8D1C8B92-441F-8E42-9253-789D990BF7A0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1" dirty="0">
                    <a:solidFill>
                      <a:srgbClr val="002C46"/>
                    </a:solidFill>
                  </a:rPr>
                  <a:t>$3,604,351.38</a:t>
                </a:r>
                <a:endParaRPr sz="714" b="1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63;p1">
                <a:extLst>
                  <a:ext uri="{FF2B5EF4-FFF2-40B4-BE49-F238E27FC236}">
                    <a16:creationId xmlns:a16="http://schemas.microsoft.com/office/drawing/2014/main" id="{A1FB30BC-39EA-0C45-BB53-FC3DA615395F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Variable Costs</a:t>
                </a:r>
                <a:endParaRPr sz="714" b="1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69" name="Google Shape;25;p1">
            <a:extLst>
              <a:ext uri="{FF2B5EF4-FFF2-40B4-BE49-F238E27FC236}">
                <a16:creationId xmlns:a16="http://schemas.microsoft.com/office/drawing/2014/main" id="{7D76EDFD-AE35-C54B-8F23-134BB5072780}"/>
              </a:ext>
            </a:extLst>
          </p:cNvPr>
          <p:cNvCxnSpPr/>
          <p:nvPr/>
        </p:nvCxnSpPr>
        <p:spPr>
          <a:xfrm rot="-5400000" flipH="1">
            <a:off x="3890599" y="5082420"/>
            <a:ext cx="673200" cy="2043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70" name="Google Shape;48;p1">
            <a:extLst>
              <a:ext uri="{FF2B5EF4-FFF2-40B4-BE49-F238E27FC236}">
                <a16:creationId xmlns:a16="http://schemas.microsoft.com/office/drawing/2014/main" id="{7E84937C-8D9C-0249-9570-38F884D23E15}"/>
              </a:ext>
            </a:extLst>
          </p:cNvPr>
          <p:cNvGrpSpPr/>
          <p:nvPr/>
        </p:nvGrpSpPr>
        <p:grpSpPr>
          <a:xfrm>
            <a:off x="4272718" y="1786988"/>
            <a:ext cx="2547936" cy="425774"/>
            <a:chOff x="181335" y="3496200"/>
            <a:chExt cx="2745460" cy="465566"/>
          </a:xfrm>
        </p:grpSpPr>
        <p:grpSp>
          <p:nvGrpSpPr>
            <p:cNvPr id="171" name="Google Shape;49;p1">
              <a:extLst>
                <a:ext uri="{FF2B5EF4-FFF2-40B4-BE49-F238E27FC236}">
                  <a16:creationId xmlns:a16="http://schemas.microsoft.com/office/drawing/2014/main" id="{771F7963-5297-474A-865F-EF2212791ADA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177" name="Google Shape;50;p1">
                <a:extLst>
                  <a:ext uri="{FF2B5EF4-FFF2-40B4-BE49-F238E27FC236}">
                    <a16:creationId xmlns:a16="http://schemas.microsoft.com/office/drawing/2014/main" id="{A7533297-8B58-F14A-A168-F3C60D1CFAAD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178" name="Google Shape;51;p1">
                <a:extLst>
                  <a:ext uri="{FF2B5EF4-FFF2-40B4-BE49-F238E27FC236}">
                    <a16:creationId xmlns:a16="http://schemas.microsoft.com/office/drawing/2014/main" id="{7A7443F0-9B8B-D943-BA31-249C0985D212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172" name="Google Shape;52;p1">
              <a:extLst>
                <a:ext uri="{FF2B5EF4-FFF2-40B4-BE49-F238E27FC236}">
                  <a16:creationId xmlns:a16="http://schemas.microsoft.com/office/drawing/2014/main" id="{7B46DEF8-A5DE-5D45-B9B1-5410C893178F}"/>
                </a:ext>
              </a:extLst>
            </p:cNvPr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173" name="Google Shape;53;p1">
                <a:extLst>
                  <a:ext uri="{FF2B5EF4-FFF2-40B4-BE49-F238E27FC236}">
                    <a16:creationId xmlns:a16="http://schemas.microsoft.com/office/drawing/2014/main" id="{20CF4DFB-2AA7-4F4D-839B-0E7ED7CA7B64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$13,888.16</a:t>
                </a:r>
              </a:p>
            </p:txBody>
          </p:sp>
          <p:sp>
            <p:nvSpPr>
              <p:cNvPr id="174" name="Google Shape;54;p1">
                <a:extLst>
                  <a:ext uri="{FF2B5EF4-FFF2-40B4-BE49-F238E27FC236}">
                    <a16:creationId xmlns:a16="http://schemas.microsoft.com/office/drawing/2014/main" id="{AC8AC7BB-A1DB-9F46-8EF6-30535AA027FC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SzPts val="714"/>
                </a:pPr>
                <a:endParaRPr lang="en-US" sz="714" b="1" dirty="0">
                  <a:solidFill>
                    <a:srgbClr val="002C46"/>
                  </a:solidFill>
                </a:endParaRPr>
              </a:p>
              <a:p>
                <a:pPr algn="ctr">
                  <a:buSzPts val="714"/>
                </a:pPr>
                <a:r>
                  <a:rPr lang="en-US" sz="714" b="1" dirty="0">
                    <a:solidFill>
                      <a:srgbClr val="002C46"/>
                    </a:solidFill>
                  </a:rPr>
                  <a:t>Plant Maintenance (1200)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1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9" name="Google Shape;48;p1">
            <a:extLst>
              <a:ext uri="{FF2B5EF4-FFF2-40B4-BE49-F238E27FC236}">
                <a16:creationId xmlns:a16="http://schemas.microsoft.com/office/drawing/2014/main" id="{B09950BF-2BAD-7843-BCD4-B35F627896B7}"/>
              </a:ext>
            </a:extLst>
          </p:cNvPr>
          <p:cNvGrpSpPr/>
          <p:nvPr/>
        </p:nvGrpSpPr>
        <p:grpSpPr>
          <a:xfrm>
            <a:off x="4266616" y="3209474"/>
            <a:ext cx="2547936" cy="425774"/>
            <a:chOff x="181335" y="3496200"/>
            <a:chExt cx="2745460" cy="465566"/>
          </a:xfrm>
        </p:grpSpPr>
        <p:grpSp>
          <p:nvGrpSpPr>
            <p:cNvPr id="180" name="Google Shape;49;p1">
              <a:extLst>
                <a:ext uri="{FF2B5EF4-FFF2-40B4-BE49-F238E27FC236}">
                  <a16:creationId xmlns:a16="http://schemas.microsoft.com/office/drawing/2014/main" id="{E71F8B2A-CF23-6849-94E3-C45CB218C943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186" name="Google Shape;50;p1">
                <a:extLst>
                  <a:ext uri="{FF2B5EF4-FFF2-40B4-BE49-F238E27FC236}">
                    <a16:creationId xmlns:a16="http://schemas.microsoft.com/office/drawing/2014/main" id="{58A2D22C-C9E3-174E-B0F5-2EC3EFC94553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187" name="Google Shape;51;p1">
                <a:extLst>
                  <a:ext uri="{FF2B5EF4-FFF2-40B4-BE49-F238E27FC236}">
                    <a16:creationId xmlns:a16="http://schemas.microsoft.com/office/drawing/2014/main" id="{30D8E336-3EDA-DA48-9C02-4A9658D94D38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181" name="Google Shape;52;p1">
              <a:extLst>
                <a:ext uri="{FF2B5EF4-FFF2-40B4-BE49-F238E27FC236}">
                  <a16:creationId xmlns:a16="http://schemas.microsoft.com/office/drawing/2014/main" id="{74B5056B-C94C-4943-950D-949D2D9E4C29}"/>
                </a:ext>
              </a:extLst>
            </p:cNvPr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182" name="Google Shape;53;p1">
                <a:extLst>
                  <a:ext uri="{FF2B5EF4-FFF2-40B4-BE49-F238E27FC236}">
                    <a16:creationId xmlns:a16="http://schemas.microsoft.com/office/drawing/2014/main" id="{95B0D34A-E5E2-354F-BA31-8D631C85D5BE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$2,165.64</a:t>
                </a:r>
              </a:p>
            </p:txBody>
          </p:sp>
          <p:sp>
            <p:nvSpPr>
              <p:cNvPr id="183" name="Google Shape;54;p1">
                <a:extLst>
                  <a:ext uri="{FF2B5EF4-FFF2-40B4-BE49-F238E27FC236}">
                    <a16:creationId xmlns:a16="http://schemas.microsoft.com/office/drawing/2014/main" id="{3F08A044-AE2E-AA47-AAF3-04F4F66937DA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SzPts val="714"/>
                </a:pPr>
                <a:r>
                  <a:rPr lang="en-US" sz="714" b="1" dirty="0">
                    <a:solidFill>
                      <a:srgbClr val="002C46"/>
                    </a:solidFill>
                  </a:rPr>
                  <a:t>Admin (100)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1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56;p1">
                <a:extLst>
                  <a:ext uri="{FF2B5EF4-FFF2-40B4-BE49-F238E27FC236}">
                    <a16:creationId xmlns:a16="http://schemas.microsoft.com/office/drawing/2014/main" id="{841C8243-395C-9243-8143-A85B0B8FCE57}"/>
                  </a:ext>
                </a:extLst>
              </p:cNvPr>
              <p:cNvSpPr txBox="1"/>
              <p:nvPr/>
            </p:nvSpPr>
            <p:spPr>
              <a:xfrm>
                <a:off x="5713681" y="1080554"/>
                <a:ext cx="329898" cy="224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endParaRPr/>
              </a:p>
            </p:txBody>
          </p:sp>
        </p:grpSp>
      </p:grpSp>
      <p:grpSp>
        <p:nvGrpSpPr>
          <p:cNvPr id="188" name="Google Shape;48;p1">
            <a:extLst>
              <a:ext uri="{FF2B5EF4-FFF2-40B4-BE49-F238E27FC236}">
                <a16:creationId xmlns:a16="http://schemas.microsoft.com/office/drawing/2014/main" id="{63AEF2B7-7986-424C-9A01-6740CEF1DE5A}"/>
              </a:ext>
            </a:extLst>
          </p:cNvPr>
          <p:cNvGrpSpPr/>
          <p:nvPr/>
        </p:nvGrpSpPr>
        <p:grpSpPr>
          <a:xfrm>
            <a:off x="4272718" y="3986428"/>
            <a:ext cx="2547936" cy="425774"/>
            <a:chOff x="181335" y="3496200"/>
            <a:chExt cx="2745460" cy="465566"/>
          </a:xfrm>
        </p:grpSpPr>
        <p:grpSp>
          <p:nvGrpSpPr>
            <p:cNvPr id="189" name="Google Shape;49;p1">
              <a:extLst>
                <a:ext uri="{FF2B5EF4-FFF2-40B4-BE49-F238E27FC236}">
                  <a16:creationId xmlns:a16="http://schemas.microsoft.com/office/drawing/2014/main" id="{181A946D-3DA3-1C48-9B05-EF31A950092E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195" name="Google Shape;50;p1">
                <a:extLst>
                  <a:ext uri="{FF2B5EF4-FFF2-40B4-BE49-F238E27FC236}">
                    <a16:creationId xmlns:a16="http://schemas.microsoft.com/office/drawing/2014/main" id="{E8DA2E10-168D-0745-97DF-B180605AC9B6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196" name="Google Shape;51;p1">
                <a:extLst>
                  <a:ext uri="{FF2B5EF4-FFF2-40B4-BE49-F238E27FC236}">
                    <a16:creationId xmlns:a16="http://schemas.microsoft.com/office/drawing/2014/main" id="{A0F004D3-14E6-DD4F-971C-3800EB932269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190" name="Google Shape;52;p1">
              <a:extLst>
                <a:ext uri="{FF2B5EF4-FFF2-40B4-BE49-F238E27FC236}">
                  <a16:creationId xmlns:a16="http://schemas.microsoft.com/office/drawing/2014/main" id="{9A907B77-2328-EA44-9EC9-8D7451F03E43}"/>
                </a:ext>
              </a:extLst>
            </p:cNvPr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191" name="Google Shape;53;p1">
                <a:extLst>
                  <a:ext uri="{FF2B5EF4-FFF2-40B4-BE49-F238E27FC236}">
                    <a16:creationId xmlns:a16="http://schemas.microsoft.com/office/drawing/2014/main" id="{B951F24D-7401-7848-8A51-51E2A58BB44D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$3,603,092.50</a:t>
                </a:r>
                <a:endParaRPr sz="714" b="1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54;p1">
                <a:extLst>
                  <a:ext uri="{FF2B5EF4-FFF2-40B4-BE49-F238E27FC236}">
                    <a16:creationId xmlns:a16="http://schemas.microsoft.com/office/drawing/2014/main" id="{E587B82B-3C9A-4245-A87D-2DB951607A02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>
                  <a:buSzPts val="714"/>
                </a:pPr>
                <a:r>
                  <a:rPr lang="en-US" sz="714" b="1" dirty="0">
                    <a:solidFill>
                      <a:srgbClr val="002C46"/>
                    </a:solidFill>
                  </a:rPr>
                  <a:t>Projects Op Costs (1300)</a:t>
                </a:r>
                <a:endParaRPr sz="714" b="1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56;p1">
                <a:extLst>
                  <a:ext uri="{FF2B5EF4-FFF2-40B4-BE49-F238E27FC236}">
                    <a16:creationId xmlns:a16="http://schemas.microsoft.com/office/drawing/2014/main" id="{0FA4737D-5815-9F4E-9F0B-C1417F71A981}"/>
                  </a:ext>
                </a:extLst>
              </p:cNvPr>
              <p:cNvSpPr txBox="1"/>
              <p:nvPr/>
            </p:nvSpPr>
            <p:spPr>
              <a:xfrm>
                <a:off x="5713681" y="1080554"/>
                <a:ext cx="329898" cy="224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endParaRPr/>
              </a:p>
            </p:txBody>
          </p:sp>
        </p:grpSp>
      </p:grpSp>
      <p:grpSp>
        <p:nvGrpSpPr>
          <p:cNvPr id="197" name="Google Shape;48;p1">
            <a:extLst>
              <a:ext uri="{FF2B5EF4-FFF2-40B4-BE49-F238E27FC236}">
                <a16:creationId xmlns:a16="http://schemas.microsoft.com/office/drawing/2014/main" id="{722FA811-9AC2-EA45-86A3-B6FD53A84209}"/>
              </a:ext>
            </a:extLst>
          </p:cNvPr>
          <p:cNvGrpSpPr/>
          <p:nvPr/>
        </p:nvGrpSpPr>
        <p:grpSpPr>
          <a:xfrm>
            <a:off x="4272718" y="5318990"/>
            <a:ext cx="2547936" cy="425774"/>
            <a:chOff x="181335" y="3496200"/>
            <a:chExt cx="2745460" cy="465566"/>
          </a:xfrm>
        </p:grpSpPr>
        <p:grpSp>
          <p:nvGrpSpPr>
            <p:cNvPr id="198" name="Google Shape;49;p1">
              <a:extLst>
                <a:ext uri="{FF2B5EF4-FFF2-40B4-BE49-F238E27FC236}">
                  <a16:creationId xmlns:a16="http://schemas.microsoft.com/office/drawing/2014/main" id="{1B681BF4-944E-4D4D-9BCC-24C0D04BA485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204" name="Google Shape;50;p1">
                <a:extLst>
                  <a:ext uri="{FF2B5EF4-FFF2-40B4-BE49-F238E27FC236}">
                    <a16:creationId xmlns:a16="http://schemas.microsoft.com/office/drawing/2014/main" id="{EF0CF983-E990-7B44-A737-D5C718BA563E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205" name="Google Shape;51;p1">
                <a:extLst>
                  <a:ext uri="{FF2B5EF4-FFF2-40B4-BE49-F238E27FC236}">
                    <a16:creationId xmlns:a16="http://schemas.microsoft.com/office/drawing/2014/main" id="{613C1FB5-9D74-4C48-94F5-D3B4F93DF5F2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199" name="Google Shape;52;p1">
              <a:extLst>
                <a:ext uri="{FF2B5EF4-FFF2-40B4-BE49-F238E27FC236}">
                  <a16:creationId xmlns:a16="http://schemas.microsoft.com/office/drawing/2014/main" id="{BF6BF12F-9BDA-E24E-9332-BD43FD640EDC}"/>
                </a:ext>
              </a:extLst>
            </p:cNvPr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200" name="Google Shape;53;p1">
                <a:extLst>
                  <a:ext uri="{FF2B5EF4-FFF2-40B4-BE49-F238E27FC236}">
                    <a16:creationId xmlns:a16="http://schemas.microsoft.com/office/drawing/2014/main" id="{14A023B2-DD77-CE40-ACB9-C50B5C348215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$1,258.88</a:t>
                </a:r>
                <a:endParaRPr sz="714" b="1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54;p1">
                <a:extLst>
                  <a:ext uri="{FF2B5EF4-FFF2-40B4-BE49-F238E27FC236}">
                    <a16:creationId xmlns:a16="http://schemas.microsoft.com/office/drawing/2014/main" id="{F7AEFE49-5F0D-3040-B67D-FD07FF811E60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SzPts val="714"/>
                </a:pPr>
                <a:r>
                  <a:rPr lang="en-US" sz="714" b="1" dirty="0">
                    <a:solidFill>
                      <a:srgbClr val="002C46"/>
                    </a:solidFill>
                  </a:rPr>
                  <a:t>Projects </a:t>
                </a:r>
                <a:r>
                  <a:rPr lang="en-US" sz="714" b="1" dirty="0" err="1">
                    <a:solidFill>
                      <a:srgbClr val="002C46"/>
                    </a:solidFill>
                  </a:rPr>
                  <a:t>Opex</a:t>
                </a:r>
                <a:r>
                  <a:rPr lang="en-US" sz="714" b="1" dirty="0">
                    <a:solidFill>
                      <a:srgbClr val="002C46"/>
                    </a:solidFill>
                  </a:rPr>
                  <a:t> (4438)</a:t>
                </a: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Macintosh PowerPoint</Application>
  <PresentationFormat>On-screen Show (4:3)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SW Costs Value Driver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Monalco Value Driver Tree </dc:title>
  <dc:creator>Hui, Chris</dc:creator>
  <cp:lastModifiedBy>Leonard Fernando</cp:lastModifiedBy>
  <cp:revision>1</cp:revision>
  <dcterms:created xsi:type="dcterms:W3CDTF">2020-04-07T04:13:20Z</dcterms:created>
  <dcterms:modified xsi:type="dcterms:W3CDTF">2020-06-12T04:53:44Z</dcterms:modified>
</cp:coreProperties>
</file>