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0EA90-1593-2448-B622-FEF51DCB2A63}" v="36" dt="2020-06-12T20:26:28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4"/>
    <p:restoredTop sz="94774"/>
  </p:normalViewPr>
  <p:slideViewPr>
    <p:cSldViewPr snapToGrid="0">
      <p:cViewPr>
        <p:scale>
          <a:sx n="194" d="100"/>
          <a:sy n="194" d="100"/>
        </p:scale>
        <p:origin x="120" y="-8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Fernando" userId="9602231002f29d14" providerId="Windows Live" clId="Web-{9893BF5D-51CA-4F26-9B46-BB09DAC55E34}"/>
    <pc:docChg chg="modSld">
      <pc:chgData name="Leonard Fernando" userId="9602231002f29d14" providerId="Windows Live" clId="Web-{9893BF5D-51CA-4F26-9B46-BB09DAC55E34}" dt="2020-05-28T19:04:02.399" v="219" actId="1076"/>
      <pc:docMkLst>
        <pc:docMk/>
      </pc:docMkLst>
      <pc:sldChg chg="addSp delSp modSp">
        <pc:chgData name="Leonard Fernando" userId="9602231002f29d14" providerId="Windows Live" clId="Web-{9893BF5D-51CA-4F26-9B46-BB09DAC55E34}" dt="2020-05-28T19:04:02.399" v="219" actId="1076"/>
        <pc:sldMkLst>
          <pc:docMk/>
          <pc:sldMk cId="0" sldId="256"/>
        </pc:sldMkLst>
        <pc:spChg chg="add mod">
          <ac:chgData name="Leonard Fernando" userId="9602231002f29d14" providerId="Windows Live" clId="Web-{9893BF5D-51CA-4F26-9B46-BB09DAC55E34}" dt="2020-05-28T08:24:36.869" v="208" actId="1076"/>
          <ac:spMkLst>
            <pc:docMk/>
            <pc:sldMk cId="0" sldId="256"/>
            <ac:spMk id="3" creationId="{52776181-027F-491D-A564-528DD2C63F90}"/>
          </ac:spMkLst>
        </pc:spChg>
        <pc:spChg chg="mod">
          <ac:chgData name="Leonard Fernando" userId="9602231002f29d14" providerId="Windows Live" clId="Web-{9893BF5D-51CA-4F26-9B46-BB09DAC55E34}" dt="2020-05-28T07:56:30.069" v="36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7:59:22.407" v="58" actId="20577"/>
          <ac:spMkLst>
            <pc:docMk/>
            <pc:sldMk cId="0" sldId="256"/>
            <ac:spMk id="44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3:58.288" v="203" actId="1076"/>
          <ac:spMkLst>
            <pc:docMk/>
            <pc:sldMk cId="0" sldId="256"/>
            <ac:spMk id="63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2:03.032" v="179" actId="20577"/>
          <ac:spMkLst>
            <pc:docMk/>
            <pc:sldMk cId="0" sldId="256"/>
            <ac:spMk id="72" creationId="{00000000-0000-0000-0000-000000000000}"/>
          </ac:spMkLst>
        </pc:spChg>
        <pc:spChg chg="del mod">
          <ac:chgData name="Leonard Fernando" userId="9602231002f29d14" providerId="Windows Live" clId="Web-{9893BF5D-51CA-4F26-9B46-BB09DAC55E34}" dt="2020-05-28T08:18:24.676" v="141"/>
          <ac:spMkLst>
            <pc:docMk/>
            <pc:sldMk cId="0" sldId="256"/>
            <ac:spMk id="74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00:09.738" v="61" actId="20577"/>
          <ac:spMkLst>
            <pc:docMk/>
            <pc:sldMk cId="0" sldId="256"/>
            <ac:spMk id="80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3:05.473" v="196" actId="20577"/>
          <ac:spMkLst>
            <pc:docMk/>
            <pc:sldMk cId="0" sldId="256"/>
            <ac:spMk id="81" creationId="{00000000-0000-0000-0000-000000000000}"/>
          </ac:spMkLst>
        </pc:spChg>
        <pc:spChg chg="del mod">
          <ac:chgData name="Leonard Fernando" userId="9602231002f29d14" providerId="Windows Live" clId="Web-{9893BF5D-51CA-4F26-9B46-BB09DAC55E34}" dt="2020-05-28T08:03:34.453" v="68"/>
          <ac:spMkLst>
            <pc:docMk/>
            <pc:sldMk cId="0" sldId="256"/>
            <ac:spMk id="82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1:48.656" v="169" actId="20577"/>
          <ac:spMkLst>
            <pc:docMk/>
            <pc:sldMk cId="0" sldId="256"/>
            <ac:spMk id="90" creationId="{00000000-0000-0000-0000-000000000000}"/>
          </ac:spMkLst>
        </pc:spChg>
        <pc:spChg chg="del mod">
          <ac:chgData name="Leonard Fernando" userId="9602231002f29d14" providerId="Windows Live" clId="Web-{9893BF5D-51CA-4F26-9B46-BB09DAC55E34}" dt="2020-05-28T08:01:59.104" v="65"/>
          <ac:spMkLst>
            <pc:docMk/>
            <pc:sldMk cId="0" sldId="256"/>
            <ac:spMk id="91" creationId="{00000000-0000-0000-0000-000000000000}"/>
          </ac:spMkLst>
        </pc:spChg>
        <pc:spChg chg="del mod">
          <ac:chgData name="Leonard Fernando" userId="9602231002f29d14" providerId="Windows Live" clId="Web-{9893BF5D-51CA-4F26-9B46-BB09DAC55E34}" dt="2020-05-28T08:01:54.088" v="63"/>
          <ac:spMkLst>
            <pc:docMk/>
            <pc:sldMk cId="0" sldId="256"/>
            <ac:spMk id="92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3:17.880" v="199" actId="20577"/>
          <ac:spMkLst>
            <pc:docMk/>
            <pc:sldMk cId="0" sldId="256"/>
            <ac:spMk id="99" creationId="{00000000-0000-0000-0000-000000000000}"/>
          </ac:spMkLst>
        </pc:spChg>
        <pc:spChg chg="del">
          <ac:chgData name="Leonard Fernando" userId="9602231002f29d14" providerId="Windows Live" clId="Web-{9893BF5D-51CA-4F26-9B46-BB09DAC55E34}" dt="2020-05-28T08:22:18.548" v="180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7:55:45.707" v="34" actId="20577"/>
          <ac:spMkLst>
            <pc:docMk/>
            <pc:sldMk cId="0" sldId="256"/>
            <ac:spMk id="115" creationId="{E90A3CD7-C2A2-4266-82AB-2312809ABA76}"/>
          </ac:spMkLst>
        </pc:spChg>
        <pc:spChg chg="del">
          <ac:chgData name="Leonard Fernando" userId="9602231002f29d14" providerId="Windows Live" clId="Web-{9893BF5D-51CA-4F26-9B46-BB09DAC55E34}" dt="2020-05-28T08:19:02.975" v="147"/>
          <ac:spMkLst>
            <pc:docMk/>
            <pc:sldMk cId="0" sldId="256"/>
            <ac:spMk id="116" creationId="{7350A384-8944-42AD-9455-D106B9DA46FF}"/>
          </ac:spMkLst>
        </pc:spChg>
        <pc:spChg chg="del mod topLvl">
          <ac:chgData name="Leonard Fernando" userId="9602231002f29d14" providerId="Windows Live" clId="Web-{9893BF5D-51CA-4F26-9B46-BB09DAC55E34}" dt="2020-05-28T08:21:15.592" v="160"/>
          <ac:spMkLst>
            <pc:docMk/>
            <pc:sldMk cId="0" sldId="256"/>
            <ac:spMk id="117" creationId="{CBFC9A18-B1E7-49BB-BEE2-DDA35D038943}"/>
          </ac:spMkLst>
        </pc:spChg>
        <pc:spChg chg="ord">
          <ac:chgData name="Leonard Fernando" userId="9602231002f29d14" providerId="Windows Live" clId="Web-{9893BF5D-51CA-4F26-9B46-BB09DAC55E34}" dt="2020-05-28T08:10:14.898" v="89"/>
          <ac:spMkLst>
            <pc:docMk/>
            <pc:sldMk cId="0" sldId="256"/>
            <ac:spMk id="122" creationId="{C3088A67-7A5B-45B6-A448-BCFE6F99CEB0}"/>
          </ac:spMkLst>
        </pc:spChg>
        <pc:spChg chg="mod">
          <ac:chgData name="Leonard Fernando" userId="9602231002f29d14" providerId="Windows Live" clId="Web-{9893BF5D-51CA-4F26-9B46-BB09DAC55E34}" dt="2020-05-28T08:23:11.442" v="197" actId="20577"/>
          <ac:spMkLst>
            <pc:docMk/>
            <pc:sldMk cId="0" sldId="256"/>
            <ac:spMk id="123" creationId="{21C1B1B0-D50B-43C7-9536-4122C8A3DEF4}"/>
          </ac:spMkLst>
        </pc:spChg>
        <pc:spChg chg="add mod">
          <ac:chgData name="Leonard Fernando" userId="9602231002f29d14" providerId="Windows Live" clId="Web-{9893BF5D-51CA-4F26-9B46-BB09DAC55E34}" dt="2020-05-28T19:04:02.399" v="219" actId="1076"/>
          <ac:spMkLst>
            <pc:docMk/>
            <pc:sldMk cId="0" sldId="256"/>
            <ac:spMk id="129" creationId="{4BCD5ACC-B663-4CC1-B161-211151850A62}"/>
          </ac:spMkLst>
        </pc:spChg>
        <pc:grpChg chg="add del mod">
          <ac:chgData name="Leonard Fernando" userId="9602231002f29d14" providerId="Windows Live" clId="Web-{9893BF5D-51CA-4F26-9B46-BB09DAC55E34}" dt="2020-05-28T08:08:40.174" v="78" actId="1076"/>
          <ac:grpSpMkLst>
            <pc:docMk/>
            <pc:sldMk cId="0" sldId="256"/>
            <ac:grpSpMk id="42" creationId="{00000000-0000-0000-0000-000000000000}"/>
          </ac:grpSpMkLst>
        </pc:grpChg>
        <pc:grpChg chg="del">
          <ac:chgData name="Leonard Fernando" userId="9602231002f29d14" providerId="Windows Live" clId="Web-{9893BF5D-51CA-4F26-9B46-BB09DAC55E34}" dt="2020-05-28T08:09:08.722" v="81"/>
          <ac:grpSpMkLst>
            <pc:docMk/>
            <pc:sldMk cId="0" sldId="256"/>
            <ac:grpSpMk id="45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24:09.633" v="204" actId="1076"/>
          <ac:grpSpMkLst>
            <pc:docMk/>
            <pc:sldMk cId="0" sldId="256"/>
            <ac:grpSpMk id="48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24:47.057" v="209" actId="1076"/>
          <ac:grpSpMkLst>
            <pc:docMk/>
            <pc:sldMk cId="0" sldId="256"/>
            <ac:grpSpMk id="57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25:41.232" v="215" actId="1076"/>
          <ac:grpSpMkLst>
            <pc:docMk/>
            <pc:sldMk cId="0" sldId="256"/>
            <ac:grpSpMk id="66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24:29.915" v="207" actId="1076"/>
          <ac:grpSpMkLst>
            <pc:docMk/>
            <pc:sldMk cId="0" sldId="256"/>
            <ac:grpSpMk id="75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11:36.340" v="100" actId="1076"/>
          <ac:grpSpMkLst>
            <pc:docMk/>
            <pc:sldMk cId="0" sldId="256"/>
            <ac:grpSpMk id="84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11:43.465" v="101" actId="1076"/>
          <ac:grpSpMkLst>
            <pc:docMk/>
            <pc:sldMk cId="0" sldId="256"/>
            <ac:grpSpMk id="93" creationId="{00000000-0000-0000-0000-000000000000}"/>
          </ac:grpSpMkLst>
        </pc:grpChg>
        <pc:grpChg chg="add del mod">
          <ac:chgData name="Leonard Fernando" userId="9602231002f29d14" providerId="Windows Live" clId="Web-{9893BF5D-51CA-4F26-9B46-BB09DAC55E34}" dt="2020-05-28T08:21:15.592" v="160"/>
          <ac:grpSpMkLst>
            <pc:docMk/>
            <pc:sldMk cId="0" sldId="256"/>
            <ac:grpSpMk id="111" creationId="{1B47F5D8-7072-491A-A166-69F2FE5F6AAD}"/>
          </ac:grpSpMkLst>
        </pc:grpChg>
        <pc:grpChg chg="del">
          <ac:chgData name="Leonard Fernando" userId="9602231002f29d14" providerId="Windows Live" clId="Web-{9893BF5D-51CA-4F26-9B46-BB09DAC55E34}" dt="2020-05-28T08:19:02.975" v="147"/>
          <ac:grpSpMkLst>
            <pc:docMk/>
            <pc:sldMk cId="0" sldId="256"/>
            <ac:grpSpMk id="112" creationId="{D344764D-3B63-4030-A316-AD8151879D30}"/>
          </ac:grpSpMkLst>
        </pc:grpChg>
        <pc:grpChg chg="topLvl">
          <ac:chgData name="Leonard Fernando" userId="9602231002f29d14" providerId="Windows Live" clId="Web-{9893BF5D-51CA-4F26-9B46-BB09DAC55E34}" dt="2020-05-28T08:21:15.592" v="160"/>
          <ac:grpSpMkLst>
            <pc:docMk/>
            <pc:sldMk cId="0" sldId="256"/>
            <ac:grpSpMk id="113" creationId="{1463F350-08F9-4EE1-B155-C34C97D3108E}"/>
          </ac:grpSpMkLst>
        </pc:grpChg>
        <pc:grpChg chg="add mod">
          <ac:chgData name="Leonard Fernando" userId="9602231002f29d14" providerId="Windows Live" clId="Web-{9893BF5D-51CA-4F26-9B46-BB09DAC55E34}" dt="2020-05-28T08:25:09.511" v="212" actId="1076"/>
          <ac:grpSpMkLst>
            <pc:docMk/>
            <pc:sldMk cId="0" sldId="256"/>
            <ac:grpSpMk id="119" creationId="{8C9225F1-B9F4-4F67-A576-2394533AECCC}"/>
          </ac:grpSpMkLst>
        </pc:grpChg>
        <pc:cxnChg chg="add mod">
          <ac:chgData name="Leonard Fernando" userId="9602231002f29d14" providerId="Windows Live" clId="Web-{9893BF5D-51CA-4F26-9B46-BB09DAC55E34}" dt="2020-05-28T07:54:13.827" v="21" actId="14100"/>
          <ac:cxnSpMkLst>
            <pc:docMk/>
            <pc:sldMk cId="0" sldId="256"/>
            <ac:cxnSpMk id="2" creationId="{63FE3B59-B05D-4F4D-9FF2-BE98C77D2F91}"/>
          </ac:cxnSpMkLst>
        </pc:cxnChg>
        <pc:cxnChg chg="del">
          <ac:chgData name="Leonard Fernando" userId="9602231002f29d14" providerId="Windows Live" clId="Web-{9893BF5D-51CA-4F26-9B46-BB09DAC55E34}" dt="2020-05-28T08:09:05.472" v="80"/>
          <ac:cxnSpMkLst>
            <pc:docMk/>
            <pc:sldMk cId="0" sldId="256"/>
            <ac:cxnSpMk id="24" creationId="{00000000-0000-0000-0000-000000000000}"/>
          </ac:cxnSpMkLst>
        </pc:cxnChg>
        <pc:cxnChg chg="mod">
          <ac:chgData name="Leonard Fernando" userId="9602231002f29d14" providerId="Windows Live" clId="Web-{9893BF5D-51CA-4F26-9B46-BB09DAC55E34}" dt="2020-05-28T08:08:06.328" v="74" actId="1076"/>
          <ac:cxnSpMkLst>
            <pc:docMk/>
            <pc:sldMk cId="0" sldId="256"/>
            <ac:cxnSpMk id="25" creationId="{00000000-0000-0000-0000-000000000000}"/>
          </ac:cxnSpMkLst>
        </pc:cxnChg>
        <pc:cxnChg chg="del">
          <ac:chgData name="Leonard Fernando" userId="9602231002f29d14" providerId="Windows Live" clId="Web-{9893BF5D-51CA-4F26-9B46-BB09DAC55E34}" dt="2020-05-28T08:09:23.223" v="83"/>
          <ac:cxnSpMkLst>
            <pc:docMk/>
            <pc:sldMk cId="0" sldId="256"/>
            <ac:cxnSpMk id="26" creationId="{00000000-0000-0000-0000-000000000000}"/>
          </ac:cxnSpMkLst>
        </pc:cxnChg>
        <pc:cxnChg chg="mod">
          <ac:chgData name="Leonard Fernando" userId="9602231002f29d14" providerId="Windows Live" clId="Web-{9893BF5D-51CA-4F26-9B46-BB09DAC55E34}" dt="2020-05-28T08:08:21.891" v="76" actId="1076"/>
          <ac:cxnSpMkLst>
            <pc:docMk/>
            <pc:sldMk cId="0" sldId="256"/>
            <ac:cxnSpMk id="27" creationId="{00000000-0000-0000-0000-000000000000}"/>
          </ac:cxnSpMkLst>
        </pc:cxnChg>
        <pc:cxnChg chg="mod">
          <ac:chgData name="Leonard Fernando" userId="9602231002f29d14" providerId="Windows Live" clId="Web-{9893BF5D-51CA-4F26-9B46-BB09DAC55E34}" dt="2020-05-28T08:23:42.303" v="200" actId="14100"/>
          <ac:cxnSpMkLst>
            <pc:docMk/>
            <pc:sldMk cId="0" sldId="256"/>
            <ac:cxnSpMk id="38" creationId="{00000000-0000-0000-0000-000000000000}"/>
          </ac:cxnSpMkLst>
        </pc:cxnChg>
        <pc:cxnChg chg="add mod">
          <ac:chgData name="Leonard Fernando" userId="9602231002f29d14" providerId="Windows Live" clId="Web-{9893BF5D-51CA-4F26-9B46-BB09DAC55E34}" dt="2020-05-28T08:23:50.694" v="201" actId="14100"/>
          <ac:cxnSpMkLst>
            <pc:docMk/>
            <pc:sldMk cId="0" sldId="256"/>
            <ac:cxnSpMk id="100" creationId="{F6F3B0BB-258B-415A-9D33-837682557480}"/>
          </ac:cxnSpMkLst>
        </pc:cxnChg>
        <pc:cxnChg chg="add del mod">
          <ac:chgData name="Leonard Fernando" userId="9602231002f29d14" providerId="Windows Live" clId="Web-{9893BF5D-51CA-4F26-9B46-BB09DAC55E34}" dt="2020-05-28T07:56:52.055" v="38"/>
          <ac:cxnSpMkLst>
            <pc:docMk/>
            <pc:sldMk cId="0" sldId="256"/>
            <ac:cxnSpMk id="118" creationId="{52AECC09-EBBA-477A-915B-6A273DADEBD9}"/>
          </ac:cxnSpMkLst>
        </pc:cxnChg>
        <pc:cxnChg chg="add mod ord">
          <ac:chgData name="Leonard Fernando" userId="9602231002f29d14" providerId="Windows Live" clId="Web-{9893BF5D-51CA-4F26-9B46-BB09DAC55E34}" dt="2020-05-28T08:25:01.886" v="211" actId="1076"/>
          <ac:cxnSpMkLst>
            <pc:docMk/>
            <pc:sldMk cId="0" sldId="256"/>
            <ac:cxnSpMk id="126" creationId="{22C4CA8C-6C84-438E-A448-5FCD32C28C17}"/>
          </ac:cxnSpMkLst>
        </pc:cxnChg>
        <pc:cxnChg chg="add del mod ord">
          <ac:chgData name="Leonard Fernando" userId="9602231002f29d14" providerId="Windows Live" clId="Web-{9893BF5D-51CA-4F26-9B46-BB09DAC55E34}" dt="2020-05-28T08:12:43.859" v="105"/>
          <ac:cxnSpMkLst>
            <pc:docMk/>
            <pc:sldMk cId="0" sldId="256"/>
            <ac:cxnSpMk id="127" creationId="{575040A3-0558-4830-9AF2-107806546CC5}"/>
          </ac:cxnSpMkLst>
        </pc:cxnChg>
        <pc:cxnChg chg="add mod ord">
          <ac:chgData name="Leonard Fernando" userId="9602231002f29d14" providerId="Windows Live" clId="Web-{9893BF5D-51CA-4F26-9B46-BB09DAC55E34}" dt="2020-05-28T08:24:24.024" v="206" actId="1076"/>
          <ac:cxnSpMkLst>
            <pc:docMk/>
            <pc:sldMk cId="0" sldId="256"/>
            <ac:cxnSpMk id="128" creationId="{D878C647-FC40-438C-8F20-5C42EB06B4A4}"/>
          </ac:cxnSpMkLst>
        </pc:cxnChg>
        <pc:cxnChg chg="add del mod">
          <ac:chgData name="Leonard Fernando" userId="9602231002f29d14" providerId="Windows Live" clId="Web-{9893BF5D-51CA-4F26-9B46-BB09DAC55E34}" dt="2020-05-28T08:20:51.247" v="157"/>
          <ac:cxnSpMkLst>
            <pc:docMk/>
            <pc:sldMk cId="0" sldId="256"/>
            <ac:cxnSpMk id="130" creationId="{13BC3B85-FDC7-4F77-9460-DF0D6A51365C}"/>
          </ac:cxnSpMkLst>
        </pc:cxnChg>
        <pc:cxnChg chg="add mod">
          <ac:chgData name="Leonard Fernando" userId="9602231002f29d14" providerId="Windows Live" clId="Web-{9893BF5D-51CA-4F26-9B46-BB09DAC55E34}" dt="2020-05-28T08:25:53.529" v="218" actId="1076"/>
          <ac:cxnSpMkLst>
            <pc:docMk/>
            <pc:sldMk cId="0" sldId="256"/>
            <ac:cxnSpMk id="131" creationId="{535EAE09-0EEB-4B30-AA61-A1FBEE246120}"/>
          </ac:cxnSpMkLst>
        </pc:cxnChg>
      </pc:sldChg>
    </pc:docChg>
  </pc:docChgLst>
  <pc:docChgLst>
    <pc:chgData name="Leonard Fernando" userId="9602231002f29d14" providerId="LiveId" clId="{AFA0EA90-1593-2448-B622-FEF51DCB2A63}"/>
    <pc:docChg chg="undo custSel modSld">
      <pc:chgData name="Leonard Fernando" userId="9602231002f29d14" providerId="LiveId" clId="{AFA0EA90-1593-2448-B622-FEF51DCB2A63}" dt="2020-06-12T20:41:50.003" v="934" actId="20577"/>
      <pc:docMkLst>
        <pc:docMk/>
      </pc:docMkLst>
      <pc:sldChg chg="addSp delSp modSp">
        <pc:chgData name="Leonard Fernando" userId="9602231002f29d14" providerId="LiveId" clId="{AFA0EA90-1593-2448-B622-FEF51DCB2A63}" dt="2020-06-12T20:41:50.003" v="934" actId="20577"/>
        <pc:sldMkLst>
          <pc:docMk/>
          <pc:sldMk cId="0" sldId="256"/>
        </pc:sldMkLst>
        <pc:spChg chg="add mod">
          <ac:chgData name="Leonard Fernando" userId="9602231002f29d14" providerId="LiveId" clId="{AFA0EA90-1593-2448-B622-FEF51DCB2A63}" dt="2020-06-10T06:41:26.542" v="493" actId="1076"/>
          <ac:spMkLst>
            <pc:docMk/>
            <pc:sldMk cId="0" sldId="256"/>
            <ac:spMk id="6" creationId="{592B0C24-3A66-D347-AB44-56ECEE673F51}"/>
          </ac:spMkLst>
        </pc:spChg>
        <pc:spChg chg="add mod">
          <ac:chgData name="Leonard Fernando" userId="9602231002f29d14" providerId="LiveId" clId="{AFA0EA90-1593-2448-B622-FEF51DCB2A63}" dt="2020-06-12T05:12:42.480" v="636" actId="207"/>
          <ac:spMkLst>
            <pc:docMk/>
            <pc:sldMk cId="0" sldId="256"/>
            <ac:spMk id="12" creationId="{17114E9B-1323-A44D-B6A0-50810B82495E}"/>
          </ac:spMkLst>
        </pc:spChg>
        <pc:spChg chg="del">
          <ac:chgData name="Leonard Fernando" userId="9602231002f29d14" providerId="LiveId" clId="{AFA0EA90-1593-2448-B622-FEF51DCB2A63}" dt="2020-06-02T04:23:38.711" v="15" actId="478"/>
          <ac:spMkLst>
            <pc:docMk/>
            <pc:sldMk cId="0" sldId="256"/>
            <ac:spMk id="20" creationId="{00000000-0000-0000-0000-000000000000}"/>
          </ac:spMkLst>
        </pc:spChg>
        <pc:spChg chg="mod">
          <ac:chgData name="Leonard Fernando" userId="9602231002f29d14" providerId="LiveId" clId="{AFA0EA90-1593-2448-B622-FEF51DCB2A63}" dt="2020-06-12T20:38:48.832" v="903" actId="20577"/>
          <ac:spMkLst>
            <pc:docMk/>
            <pc:sldMk cId="0" sldId="256"/>
            <ac:spMk id="79" creationId="{15E290DA-5ABC-6F46-8ABF-1DF600D11DB8}"/>
          </ac:spMkLst>
        </pc:spChg>
        <pc:spChg chg="mod">
          <ac:chgData name="Leonard Fernando" userId="9602231002f29d14" providerId="LiveId" clId="{AFA0EA90-1593-2448-B622-FEF51DCB2A63}" dt="2020-06-09T19:09:33.150" v="316" actId="20577"/>
          <ac:spMkLst>
            <pc:docMk/>
            <pc:sldMk cId="0" sldId="256"/>
            <ac:spMk id="80" creationId="{D2FDD9D9-0D7E-1244-8300-03818B6B6740}"/>
          </ac:spMkLst>
        </pc:spChg>
        <pc:spChg chg="del mod">
          <ac:chgData name="Leonard Fernando" userId="9602231002f29d14" providerId="LiveId" clId="{AFA0EA90-1593-2448-B622-FEF51DCB2A63}" dt="2020-06-02T04:26:06.666" v="58" actId="478"/>
          <ac:spMkLst>
            <pc:docMk/>
            <pc:sldMk cId="0" sldId="256"/>
            <ac:spMk id="81" creationId="{057A30DC-70A9-1E42-8B39-E7387F08DB54}"/>
          </ac:spMkLst>
        </pc:spChg>
        <pc:spChg chg="mod">
          <ac:chgData name="Leonard Fernando" userId="9602231002f29d14" providerId="LiveId" clId="{AFA0EA90-1593-2448-B622-FEF51DCB2A63}" dt="2020-06-02T04:25:58.531" v="57"/>
          <ac:spMkLst>
            <pc:docMk/>
            <pc:sldMk cId="0" sldId="256"/>
            <ac:spMk id="82" creationId="{350E92AA-A2B8-F546-ADEC-90415F2BEAFF}"/>
          </ac:spMkLst>
        </pc:spChg>
        <pc:spChg chg="mod">
          <ac:chgData name="Leonard Fernando" userId="9602231002f29d14" providerId="LiveId" clId="{AFA0EA90-1593-2448-B622-FEF51DCB2A63}" dt="2020-06-02T04:25:58.531" v="57"/>
          <ac:spMkLst>
            <pc:docMk/>
            <pc:sldMk cId="0" sldId="256"/>
            <ac:spMk id="83" creationId="{8803D5F3-145E-3C40-95BD-F97D391B9DBF}"/>
          </ac:spMkLst>
        </pc:spChg>
        <pc:spChg chg="add mod">
          <ac:chgData name="Leonard Fernando" userId="9602231002f29d14" providerId="LiveId" clId="{AFA0EA90-1593-2448-B622-FEF51DCB2A63}" dt="2020-06-10T06:41:31.873" v="494" actId="1076"/>
          <ac:spMkLst>
            <pc:docMk/>
            <pc:sldMk cId="0" sldId="256"/>
            <ac:spMk id="92" creationId="{FCC2D57A-83EC-C444-89FD-7CBF89E1E39A}"/>
          </ac:spMkLst>
        </pc:spChg>
        <pc:spChg chg="mod">
          <ac:chgData name="Leonard Fernando" userId="9602231002f29d14" providerId="LiveId" clId="{AFA0EA90-1593-2448-B622-FEF51DCB2A63}" dt="2020-06-02T04:31:28.729" v="115"/>
          <ac:spMkLst>
            <pc:docMk/>
            <pc:sldMk cId="0" sldId="256"/>
            <ac:spMk id="97" creationId="{C64ACFF1-CB4D-AE40-99E7-A73673F2D466}"/>
          </ac:spMkLst>
        </pc:spChg>
        <pc:spChg chg="mod">
          <ac:chgData name="Leonard Fernando" userId="9602231002f29d14" providerId="LiveId" clId="{AFA0EA90-1593-2448-B622-FEF51DCB2A63}" dt="2020-06-02T04:31:28.729" v="115"/>
          <ac:spMkLst>
            <pc:docMk/>
            <pc:sldMk cId="0" sldId="256"/>
            <ac:spMk id="98" creationId="{4605EE42-BCA4-6D42-81D1-DE8C5CDF4ECF}"/>
          </ac:spMkLst>
        </pc:spChg>
        <pc:spChg chg="mod">
          <ac:chgData name="Leonard Fernando" userId="9602231002f29d14" providerId="LiveId" clId="{AFA0EA90-1593-2448-B622-FEF51DCB2A63}" dt="2020-06-12T20:35:12.922" v="856" actId="20577"/>
          <ac:spMkLst>
            <pc:docMk/>
            <pc:sldMk cId="0" sldId="256"/>
            <ac:spMk id="99" creationId="{E3E1C4BB-C79A-C546-A960-DCE6C73B85F8}"/>
          </ac:spMkLst>
        </pc:spChg>
        <pc:spChg chg="mod">
          <ac:chgData name="Leonard Fernando" userId="9602231002f29d14" providerId="LiveId" clId="{AFA0EA90-1593-2448-B622-FEF51DCB2A63}" dt="2020-06-12T05:16:43.522" v="644" actId="20577"/>
          <ac:spMkLst>
            <pc:docMk/>
            <pc:sldMk cId="0" sldId="256"/>
            <ac:spMk id="100" creationId="{D14675DB-5519-0D4D-B057-15D49D1F3C0A}"/>
          </ac:spMkLst>
        </pc:spChg>
        <pc:spChg chg="mod">
          <ac:chgData name="Leonard Fernando" userId="9602231002f29d14" providerId="LiveId" clId="{AFA0EA90-1593-2448-B622-FEF51DCB2A63}" dt="2020-06-12T04:27:26.934" v="512" actId="20577"/>
          <ac:spMkLst>
            <pc:docMk/>
            <pc:sldMk cId="0" sldId="256"/>
            <ac:spMk id="101" creationId="{8352435C-C125-2246-A9E2-CFB4CE2F7BCE}"/>
          </ac:spMkLst>
        </pc:spChg>
        <pc:spChg chg="mod">
          <ac:chgData name="Leonard Fernando" userId="9602231002f29d14" providerId="LiveId" clId="{AFA0EA90-1593-2448-B622-FEF51DCB2A63}" dt="2020-06-02T04:23:34.318" v="14" actId="122"/>
          <ac:spMkLst>
            <pc:docMk/>
            <pc:sldMk cId="0" sldId="256"/>
            <ac:spMk id="102" creationId="{00000000-0000-0000-0000-000000000000}"/>
          </ac:spMkLst>
        </pc:spChg>
        <pc:spChg chg="del">
          <ac:chgData name="Leonard Fernando" userId="9602231002f29d14" providerId="LiveId" clId="{AFA0EA90-1593-2448-B622-FEF51DCB2A63}" dt="2020-06-02T04:23:30.635" v="13" actId="478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Leonard Fernando" userId="9602231002f29d14" providerId="LiveId" clId="{AFA0EA90-1593-2448-B622-FEF51DCB2A63}" dt="2020-06-09T19:19:17.987" v="466"/>
          <ac:spMkLst>
            <pc:docMk/>
            <pc:sldMk cId="0" sldId="256"/>
            <ac:spMk id="103" creationId="{E8220324-5D7A-B548-A74E-5057106210EF}"/>
          </ac:spMkLst>
        </pc:spChg>
        <pc:spChg chg="del mod">
          <ac:chgData name="Leonard Fernando" userId="9602231002f29d14" providerId="LiveId" clId="{AFA0EA90-1593-2448-B622-FEF51DCB2A63}" dt="2020-06-02T04:23:11.510" v="3" actId="478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Leonard Fernando" userId="9602231002f29d14" providerId="LiveId" clId="{AFA0EA90-1593-2448-B622-FEF51DCB2A63}" dt="2020-06-09T19:19:17.987" v="466"/>
          <ac:spMkLst>
            <pc:docMk/>
            <pc:sldMk cId="0" sldId="256"/>
            <ac:spMk id="104" creationId="{13CD7345-8026-D54A-B89C-3BB508A4F9C4}"/>
          </ac:spMkLst>
        </pc:spChg>
        <pc:spChg chg="del">
          <ac:chgData name="Leonard Fernando" userId="9602231002f29d14" providerId="LiveId" clId="{AFA0EA90-1593-2448-B622-FEF51DCB2A63}" dt="2020-06-02T04:23:05.544" v="0" actId="478"/>
          <ac:spMkLst>
            <pc:docMk/>
            <pc:sldMk cId="0" sldId="256"/>
            <ac:spMk id="105" creationId="{00000000-0000-0000-0000-000000000000}"/>
          </ac:spMkLst>
        </pc:spChg>
        <pc:spChg chg="del">
          <ac:chgData name="Leonard Fernando" userId="9602231002f29d14" providerId="LiveId" clId="{AFA0EA90-1593-2448-B622-FEF51DCB2A63}" dt="2020-06-02T04:23:14.617" v="4" actId="478"/>
          <ac:spMkLst>
            <pc:docMk/>
            <pc:sldMk cId="0" sldId="256"/>
            <ac:spMk id="106" creationId="{00000000-0000-0000-0000-000000000000}"/>
          </ac:spMkLst>
        </pc:spChg>
        <pc:spChg chg="del">
          <ac:chgData name="Leonard Fernando" userId="9602231002f29d14" providerId="LiveId" clId="{AFA0EA90-1593-2448-B622-FEF51DCB2A63}" dt="2020-06-02T04:23:14.617" v="4" actId="478"/>
          <ac:spMkLst>
            <pc:docMk/>
            <pc:sldMk cId="0" sldId="256"/>
            <ac:spMk id="107" creationId="{00000000-0000-0000-0000-000000000000}"/>
          </ac:spMkLst>
        </pc:spChg>
        <pc:spChg chg="del">
          <ac:chgData name="Leonard Fernando" userId="9602231002f29d14" providerId="LiveId" clId="{AFA0EA90-1593-2448-B622-FEF51DCB2A63}" dt="2020-06-02T04:23:14.617" v="4" actId="478"/>
          <ac:spMkLst>
            <pc:docMk/>
            <pc:sldMk cId="0" sldId="256"/>
            <ac:spMk id="108" creationId="{00000000-0000-0000-0000-000000000000}"/>
          </ac:spMkLst>
        </pc:spChg>
        <pc:spChg chg="mod">
          <ac:chgData name="Leonard Fernando" userId="9602231002f29d14" providerId="LiveId" clId="{AFA0EA90-1593-2448-B622-FEF51DCB2A63}" dt="2020-06-09T19:19:52.791" v="472"/>
          <ac:spMkLst>
            <pc:docMk/>
            <pc:sldMk cId="0" sldId="256"/>
            <ac:spMk id="108" creationId="{B8B0FCC5-70C7-8C4D-8D61-27AB332E9485}"/>
          </ac:spMkLst>
        </pc:spChg>
        <pc:spChg chg="mod">
          <ac:chgData name="Leonard Fernando" userId="9602231002f29d14" providerId="LiveId" clId="{AFA0EA90-1593-2448-B622-FEF51DCB2A63}" dt="2020-06-12T05:09:24.617" v="617" actId="1076"/>
          <ac:spMkLst>
            <pc:docMk/>
            <pc:sldMk cId="0" sldId="256"/>
            <ac:spMk id="109" creationId="{CD3EB66E-8BC8-EA4D-B0EB-5FC00BBDE391}"/>
          </ac:spMkLst>
        </pc:spChg>
        <pc:spChg chg="mod">
          <ac:chgData name="Leonard Fernando" userId="9602231002f29d14" providerId="LiveId" clId="{AFA0EA90-1593-2448-B622-FEF51DCB2A63}" dt="2020-06-09T19:19:52.791" v="472"/>
          <ac:spMkLst>
            <pc:docMk/>
            <pc:sldMk cId="0" sldId="256"/>
            <ac:spMk id="110" creationId="{F06ABCA3-8B80-E84A-A230-FEA88E7E1C5E}"/>
          </ac:spMkLst>
        </pc:spChg>
        <pc:spChg chg="mod">
          <ac:chgData name="Leonard Fernando" userId="9602231002f29d14" providerId="LiveId" clId="{AFA0EA90-1593-2448-B622-FEF51DCB2A63}" dt="2020-06-02T04:39:10.767" v="150"/>
          <ac:spMkLst>
            <pc:docMk/>
            <pc:sldMk cId="0" sldId="256"/>
            <ac:spMk id="112" creationId="{7E2A5C71-2759-124C-801F-6DFF5385153B}"/>
          </ac:spMkLst>
        </pc:spChg>
        <pc:spChg chg="mod">
          <ac:chgData name="Leonard Fernando" userId="9602231002f29d14" providerId="LiveId" clId="{AFA0EA90-1593-2448-B622-FEF51DCB2A63}" dt="2020-06-02T04:39:10.767" v="150"/>
          <ac:spMkLst>
            <pc:docMk/>
            <pc:sldMk cId="0" sldId="256"/>
            <ac:spMk id="113" creationId="{41AD6CA4-CA84-7E48-8B04-C6C1274687DC}"/>
          </ac:spMkLst>
        </pc:spChg>
        <pc:spChg chg="mod">
          <ac:chgData name="Leonard Fernando" userId="9602231002f29d14" providerId="LiveId" clId="{AFA0EA90-1593-2448-B622-FEF51DCB2A63}" dt="2020-06-09T19:19:52.791" v="472"/>
          <ac:spMkLst>
            <pc:docMk/>
            <pc:sldMk cId="0" sldId="256"/>
            <ac:spMk id="114" creationId="{8BF45843-CCE6-9B4C-9476-8CCCDA4DAF01}"/>
          </ac:spMkLst>
        </pc:spChg>
        <pc:spChg chg="mod">
          <ac:chgData name="Leonard Fernando" userId="9602231002f29d14" providerId="LiveId" clId="{AFA0EA90-1593-2448-B622-FEF51DCB2A63}" dt="2020-06-12T20:31:35.323" v="808" actId="113"/>
          <ac:spMkLst>
            <pc:docMk/>
            <pc:sldMk cId="0" sldId="256"/>
            <ac:spMk id="122" creationId="{CEB5C348-8202-D749-A40F-0C5FDD99A416}"/>
          </ac:spMkLst>
        </pc:spChg>
        <pc:spChg chg="mod">
          <ac:chgData name="Leonard Fernando" userId="9602231002f29d14" providerId="LiveId" clId="{AFA0EA90-1593-2448-B622-FEF51DCB2A63}" dt="2020-06-12T20:24:44.788" v="712" actId="20577"/>
          <ac:spMkLst>
            <pc:docMk/>
            <pc:sldMk cId="0" sldId="256"/>
            <ac:spMk id="123" creationId="{C2EE31AA-F4B6-AA44-A2A4-0664BF12727D}"/>
          </ac:spMkLst>
        </pc:spChg>
        <pc:spChg chg="mod">
          <ac:chgData name="Leonard Fernando" userId="9602231002f29d14" providerId="LiveId" clId="{AFA0EA90-1593-2448-B622-FEF51DCB2A63}" dt="2020-06-02T05:23:26.450" v="273"/>
          <ac:spMkLst>
            <pc:docMk/>
            <pc:sldMk cId="0" sldId="256"/>
            <ac:spMk id="124" creationId="{FC5BE2FE-23B9-0A48-8649-CB3F253E480E}"/>
          </ac:spMkLst>
        </pc:spChg>
        <pc:spChg chg="mod">
          <ac:chgData name="Leonard Fernando" userId="9602231002f29d14" providerId="LiveId" clId="{AFA0EA90-1593-2448-B622-FEF51DCB2A63}" dt="2020-06-02T05:23:26.450" v="273"/>
          <ac:spMkLst>
            <pc:docMk/>
            <pc:sldMk cId="0" sldId="256"/>
            <ac:spMk id="125" creationId="{A887213B-B01A-3D44-B48F-956AC6F24A29}"/>
          </ac:spMkLst>
        </pc:spChg>
        <pc:spChg chg="mod">
          <ac:chgData name="Leonard Fernando" userId="9602231002f29d14" providerId="LiveId" clId="{AFA0EA90-1593-2448-B622-FEF51DCB2A63}" dt="2020-06-09T19:21:17.410" v="483"/>
          <ac:spMkLst>
            <pc:docMk/>
            <pc:sldMk cId="0" sldId="256"/>
            <ac:spMk id="126" creationId="{32207A4E-03E4-674A-8630-F65861908C72}"/>
          </ac:spMkLst>
        </pc:spChg>
        <pc:spChg chg="mod">
          <ac:chgData name="Leonard Fernando" userId="9602231002f29d14" providerId="LiveId" clId="{AFA0EA90-1593-2448-B622-FEF51DCB2A63}" dt="2020-06-09T19:21:17.410" v="483"/>
          <ac:spMkLst>
            <pc:docMk/>
            <pc:sldMk cId="0" sldId="256"/>
            <ac:spMk id="128" creationId="{D3DE52C5-454A-8E4D-92F2-EE0F50E29B93}"/>
          </ac:spMkLst>
        </pc:spChg>
        <pc:spChg chg="mod">
          <ac:chgData name="Leonard Fernando" userId="9602231002f29d14" providerId="LiveId" clId="{AFA0EA90-1593-2448-B622-FEF51DCB2A63}" dt="2020-06-12T05:06:06.213" v="515"/>
          <ac:spMkLst>
            <pc:docMk/>
            <pc:sldMk cId="0" sldId="256"/>
            <ac:spMk id="131" creationId="{E7E733A8-C190-D74D-B785-20E2F897863D}"/>
          </ac:spMkLst>
        </pc:spChg>
        <pc:spChg chg="mod">
          <ac:chgData name="Leonard Fernando" userId="9602231002f29d14" providerId="LiveId" clId="{AFA0EA90-1593-2448-B622-FEF51DCB2A63}" dt="2020-06-12T20:41:50.003" v="934" actId="20577"/>
          <ac:spMkLst>
            <pc:docMk/>
            <pc:sldMk cId="0" sldId="256"/>
            <ac:spMk id="134" creationId="{6F18D0B0-95F4-3E46-B017-0F276ECAA38E}"/>
          </ac:spMkLst>
        </pc:spChg>
        <pc:spChg chg="mod">
          <ac:chgData name="Leonard Fernando" userId="9602231002f29d14" providerId="LiveId" clId="{AFA0EA90-1593-2448-B622-FEF51DCB2A63}" dt="2020-06-02T04:24:21.054" v="21" actId="20577"/>
          <ac:spMkLst>
            <pc:docMk/>
            <pc:sldMk cId="0" sldId="256"/>
            <ac:spMk id="135" creationId="{F4C210DB-A208-4B4A-8483-605CD751F437}"/>
          </ac:spMkLst>
        </pc:spChg>
        <pc:spChg chg="mod">
          <ac:chgData name="Leonard Fernando" userId="9602231002f29d14" providerId="LiveId" clId="{AFA0EA90-1593-2448-B622-FEF51DCB2A63}" dt="2020-06-12T05:06:06.213" v="515"/>
          <ac:spMkLst>
            <pc:docMk/>
            <pc:sldMk cId="0" sldId="256"/>
            <ac:spMk id="136" creationId="{103AA51E-97B9-974C-9B4F-84B4FA13D0BF}"/>
          </ac:spMkLst>
        </pc:spChg>
        <pc:spChg chg="del">
          <ac:chgData name="Leonard Fernando" userId="9602231002f29d14" providerId="LiveId" clId="{AFA0EA90-1593-2448-B622-FEF51DCB2A63}" dt="2020-06-09T19:14:17.633" v="384" actId="478"/>
          <ac:spMkLst>
            <pc:docMk/>
            <pc:sldMk cId="0" sldId="256"/>
            <ac:spMk id="139" creationId="{3ACACF7D-E8CE-2744-83B2-3D5EB2C9E986}"/>
          </ac:spMkLst>
        </pc:spChg>
        <pc:spChg chg="mod">
          <ac:chgData name="Leonard Fernando" userId="9602231002f29d14" providerId="LiveId" clId="{AFA0EA90-1593-2448-B622-FEF51DCB2A63}" dt="2020-06-09T19:13:21.029" v="375" actId="20577"/>
          <ac:spMkLst>
            <pc:docMk/>
            <pc:sldMk cId="0" sldId="256"/>
            <ac:spMk id="144" creationId="{FCC8974D-AB59-A041-8E86-1F14E9839885}"/>
          </ac:spMkLst>
        </pc:spChg>
        <pc:spChg chg="mod">
          <ac:chgData name="Leonard Fernando" userId="9602231002f29d14" providerId="LiveId" clId="{AFA0EA90-1593-2448-B622-FEF51DCB2A63}" dt="2020-06-12T20:33:47.576" v="838" actId="20577"/>
          <ac:spMkLst>
            <pc:docMk/>
            <pc:sldMk cId="0" sldId="256"/>
            <ac:spMk id="154" creationId="{E9AB3935-27E1-B447-9DD2-1ED294F59617}"/>
          </ac:spMkLst>
        </pc:spChg>
        <pc:spChg chg="mod">
          <ac:chgData name="Leonard Fernando" userId="9602231002f29d14" providerId="LiveId" clId="{AFA0EA90-1593-2448-B622-FEF51DCB2A63}" dt="2020-06-09T19:11:03.051" v="361" actId="1076"/>
          <ac:spMkLst>
            <pc:docMk/>
            <pc:sldMk cId="0" sldId="256"/>
            <ac:spMk id="155" creationId="{927CFEAC-8042-BB41-BA57-E1CB6D4ACC66}"/>
          </ac:spMkLst>
        </pc:spChg>
        <pc:spChg chg="mod">
          <ac:chgData name="Leonard Fernando" userId="9602231002f29d14" providerId="LiveId" clId="{AFA0EA90-1593-2448-B622-FEF51DCB2A63}" dt="2020-06-12T20:36:58.209" v="888" actId="20577"/>
          <ac:spMkLst>
            <pc:docMk/>
            <pc:sldMk cId="0" sldId="256"/>
            <ac:spMk id="156" creationId="{6A134F41-635A-0A49-96A5-4CD1F2BA741D}"/>
          </ac:spMkLst>
        </pc:spChg>
        <pc:spChg chg="mod">
          <ac:chgData name="Leonard Fernando" userId="9602231002f29d14" providerId="LiveId" clId="{AFA0EA90-1593-2448-B622-FEF51DCB2A63}" dt="2020-06-12T05:10:04.016" v="625"/>
          <ac:spMkLst>
            <pc:docMk/>
            <pc:sldMk cId="0" sldId="256"/>
            <ac:spMk id="157" creationId="{81B68FB1-92A5-FE41-8522-851421BD6C41}"/>
          </ac:spMkLst>
        </pc:spChg>
        <pc:spChg chg="del">
          <ac:chgData name="Leonard Fernando" userId="9602231002f29d14" providerId="LiveId" clId="{AFA0EA90-1593-2448-B622-FEF51DCB2A63}" dt="2020-06-09T19:12:51.105" v="372" actId="478"/>
          <ac:spMkLst>
            <pc:docMk/>
            <pc:sldMk cId="0" sldId="256"/>
            <ac:spMk id="158" creationId="{D4C0CAFA-527A-1442-97F0-3209D172788F}"/>
          </ac:spMkLst>
        </pc:spChg>
        <pc:spChg chg="mod">
          <ac:chgData name="Leonard Fernando" userId="9602231002f29d14" providerId="LiveId" clId="{AFA0EA90-1593-2448-B622-FEF51DCB2A63}" dt="2020-06-12T20:39:52.321" v="917" actId="20577"/>
          <ac:spMkLst>
            <pc:docMk/>
            <pc:sldMk cId="0" sldId="256"/>
            <ac:spMk id="163" creationId="{8D1C8B92-441F-8E42-9253-789D990BF7A0}"/>
          </ac:spMkLst>
        </pc:spChg>
        <pc:spChg chg="mod">
          <ac:chgData name="Leonard Fernando" userId="9602231002f29d14" providerId="LiveId" clId="{AFA0EA90-1593-2448-B622-FEF51DCB2A63}" dt="2020-06-09T19:09:43.428" v="350" actId="20577"/>
          <ac:spMkLst>
            <pc:docMk/>
            <pc:sldMk cId="0" sldId="256"/>
            <ac:spMk id="164" creationId="{A1FB30BC-39EA-0C45-BB53-FC3DA615395F}"/>
          </ac:spMkLst>
        </pc:spChg>
        <pc:spChg chg="mod">
          <ac:chgData name="Leonard Fernando" userId="9602231002f29d14" providerId="LiveId" clId="{AFA0EA90-1593-2448-B622-FEF51DCB2A63}" dt="2020-06-12T05:10:04.016" v="625"/>
          <ac:spMkLst>
            <pc:docMk/>
            <pc:sldMk cId="0" sldId="256"/>
            <ac:spMk id="165" creationId="{3C8C487A-C306-B94F-B5EA-7735FD46AA34}"/>
          </ac:spMkLst>
        </pc:spChg>
        <pc:spChg chg="mod">
          <ac:chgData name="Leonard Fernando" userId="9602231002f29d14" providerId="LiveId" clId="{AFA0EA90-1593-2448-B622-FEF51DCB2A63}" dt="2020-06-12T05:10:04.016" v="625"/>
          <ac:spMkLst>
            <pc:docMk/>
            <pc:sldMk cId="0" sldId="256"/>
            <ac:spMk id="166" creationId="{7AE6C818-1C0E-C14B-8AF3-B6E696B855C0}"/>
          </ac:spMkLst>
        </pc:spChg>
        <pc:spChg chg="del">
          <ac:chgData name="Leonard Fernando" userId="9602231002f29d14" providerId="LiveId" clId="{AFA0EA90-1593-2448-B622-FEF51DCB2A63}" dt="2020-06-09T19:12:40.645" v="371" actId="478"/>
          <ac:spMkLst>
            <pc:docMk/>
            <pc:sldMk cId="0" sldId="256"/>
            <ac:spMk id="167" creationId="{2A38E465-BE64-9149-B9FE-7122B46C5CA5}"/>
          </ac:spMkLst>
        </pc:spChg>
        <pc:spChg chg="mod">
          <ac:chgData name="Leonard Fernando" userId="9602231002f29d14" providerId="LiveId" clId="{AFA0EA90-1593-2448-B622-FEF51DCB2A63}" dt="2020-06-12T20:26:51.095" v="767" actId="20577"/>
          <ac:spMkLst>
            <pc:docMk/>
            <pc:sldMk cId="0" sldId="256"/>
            <ac:spMk id="173" creationId="{20CF4DFB-2AA7-4F4D-839B-0E7ED7CA7B64}"/>
          </ac:spMkLst>
        </pc:spChg>
        <pc:spChg chg="mod">
          <ac:chgData name="Leonard Fernando" userId="9602231002f29d14" providerId="LiveId" clId="{AFA0EA90-1593-2448-B622-FEF51DCB2A63}" dt="2020-06-12T20:24:27.037" v="674" actId="20577"/>
          <ac:spMkLst>
            <pc:docMk/>
            <pc:sldMk cId="0" sldId="256"/>
            <ac:spMk id="174" creationId="{AC8AC7BB-A1DB-9F46-8EF6-30535AA027FC}"/>
          </ac:spMkLst>
        </pc:spChg>
        <pc:spChg chg="mod">
          <ac:chgData name="Leonard Fernando" userId="9602231002f29d14" providerId="LiveId" clId="{AFA0EA90-1593-2448-B622-FEF51DCB2A63}" dt="2020-06-02T05:21:26.208" v="222" actId="20577"/>
          <ac:spMkLst>
            <pc:docMk/>
            <pc:sldMk cId="0" sldId="256"/>
            <ac:spMk id="183" creationId="{3F08A044-AE2E-AA47-AAF3-04F4F66937DA}"/>
          </ac:spMkLst>
        </pc:spChg>
        <pc:spChg chg="del">
          <ac:chgData name="Leonard Fernando" userId="9602231002f29d14" providerId="LiveId" clId="{AFA0EA90-1593-2448-B622-FEF51DCB2A63}" dt="2020-06-02T05:21:09.310" v="186" actId="478"/>
          <ac:spMkLst>
            <pc:docMk/>
            <pc:sldMk cId="0" sldId="256"/>
            <ac:spMk id="185" creationId="{841C8243-395C-9243-8143-A85B0B8FCE57}"/>
          </ac:spMkLst>
        </pc:spChg>
        <pc:spChg chg="mod">
          <ac:chgData name="Leonard Fernando" userId="9602231002f29d14" providerId="LiveId" clId="{AFA0EA90-1593-2448-B622-FEF51DCB2A63}" dt="2020-06-12T20:35:49.365" v="872" actId="20577"/>
          <ac:spMkLst>
            <pc:docMk/>
            <pc:sldMk cId="0" sldId="256"/>
            <ac:spMk id="191" creationId="{B951F24D-7401-7848-8A51-51E2A58BB44D}"/>
          </ac:spMkLst>
        </pc:spChg>
        <pc:spChg chg="mod">
          <ac:chgData name="Leonard Fernando" userId="9602231002f29d14" providerId="LiveId" clId="{AFA0EA90-1593-2448-B622-FEF51DCB2A63}" dt="2020-06-12T05:16:48.804" v="650" actId="20577"/>
          <ac:spMkLst>
            <pc:docMk/>
            <pc:sldMk cId="0" sldId="256"/>
            <ac:spMk id="192" creationId="{E587B82B-3C9A-4245-A87D-2DB951607A02}"/>
          </ac:spMkLst>
        </pc:spChg>
        <pc:spChg chg="mod">
          <ac:chgData name="Leonard Fernando" userId="9602231002f29d14" providerId="LiveId" clId="{AFA0EA90-1593-2448-B622-FEF51DCB2A63}" dt="2020-06-12T20:30:39.901" v="780" actId="20577"/>
          <ac:spMkLst>
            <pc:docMk/>
            <pc:sldMk cId="0" sldId="256"/>
            <ac:spMk id="193" creationId="{C9FB97C0-42BC-584C-8BD6-92E1C7E582D0}"/>
          </ac:spMkLst>
        </pc:spChg>
        <pc:spChg chg="mod">
          <ac:chgData name="Leonard Fernando" userId="9602231002f29d14" providerId="LiveId" clId="{AFA0EA90-1593-2448-B622-FEF51DCB2A63}" dt="2020-06-12T05:09:38.147" v="620" actId="20577"/>
          <ac:spMkLst>
            <pc:docMk/>
            <pc:sldMk cId="0" sldId="256"/>
            <ac:spMk id="201" creationId="{F7AEFE49-5F0D-3040-B67D-FD07FF811E60}"/>
          </ac:spMkLst>
        </pc:spChg>
        <pc:spChg chg="mod">
          <ac:chgData name="Leonard Fernando" userId="9602231002f29d14" providerId="LiveId" clId="{AFA0EA90-1593-2448-B622-FEF51DCB2A63}" dt="2020-06-12T20:25:35.351" v="748" actId="20577"/>
          <ac:spMkLst>
            <pc:docMk/>
            <pc:sldMk cId="0" sldId="256"/>
            <ac:spMk id="202" creationId="{EFE525A6-4B6B-A942-B038-250F56B05B82}"/>
          </ac:spMkLst>
        </pc:spChg>
        <pc:spChg chg="mod">
          <ac:chgData name="Leonard Fernando" userId="9602231002f29d14" providerId="LiveId" clId="{AFA0EA90-1593-2448-B622-FEF51DCB2A63}" dt="2020-06-12T20:25:03.333" v="715"/>
          <ac:spMkLst>
            <pc:docMk/>
            <pc:sldMk cId="0" sldId="256"/>
            <ac:spMk id="203" creationId="{C0A01941-EF4F-9645-98E1-C580C71F91DA}"/>
          </ac:spMkLst>
        </pc:spChg>
        <pc:spChg chg="mod">
          <ac:chgData name="Leonard Fernando" userId="9602231002f29d14" providerId="LiveId" clId="{AFA0EA90-1593-2448-B622-FEF51DCB2A63}" dt="2020-06-12T20:25:03.333" v="715"/>
          <ac:spMkLst>
            <pc:docMk/>
            <pc:sldMk cId="0" sldId="256"/>
            <ac:spMk id="206" creationId="{CC9F7002-F6F5-4C43-8622-6B29D45F9819}"/>
          </ac:spMkLst>
        </pc:spChg>
        <pc:grpChg chg="add mod">
          <ac:chgData name="Leonard Fernando" userId="9602231002f29d14" providerId="LiveId" clId="{AFA0EA90-1593-2448-B622-FEF51DCB2A63}" dt="2020-06-10T06:42:01.683" v="496" actId="1076"/>
          <ac:grpSpMkLst>
            <pc:docMk/>
            <pc:sldMk cId="0" sldId="256"/>
            <ac:grpSpMk id="76" creationId="{8420F855-C54E-AC44-BC86-9FD922D0052A}"/>
          </ac:grpSpMkLst>
        </pc:grpChg>
        <pc:grpChg chg="mod">
          <ac:chgData name="Leonard Fernando" userId="9602231002f29d14" providerId="LiveId" clId="{AFA0EA90-1593-2448-B622-FEF51DCB2A63}" dt="2020-06-02T04:25:58.531" v="57"/>
          <ac:grpSpMkLst>
            <pc:docMk/>
            <pc:sldMk cId="0" sldId="256"/>
            <ac:grpSpMk id="77" creationId="{E57B3D4C-F443-0A43-B791-FD0A2087A2DC}"/>
          </ac:grpSpMkLst>
        </pc:grpChg>
        <pc:grpChg chg="mod">
          <ac:chgData name="Leonard Fernando" userId="9602231002f29d14" providerId="LiveId" clId="{AFA0EA90-1593-2448-B622-FEF51DCB2A63}" dt="2020-06-02T04:25:58.531" v="57"/>
          <ac:grpSpMkLst>
            <pc:docMk/>
            <pc:sldMk cId="0" sldId="256"/>
            <ac:grpSpMk id="78" creationId="{E42614E9-FB57-EA4B-9AE7-C8176B420732}"/>
          </ac:grpSpMkLst>
        </pc:grpChg>
        <pc:grpChg chg="add del mod">
          <ac:chgData name="Leonard Fernando" userId="9602231002f29d14" providerId="LiveId" clId="{AFA0EA90-1593-2448-B622-FEF51DCB2A63}" dt="2020-06-02T04:39:05.850" v="149" actId="478"/>
          <ac:grpSpMkLst>
            <pc:docMk/>
            <pc:sldMk cId="0" sldId="256"/>
            <ac:grpSpMk id="96" creationId="{29812353-8BC3-2942-B274-81088D07D43F}"/>
          </ac:grpSpMkLst>
        </pc:grpChg>
        <pc:grpChg chg="add mod">
          <ac:chgData name="Leonard Fernando" userId="9602231002f29d14" providerId="LiveId" clId="{AFA0EA90-1593-2448-B622-FEF51DCB2A63}" dt="2020-06-12T20:31:54.602" v="811" actId="1076"/>
          <ac:grpSpMkLst>
            <pc:docMk/>
            <pc:sldMk cId="0" sldId="256"/>
            <ac:grpSpMk id="96" creationId="{6EA2B06D-873E-DD40-BE7E-0EB244F7792C}"/>
          </ac:grpSpMkLst>
        </pc:grpChg>
        <pc:grpChg chg="mod">
          <ac:chgData name="Leonard Fernando" userId="9602231002f29d14" providerId="LiveId" clId="{AFA0EA90-1593-2448-B622-FEF51DCB2A63}" dt="2020-06-09T19:19:17.987" v="466"/>
          <ac:grpSpMkLst>
            <pc:docMk/>
            <pc:sldMk cId="0" sldId="256"/>
            <ac:grpSpMk id="97" creationId="{EE4AD18B-8EA3-B64E-B668-C52E3A300120}"/>
          </ac:grpSpMkLst>
        </pc:grpChg>
        <pc:grpChg chg="mod">
          <ac:chgData name="Leonard Fernando" userId="9602231002f29d14" providerId="LiveId" clId="{AFA0EA90-1593-2448-B622-FEF51DCB2A63}" dt="2020-06-09T19:19:17.987" v="466"/>
          <ac:grpSpMkLst>
            <pc:docMk/>
            <pc:sldMk cId="0" sldId="256"/>
            <ac:grpSpMk id="98" creationId="{0B73E0ED-236C-3642-98BC-5EB3F0962140}"/>
          </ac:grpSpMkLst>
        </pc:grpChg>
        <pc:grpChg chg="add del mod">
          <ac:chgData name="Leonard Fernando" userId="9602231002f29d14" providerId="LiveId" clId="{AFA0EA90-1593-2448-B622-FEF51DCB2A63}" dt="2020-06-12T05:10:01.943" v="624" actId="478"/>
          <ac:grpSpMkLst>
            <pc:docMk/>
            <pc:sldMk cId="0" sldId="256"/>
            <ac:grpSpMk id="105" creationId="{690E27BC-30F3-2847-A38D-07113154F6AA}"/>
          </ac:grpSpMkLst>
        </pc:grpChg>
        <pc:grpChg chg="mod">
          <ac:chgData name="Leonard Fernando" userId="9602231002f29d14" providerId="LiveId" clId="{AFA0EA90-1593-2448-B622-FEF51DCB2A63}" dt="2020-06-09T19:19:52.791" v="472"/>
          <ac:grpSpMkLst>
            <pc:docMk/>
            <pc:sldMk cId="0" sldId="256"/>
            <ac:grpSpMk id="106" creationId="{CCA01317-8D7D-224A-98E3-16A5B6BBB4B0}"/>
          </ac:grpSpMkLst>
        </pc:grpChg>
        <pc:grpChg chg="mod">
          <ac:chgData name="Leonard Fernando" userId="9602231002f29d14" providerId="LiveId" clId="{AFA0EA90-1593-2448-B622-FEF51DCB2A63}" dt="2020-06-09T19:19:52.791" v="472"/>
          <ac:grpSpMkLst>
            <pc:docMk/>
            <pc:sldMk cId="0" sldId="256"/>
            <ac:grpSpMk id="107" creationId="{59269FDA-90FC-CB4A-8886-D771D5CC7C75}"/>
          </ac:grpSpMkLst>
        </pc:grpChg>
        <pc:grpChg chg="add mod">
          <ac:chgData name="Leonard Fernando" userId="9602231002f29d14" providerId="LiveId" clId="{AFA0EA90-1593-2448-B622-FEF51DCB2A63}" dt="2020-06-10T06:42:42.459" v="503" actId="1076"/>
          <ac:grpSpMkLst>
            <pc:docMk/>
            <pc:sldMk cId="0" sldId="256"/>
            <ac:grpSpMk id="111" creationId="{A31DD8E0-AECF-1940-87E4-CD094882921F}"/>
          </ac:grpSpMkLst>
        </pc:grpChg>
        <pc:grpChg chg="add mod">
          <ac:chgData name="Leonard Fernando" userId="9602231002f29d14" providerId="LiveId" clId="{AFA0EA90-1593-2448-B622-FEF51DCB2A63}" dt="2020-06-10T06:43:21.137" v="509" actId="1076"/>
          <ac:grpSpMkLst>
            <pc:docMk/>
            <pc:sldMk cId="0" sldId="256"/>
            <ac:grpSpMk id="116" creationId="{99E720FC-8698-C34A-88DB-EEEAAD0327FF}"/>
          </ac:grpSpMkLst>
        </pc:grpChg>
        <pc:grpChg chg="add mod">
          <ac:chgData name="Leonard Fernando" userId="9602231002f29d14" providerId="LiveId" clId="{AFA0EA90-1593-2448-B622-FEF51DCB2A63}" dt="2020-06-12T20:25:22.349" v="717" actId="1076"/>
          <ac:grpSpMkLst>
            <pc:docMk/>
            <pc:sldMk cId="0" sldId="256"/>
            <ac:grpSpMk id="119" creationId="{020B7710-0E30-3242-9461-27685BC96B16}"/>
          </ac:grpSpMkLst>
        </pc:grpChg>
        <pc:grpChg chg="mod">
          <ac:chgData name="Leonard Fernando" userId="9602231002f29d14" providerId="LiveId" clId="{AFA0EA90-1593-2448-B622-FEF51DCB2A63}" dt="2020-06-02T05:23:26.450" v="273"/>
          <ac:grpSpMkLst>
            <pc:docMk/>
            <pc:sldMk cId="0" sldId="256"/>
            <ac:grpSpMk id="120" creationId="{BC914F15-CB52-C14A-AB9A-CB9AC9C17E76}"/>
          </ac:grpSpMkLst>
        </pc:grpChg>
        <pc:grpChg chg="mod">
          <ac:chgData name="Leonard Fernando" userId="9602231002f29d14" providerId="LiveId" clId="{AFA0EA90-1593-2448-B622-FEF51DCB2A63}" dt="2020-06-02T05:23:26.450" v="273"/>
          <ac:grpSpMkLst>
            <pc:docMk/>
            <pc:sldMk cId="0" sldId="256"/>
            <ac:grpSpMk id="121" creationId="{B1768BA0-8ECF-4943-B6D7-6DF759D8A116}"/>
          </ac:grpSpMkLst>
        </pc:grpChg>
        <pc:grpChg chg="add del mod">
          <ac:chgData name="Leonard Fernando" userId="9602231002f29d14" providerId="LiveId" clId="{AFA0EA90-1593-2448-B622-FEF51DCB2A63}" dt="2020-06-12T05:09:01.463" v="583" actId="478"/>
          <ac:grpSpMkLst>
            <pc:docMk/>
            <pc:sldMk cId="0" sldId="256"/>
            <ac:grpSpMk id="129" creationId="{4AC45243-91D8-1B45-86F2-073A525F7BB5}"/>
          </ac:grpSpMkLst>
        </pc:grpChg>
        <pc:grpChg chg="del">
          <ac:chgData name="Leonard Fernando" userId="9602231002f29d14" providerId="LiveId" clId="{AFA0EA90-1593-2448-B622-FEF51DCB2A63}" dt="2020-06-09T19:14:17.633" v="384" actId="478"/>
          <ac:grpSpMkLst>
            <pc:docMk/>
            <pc:sldMk cId="0" sldId="256"/>
            <ac:grpSpMk id="132" creationId="{57A73DD0-FBCD-604D-B5CC-E7DB1D202114}"/>
          </ac:grpSpMkLst>
        </pc:grpChg>
        <pc:grpChg chg="mod">
          <ac:chgData name="Leonard Fernando" userId="9602231002f29d14" providerId="LiveId" clId="{AFA0EA90-1593-2448-B622-FEF51DCB2A63}" dt="2020-06-10T06:41:46.306" v="495" actId="1076"/>
          <ac:grpSpMkLst>
            <pc:docMk/>
            <pc:sldMk cId="0" sldId="256"/>
            <ac:grpSpMk id="142" creationId="{0F274192-554F-324C-8F84-18998D1BB9FC}"/>
          </ac:grpSpMkLst>
        </pc:grpChg>
        <pc:grpChg chg="add mod">
          <ac:chgData name="Leonard Fernando" userId="9602231002f29d14" providerId="LiveId" clId="{AFA0EA90-1593-2448-B622-FEF51DCB2A63}" dt="2020-06-12T20:32:03.304" v="813" actId="1076"/>
          <ac:grpSpMkLst>
            <pc:docMk/>
            <pc:sldMk cId="0" sldId="256"/>
            <ac:grpSpMk id="145" creationId="{2CF7BB8E-AAD8-C94C-92EF-DCE486078843}"/>
          </ac:grpSpMkLst>
        </pc:grpChg>
        <pc:grpChg chg="del">
          <ac:chgData name="Leonard Fernando" userId="9602231002f29d14" providerId="LiveId" clId="{AFA0EA90-1593-2448-B622-FEF51DCB2A63}" dt="2020-06-02T04:38:38.331" v="130" actId="478"/>
          <ac:grpSpMkLst>
            <pc:docMk/>
            <pc:sldMk cId="0" sldId="256"/>
            <ac:grpSpMk id="145" creationId="{B72C98F9-D1A7-134C-B934-7174CBA4A859}"/>
          </ac:grpSpMkLst>
        </pc:grpChg>
        <pc:grpChg chg="mod">
          <ac:chgData name="Leonard Fernando" userId="9602231002f29d14" providerId="LiveId" clId="{AFA0EA90-1593-2448-B622-FEF51DCB2A63}" dt="2020-06-12T05:10:04.016" v="625"/>
          <ac:grpSpMkLst>
            <pc:docMk/>
            <pc:sldMk cId="0" sldId="256"/>
            <ac:grpSpMk id="146" creationId="{E4568D69-D2C2-C545-9646-9F108E9511B2}"/>
          </ac:grpSpMkLst>
        </pc:grpChg>
        <pc:grpChg chg="mod">
          <ac:chgData name="Leonard Fernando" userId="9602231002f29d14" providerId="LiveId" clId="{AFA0EA90-1593-2448-B622-FEF51DCB2A63}" dt="2020-06-12T05:10:04.016" v="625"/>
          <ac:grpSpMkLst>
            <pc:docMk/>
            <pc:sldMk cId="0" sldId="256"/>
            <ac:grpSpMk id="147" creationId="{9C8B528C-CDDA-ED48-8BDA-5F059D4F3E46}"/>
          </ac:grpSpMkLst>
        </pc:grpChg>
        <pc:grpChg chg="del mod">
          <ac:chgData name="Leonard Fernando" userId="9602231002f29d14" providerId="LiveId" clId="{AFA0EA90-1593-2448-B622-FEF51DCB2A63}" dt="2020-06-12T05:06:14.836" v="517" actId="478"/>
          <ac:grpSpMkLst>
            <pc:docMk/>
            <pc:sldMk cId="0" sldId="256"/>
            <ac:grpSpMk id="148" creationId="{3E814DFF-B398-164B-892C-EE8E181117D5}"/>
          </ac:grpSpMkLst>
        </pc:grpChg>
        <pc:grpChg chg="mod">
          <ac:chgData name="Leonard Fernando" userId="9602231002f29d14" providerId="LiveId" clId="{AFA0EA90-1593-2448-B622-FEF51DCB2A63}" dt="2020-06-09T19:11:08.051" v="362" actId="1076"/>
          <ac:grpSpMkLst>
            <pc:docMk/>
            <pc:sldMk cId="0" sldId="256"/>
            <ac:grpSpMk id="151" creationId="{94C3C76B-4752-B041-939C-DB599C298DD7}"/>
          </ac:grpSpMkLst>
        </pc:grpChg>
        <pc:grpChg chg="del">
          <ac:chgData name="Leonard Fernando" userId="9602231002f29d14" providerId="LiveId" clId="{AFA0EA90-1593-2448-B622-FEF51DCB2A63}" dt="2020-06-09T19:12:51.105" v="372" actId="478"/>
          <ac:grpSpMkLst>
            <pc:docMk/>
            <pc:sldMk cId="0" sldId="256"/>
            <ac:grpSpMk id="152" creationId="{5E9F7C09-3BB9-F841-B0E1-00180E53D9A5}"/>
          </ac:grpSpMkLst>
        </pc:grpChg>
        <pc:grpChg chg="mod">
          <ac:chgData name="Leonard Fernando" userId="9602231002f29d14" providerId="LiveId" clId="{AFA0EA90-1593-2448-B622-FEF51DCB2A63}" dt="2020-06-10T06:42:06.115" v="497" actId="1076"/>
          <ac:grpSpMkLst>
            <pc:docMk/>
            <pc:sldMk cId="0" sldId="256"/>
            <ac:grpSpMk id="160" creationId="{AA17520C-D293-DC4A-96BA-0867364427C3}"/>
          </ac:grpSpMkLst>
        </pc:grpChg>
        <pc:grpChg chg="del">
          <ac:chgData name="Leonard Fernando" userId="9602231002f29d14" providerId="LiveId" clId="{AFA0EA90-1593-2448-B622-FEF51DCB2A63}" dt="2020-06-09T19:12:40.645" v="371" actId="478"/>
          <ac:grpSpMkLst>
            <pc:docMk/>
            <pc:sldMk cId="0" sldId="256"/>
            <ac:grpSpMk id="161" creationId="{EF678899-2C2E-7940-A48F-9A4E1F1FFCEA}"/>
          </ac:grpSpMkLst>
        </pc:grpChg>
        <pc:grpChg chg="mod">
          <ac:chgData name="Leonard Fernando" userId="9602231002f29d14" providerId="LiveId" clId="{AFA0EA90-1593-2448-B622-FEF51DCB2A63}" dt="2020-06-09T19:18:10.194" v="455" actId="1076"/>
          <ac:grpSpMkLst>
            <pc:docMk/>
            <pc:sldMk cId="0" sldId="256"/>
            <ac:grpSpMk id="170" creationId="{7E84937C-8D9C-0249-9570-38F884D23E15}"/>
          </ac:grpSpMkLst>
        </pc:grpChg>
        <pc:grpChg chg="add mod">
          <ac:chgData name="Leonard Fernando" userId="9602231002f29d14" providerId="LiveId" clId="{AFA0EA90-1593-2448-B622-FEF51DCB2A63}" dt="2020-06-12T20:25:11.326" v="716" actId="1076"/>
          <ac:grpSpMkLst>
            <pc:docMk/>
            <pc:sldMk cId="0" sldId="256"/>
            <ac:grpSpMk id="176" creationId="{8E99BFA2-477B-0847-A1DD-FA995103C453}"/>
          </ac:grpSpMkLst>
        </pc:grpChg>
        <pc:grpChg chg="del mod">
          <ac:chgData name="Leonard Fernando" userId="9602231002f29d14" providerId="LiveId" clId="{AFA0EA90-1593-2448-B622-FEF51DCB2A63}" dt="2020-06-09T19:18:06.216" v="454" actId="478"/>
          <ac:grpSpMkLst>
            <pc:docMk/>
            <pc:sldMk cId="0" sldId="256"/>
            <ac:grpSpMk id="179" creationId="{B09950BF-2BAD-7843-BCD4-B35F627896B7}"/>
          </ac:grpSpMkLst>
        </pc:grpChg>
        <pc:grpChg chg="mod">
          <ac:chgData name="Leonard Fernando" userId="9602231002f29d14" providerId="LiveId" clId="{AFA0EA90-1593-2448-B622-FEF51DCB2A63}" dt="2020-06-12T20:25:03.333" v="715"/>
          <ac:grpSpMkLst>
            <pc:docMk/>
            <pc:sldMk cId="0" sldId="256"/>
            <ac:grpSpMk id="184" creationId="{D4AE887B-FB9A-004E-A169-E4DFC07B75CB}"/>
          </ac:grpSpMkLst>
        </pc:grpChg>
        <pc:grpChg chg="mod">
          <ac:chgData name="Leonard Fernando" userId="9602231002f29d14" providerId="LiveId" clId="{AFA0EA90-1593-2448-B622-FEF51DCB2A63}" dt="2020-06-12T20:25:03.333" v="715"/>
          <ac:grpSpMkLst>
            <pc:docMk/>
            <pc:sldMk cId="0" sldId="256"/>
            <ac:grpSpMk id="185" creationId="{EE7DA848-C5CA-FF44-843D-4475D44D5BA4}"/>
          </ac:grpSpMkLst>
        </pc:grpChg>
        <pc:grpChg chg="mod">
          <ac:chgData name="Leonard Fernando" userId="9602231002f29d14" providerId="LiveId" clId="{AFA0EA90-1593-2448-B622-FEF51DCB2A63}" dt="2020-06-12T20:31:59.809" v="812" actId="1076"/>
          <ac:grpSpMkLst>
            <pc:docMk/>
            <pc:sldMk cId="0" sldId="256"/>
            <ac:grpSpMk id="188" creationId="{63AEF2B7-7986-424C-9A01-6740CEF1DE5A}"/>
          </ac:grpSpMkLst>
        </pc:grpChg>
        <pc:grpChg chg="del mod">
          <ac:chgData name="Leonard Fernando" userId="9602231002f29d14" providerId="LiveId" clId="{AFA0EA90-1593-2448-B622-FEF51DCB2A63}" dt="2020-06-12T05:09:41.005" v="621" actId="478"/>
          <ac:grpSpMkLst>
            <pc:docMk/>
            <pc:sldMk cId="0" sldId="256"/>
            <ac:grpSpMk id="197" creationId="{722FA811-9AC2-EA45-86A3-B6FD53A84209}"/>
          </ac:grpSpMkLst>
        </pc:grpChg>
        <pc:graphicFrameChg chg="add del mod">
          <ac:chgData name="Leonard Fernando" userId="9602231002f29d14" providerId="LiveId" clId="{AFA0EA90-1593-2448-B622-FEF51DCB2A63}" dt="2020-06-12T20:26:28.419" v="750"/>
          <ac:graphicFrameMkLst>
            <pc:docMk/>
            <pc:sldMk cId="0" sldId="256"/>
            <ac:graphicFrameMk id="13" creationId="{A5C1328F-C326-C244-8121-F3A2258317E2}"/>
          </ac:graphicFrameMkLst>
        </pc:graphicFrameChg>
        <pc:cxnChg chg="add del mod">
          <ac:chgData name="Leonard Fernando" userId="9602231002f29d14" providerId="LiveId" clId="{AFA0EA90-1593-2448-B622-FEF51DCB2A63}" dt="2020-06-02T04:27:30.204" v="85" actId="11529"/>
          <ac:cxnSpMkLst>
            <pc:docMk/>
            <pc:sldMk cId="0" sldId="256"/>
            <ac:cxnSpMk id="3" creationId="{1348BAE9-3940-0F44-BC17-5BAC20F96943}"/>
          </ac:cxnSpMkLst>
        </pc:cxnChg>
        <pc:cxnChg chg="add mod">
          <ac:chgData name="Leonard Fernando" userId="9602231002f29d14" providerId="LiveId" clId="{AFA0EA90-1593-2448-B622-FEF51DCB2A63}" dt="2020-06-12T05:17:23.315" v="653" actId="1076"/>
          <ac:cxnSpMkLst>
            <pc:docMk/>
            <pc:sldMk cId="0" sldId="256"/>
            <ac:cxnSpMk id="5" creationId="{15D452CA-AA1A-7647-9D07-723451EAB40E}"/>
          </ac:cxnSpMkLst>
        </pc:cxnChg>
        <pc:cxnChg chg="add mod">
          <ac:chgData name="Leonard Fernando" userId="9602231002f29d14" providerId="LiveId" clId="{AFA0EA90-1593-2448-B622-FEF51DCB2A63}" dt="2020-06-10T06:43:14.719" v="507" actId="1076"/>
          <ac:cxnSpMkLst>
            <pc:docMk/>
            <pc:sldMk cId="0" sldId="256"/>
            <ac:cxnSpMk id="94" creationId="{AE12F887-B9D2-944B-9197-6658D97B5206}"/>
          </ac:cxnSpMkLst>
        </pc:cxnChg>
        <pc:cxnChg chg="add mod">
          <ac:chgData name="Leonard Fernando" userId="9602231002f29d14" providerId="LiveId" clId="{AFA0EA90-1593-2448-B622-FEF51DCB2A63}" dt="2020-06-12T04:55:47.748" v="514" actId="1076"/>
          <ac:cxnSpMkLst>
            <pc:docMk/>
            <pc:sldMk cId="0" sldId="256"/>
            <ac:cxnSpMk id="95" creationId="{A40C8CF3-53B9-D243-9F7D-4B1495994A39}"/>
          </ac:cxnSpMkLst>
        </pc:cxnChg>
        <pc:cxnChg chg="add mod">
          <ac:chgData name="Leonard Fernando" userId="9602231002f29d14" providerId="LiveId" clId="{AFA0EA90-1593-2448-B622-FEF51DCB2A63}" dt="2020-06-09T19:12:04.610" v="368" actId="1076"/>
          <ac:cxnSpMkLst>
            <pc:docMk/>
            <pc:sldMk cId="0" sldId="256"/>
            <ac:cxnSpMk id="115" creationId="{00A6A8D6-7AEC-2247-B907-0CA3B5F46241}"/>
          </ac:cxnSpMkLst>
        </pc:cxnChg>
        <pc:cxnChg chg="mod">
          <ac:chgData name="Leonard Fernando" userId="9602231002f29d14" providerId="LiveId" clId="{AFA0EA90-1593-2448-B622-FEF51DCB2A63}" dt="2020-06-10T06:42:28.901" v="501" actId="1076"/>
          <ac:cxnSpMkLst>
            <pc:docMk/>
            <pc:sldMk cId="0" sldId="256"/>
            <ac:cxnSpMk id="117" creationId="{0C1B70A9-7B3A-D447-AA7F-2CDDC387289F}"/>
          </ac:cxnSpMkLst>
        </pc:cxnChg>
        <pc:cxnChg chg="del mod">
          <ac:chgData name="Leonard Fernando" userId="9602231002f29d14" providerId="LiveId" clId="{AFA0EA90-1593-2448-B622-FEF51DCB2A63}" dt="2020-06-12T05:08:56.745" v="581" actId="478"/>
          <ac:cxnSpMkLst>
            <pc:docMk/>
            <pc:sldMk cId="0" sldId="256"/>
            <ac:cxnSpMk id="118" creationId="{0052A795-A497-474E-9FD5-378FC92CD11A}"/>
          </ac:cxnSpMkLst>
        </pc:cxnChg>
        <pc:cxnChg chg="add del mod">
          <ac:chgData name="Leonard Fernando" userId="9602231002f29d14" providerId="LiveId" clId="{AFA0EA90-1593-2448-B622-FEF51DCB2A63}" dt="2020-06-10T06:42:33.726" v="502" actId="1076"/>
          <ac:cxnSpMkLst>
            <pc:docMk/>
            <pc:sldMk cId="0" sldId="256"/>
            <ac:cxnSpMk id="127" creationId="{28A099E2-3049-9548-9156-81579E2EE00F}"/>
          </ac:cxnSpMkLst>
        </pc:cxnChg>
        <pc:cxnChg chg="add mod">
          <ac:chgData name="Leonard Fernando" userId="9602231002f29d14" providerId="LiveId" clId="{AFA0EA90-1593-2448-B622-FEF51DCB2A63}" dt="2020-06-12T05:09:56.514" v="623" actId="1076"/>
          <ac:cxnSpMkLst>
            <pc:docMk/>
            <pc:sldMk cId="0" sldId="256"/>
            <ac:cxnSpMk id="137" creationId="{7060F3BD-D618-5C4C-AD47-35B14A40A500}"/>
          </ac:cxnSpMkLst>
        </pc:cxnChg>
        <pc:cxnChg chg="mod">
          <ac:chgData name="Leonard Fernando" userId="9602231002f29d14" providerId="LiveId" clId="{AFA0EA90-1593-2448-B622-FEF51DCB2A63}" dt="2020-06-12T05:17:14.685" v="652" actId="1076"/>
          <ac:cxnSpMkLst>
            <pc:docMk/>
            <pc:sldMk cId="0" sldId="256"/>
            <ac:cxnSpMk id="140" creationId="{5BC39BEF-629B-F248-B07A-764A4ED10240}"/>
          </ac:cxnSpMkLst>
        </pc:cxnChg>
        <pc:cxnChg chg="mod">
          <ac:chgData name="Leonard Fernando" userId="9602231002f29d14" providerId="LiveId" clId="{AFA0EA90-1593-2448-B622-FEF51DCB2A63}" dt="2020-06-10T06:41:18.144" v="492" actId="1076"/>
          <ac:cxnSpMkLst>
            <pc:docMk/>
            <pc:sldMk cId="0" sldId="256"/>
            <ac:cxnSpMk id="141" creationId="{A1D06C34-49C9-CC4A-B1FE-33C34BB30745}"/>
          </ac:cxnSpMkLst>
        </pc:cxnChg>
        <pc:cxnChg chg="del mod">
          <ac:chgData name="Leonard Fernando" userId="9602231002f29d14" providerId="LiveId" clId="{AFA0EA90-1593-2448-B622-FEF51DCB2A63}" dt="2020-06-12T05:08:59.196" v="582" actId="478"/>
          <ac:cxnSpMkLst>
            <pc:docMk/>
            <pc:sldMk cId="0" sldId="256"/>
            <ac:cxnSpMk id="169" creationId="{7D76EDFD-AE35-C54B-8F23-134BB5072780}"/>
          </ac:cxnSpMkLst>
        </pc:cxnChg>
        <pc:cxnChg chg="add mod">
          <ac:chgData name="Leonard Fernando" userId="9602231002f29d14" providerId="LiveId" clId="{AFA0EA90-1593-2448-B622-FEF51DCB2A63}" dt="2020-06-12T20:24:56.970" v="714" actId="1076"/>
          <ac:cxnSpMkLst>
            <pc:docMk/>
            <pc:sldMk cId="0" sldId="256"/>
            <ac:cxnSpMk id="175" creationId="{210BD09F-C7C4-4F4C-A6DC-5D5FE43D62DE}"/>
          </ac:cxnSpMkLst>
        </pc:cxnChg>
      </pc:sldChg>
    </pc:docChg>
  </pc:docChgLst>
  <pc:docChgLst>
    <pc:chgData name="Leonard Fernando" userId="9602231002f29d14" providerId="LiveId" clId="{BF73E242-4277-E340-86EB-D298AF061CDE}"/>
    <pc:docChg chg="undo custSel modSld">
      <pc:chgData name="Leonard Fernando" userId="9602231002f29d14" providerId="LiveId" clId="{BF73E242-4277-E340-86EB-D298AF061CDE}" dt="2020-06-02T04:19:37.444" v="483" actId="1076"/>
      <pc:docMkLst>
        <pc:docMk/>
      </pc:docMkLst>
      <pc:sldChg chg="addSp delSp modSp">
        <pc:chgData name="Leonard Fernando" userId="9602231002f29d14" providerId="LiveId" clId="{BF73E242-4277-E340-86EB-D298AF061CDE}" dt="2020-06-02T04:19:37.444" v="483" actId="1076"/>
        <pc:sldMkLst>
          <pc:docMk/>
          <pc:sldMk cId="0" sldId="256"/>
        </pc:sldMkLst>
        <pc:spChg chg="del">
          <ac:chgData name="Leonard Fernando" userId="9602231002f29d14" providerId="LiveId" clId="{BF73E242-4277-E340-86EB-D298AF061CDE}" dt="2020-05-31T07:17:20.725" v="222" actId="478"/>
          <ac:spMkLst>
            <pc:docMk/>
            <pc:sldMk cId="0" sldId="256"/>
            <ac:spMk id="3" creationId="{52776181-027F-491D-A564-528DD2C63F90}"/>
          </ac:spMkLst>
        </pc:spChg>
        <pc:spChg chg="mod">
          <ac:chgData name="Leonard Fernando" userId="9602231002f29d14" providerId="LiveId" clId="{BF73E242-4277-E340-86EB-D298AF061CDE}" dt="2020-06-02T04:19:37.444" v="483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7:12:20.173" v="210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4:18:14.986" v="178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4:19:15.937" v="195" actId="20577"/>
          <ac:spMkLst>
            <pc:docMk/>
            <pc:sldMk cId="0" sldId="256"/>
            <ac:spMk id="63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4:11:42.607" v="21" actId="20577"/>
          <ac:spMkLst>
            <pc:docMk/>
            <pc:sldMk cId="0" sldId="256"/>
            <ac:spMk id="71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4:12:00.644" v="33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4:11:48.455" v="22" actId="20577"/>
          <ac:spMkLst>
            <pc:docMk/>
            <pc:sldMk cId="0" sldId="256"/>
            <ac:spMk id="98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7:23:01.850" v="259" actId="20577"/>
          <ac:spMkLst>
            <pc:docMk/>
            <pc:sldMk cId="0" sldId="256"/>
            <ac:spMk id="99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3:48:00.046" v="4" actId="20577"/>
          <ac:spMkLst>
            <pc:docMk/>
            <pc:sldMk cId="0" sldId="256"/>
            <ac:spMk id="102" creationId="{00000000-0000-0000-0000-000000000000}"/>
          </ac:spMkLst>
        </pc:spChg>
        <pc:spChg chg="del mod">
          <ac:chgData name="Leonard Fernando" userId="9602231002f29d14" providerId="LiveId" clId="{BF73E242-4277-E340-86EB-D298AF061CDE}" dt="2020-06-02T04:18:04.798" v="470" actId="478"/>
          <ac:spMkLst>
            <pc:docMk/>
            <pc:sldMk cId="0" sldId="256"/>
            <ac:spMk id="109" creationId="{00000000-0000-0000-0000-000000000000}"/>
          </ac:spMkLst>
        </pc:spChg>
        <pc:spChg chg="del mod">
          <ac:chgData name="Leonard Fernando" userId="9602231002f29d14" providerId="LiveId" clId="{BF73E242-4277-E340-86EB-D298AF061CDE}" dt="2020-06-02T04:17:59.938" v="468" actId="478"/>
          <ac:spMkLst>
            <pc:docMk/>
            <pc:sldMk cId="0" sldId="256"/>
            <ac:spMk id="110" creationId="{00000000-0000-0000-0000-000000000000}"/>
          </ac:spMkLst>
        </pc:spChg>
        <pc:spChg chg="del">
          <ac:chgData name="Leonard Fernando" userId="9602231002f29d14" providerId="LiveId" clId="{BF73E242-4277-E340-86EB-D298AF061CDE}" dt="2020-05-31T07:22:51.796" v="256" actId="478"/>
          <ac:spMkLst>
            <pc:docMk/>
            <pc:sldMk cId="0" sldId="256"/>
            <ac:spMk id="129" creationId="{4BCD5ACC-B663-4CC1-B161-211151850A62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34" creationId="{6F18D0B0-95F4-3E46-B017-0F276ECAA38E}"/>
          </ac:spMkLst>
        </pc:spChg>
        <pc:spChg chg="mod">
          <ac:chgData name="Leonard Fernando" userId="9602231002f29d14" providerId="LiveId" clId="{BF73E242-4277-E340-86EB-D298AF061CDE}" dt="2020-05-31T07:28:15.369" v="309" actId="20577"/>
          <ac:spMkLst>
            <pc:docMk/>
            <pc:sldMk cId="0" sldId="256"/>
            <ac:spMk id="135" creationId="{F4C210DB-A208-4B4A-8483-605CD751F437}"/>
          </ac:spMkLst>
        </pc:spChg>
        <pc:spChg chg="del mod">
          <ac:chgData name="Leonard Fernando" userId="9602231002f29d14" providerId="LiveId" clId="{BF73E242-4277-E340-86EB-D298AF061CDE}" dt="2020-05-31T07:28:00.967" v="298" actId="478"/>
          <ac:spMkLst>
            <pc:docMk/>
            <pc:sldMk cId="0" sldId="256"/>
            <ac:spMk id="136" creationId="{B6E02F01-E00B-9F46-BA25-7D3859DC2635}"/>
          </ac:spMkLst>
        </pc:spChg>
        <pc:spChg chg="del mod">
          <ac:chgData name="Leonard Fernando" userId="9602231002f29d14" providerId="LiveId" clId="{BF73E242-4277-E340-86EB-D298AF061CDE}" dt="2020-05-31T07:28:07.940" v="299" actId="478"/>
          <ac:spMkLst>
            <pc:docMk/>
            <pc:sldMk cId="0" sldId="256"/>
            <ac:spMk id="137" creationId="{70E48FD5-7932-1843-BA1C-0FE3D2419DCA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38" creationId="{E1CA42BC-C68C-1D42-B967-32CF84C9E8F2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39" creationId="{3ACACF7D-E8CE-2744-83B2-3D5EB2C9E986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43" creationId="{21AB0E2C-ED90-7149-A1A3-02FC2EDB3878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44" creationId="{FCC8974D-AB59-A041-8E86-1F14E9839885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46" creationId="{1F1F350C-D94E-8547-A0C5-B61DBBC6BC06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47" creationId="{EE1AE654-28A5-AE4F-8772-FA26FFCC2226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49" creationId="{62085D38-9989-2544-970F-A84156FC1786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50" creationId="{225F48E3-5385-1A42-9CF4-F28CAA9DEEB8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54" creationId="{E9AB3935-27E1-B447-9DD2-1ED294F59617}"/>
          </ac:spMkLst>
        </pc:spChg>
        <pc:spChg chg="mod">
          <ac:chgData name="Leonard Fernando" userId="9602231002f29d14" providerId="LiveId" clId="{BF73E242-4277-E340-86EB-D298AF061CDE}" dt="2020-05-31T07:28:45.718" v="330" actId="20577"/>
          <ac:spMkLst>
            <pc:docMk/>
            <pc:sldMk cId="0" sldId="256"/>
            <ac:spMk id="155" creationId="{927CFEAC-8042-BB41-BA57-E1CB6D4ACC66}"/>
          </ac:spMkLst>
        </pc:spChg>
        <pc:spChg chg="del mod">
          <ac:chgData name="Leonard Fernando" userId="9602231002f29d14" providerId="LiveId" clId="{BF73E242-4277-E340-86EB-D298AF061CDE}" dt="2020-05-31T07:28:31.430" v="310" actId="478"/>
          <ac:spMkLst>
            <pc:docMk/>
            <pc:sldMk cId="0" sldId="256"/>
            <ac:spMk id="156" creationId="{73CB70DB-B320-2B4E-999A-AE0D121C3FFB}"/>
          </ac:spMkLst>
        </pc:spChg>
        <pc:spChg chg="del mod">
          <ac:chgData name="Leonard Fernando" userId="9602231002f29d14" providerId="LiveId" clId="{BF73E242-4277-E340-86EB-D298AF061CDE}" dt="2020-05-31T07:28:34.557" v="311" actId="478"/>
          <ac:spMkLst>
            <pc:docMk/>
            <pc:sldMk cId="0" sldId="256"/>
            <ac:spMk id="157" creationId="{79748610-1165-984B-98E0-E5E00DABC451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58" creationId="{D4C0CAFA-527A-1442-97F0-3209D172788F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59" creationId="{FA9D1C0E-F1EB-BA45-9CBA-25F69465050A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63" creationId="{8D1C8B92-441F-8E42-9253-789D990BF7A0}"/>
          </ac:spMkLst>
        </pc:spChg>
        <pc:spChg chg="mod">
          <ac:chgData name="Leonard Fernando" userId="9602231002f29d14" providerId="LiveId" clId="{BF73E242-4277-E340-86EB-D298AF061CDE}" dt="2020-05-31T07:29:31.454" v="349" actId="20577"/>
          <ac:spMkLst>
            <pc:docMk/>
            <pc:sldMk cId="0" sldId="256"/>
            <ac:spMk id="164" creationId="{A1FB30BC-39EA-0C45-BB53-FC3DA615395F}"/>
          </ac:spMkLst>
        </pc:spChg>
        <pc:spChg chg="del mod">
          <ac:chgData name="Leonard Fernando" userId="9602231002f29d14" providerId="LiveId" clId="{BF73E242-4277-E340-86EB-D298AF061CDE}" dt="2020-05-31T07:29:16.058" v="332" actId="478"/>
          <ac:spMkLst>
            <pc:docMk/>
            <pc:sldMk cId="0" sldId="256"/>
            <ac:spMk id="165" creationId="{A101DD43-B566-6243-8619-E155A8A7AD2D}"/>
          </ac:spMkLst>
        </pc:spChg>
        <pc:spChg chg="del mod">
          <ac:chgData name="Leonard Fernando" userId="9602231002f29d14" providerId="LiveId" clId="{BF73E242-4277-E340-86EB-D298AF061CDE}" dt="2020-05-31T07:29:20.393" v="333" actId="478"/>
          <ac:spMkLst>
            <pc:docMk/>
            <pc:sldMk cId="0" sldId="256"/>
            <ac:spMk id="166" creationId="{42FF5308-3C3E-054F-80F3-27D19E801BF6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67" creationId="{2A38E465-BE64-9149-B9FE-7122B46C5CA5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68" creationId="{AAF4AE12-0A7C-CF4C-AF7A-5D6FA37976A7}"/>
          </ac:spMkLst>
        </pc:spChg>
        <pc:spChg chg="mod">
          <ac:chgData name="Leonard Fernando" userId="9602231002f29d14" providerId="LiveId" clId="{BF73E242-4277-E340-86EB-D298AF061CDE}" dt="2020-05-31T07:25:03.938" v="278"/>
          <ac:spMkLst>
            <pc:docMk/>
            <pc:sldMk cId="0" sldId="256"/>
            <ac:spMk id="173" creationId="{20CF4DFB-2AA7-4F4D-839B-0E7ED7CA7B64}"/>
          </ac:spMkLst>
        </pc:spChg>
        <pc:spChg chg="mod">
          <ac:chgData name="Leonard Fernando" userId="9602231002f29d14" providerId="LiveId" clId="{BF73E242-4277-E340-86EB-D298AF061CDE}" dt="2020-05-31T07:38:43.533" v="466" actId="20577"/>
          <ac:spMkLst>
            <pc:docMk/>
            <pc:sldMk cId="0" sldId="256"/>
            <ac:spMk id="174" creationId="{AC8AC7BB-A1DB-9F46-8EF6-30535AA027FC}"/>
          </ac:spMkLst>
        </pc:spChg>
        <pc:spChg chg="del mod">
          <ac:chgData name="Leonard Fernando" userId="9602231002f29d14" providerId="LiveId" clId="{BF73E242-4277-E340-86EB-D298AF061CDE}" dt="2020-05-31T07:29:50.329" v="351" actId="478"/>
          <ac:spMkLst>
            <pc:docMk/>
            <pc:sldMk cId="0" sldId="256"/>
            <ac:spMk id="175" creationId="{D9D95639-F8E8-C748-A5EA-8ECDA17B4776}"/>
          </ac:spMkLst>
        </pc:spChg>
        <pc:spChg chg="del mod">
          <ac:chgData name="Leonard Fernando" userId="9602231002f29d14" providerId="LiveId" clId="{BF73E242-4277-E340-86EB-D298AF061CDE}" dt="2020-05-31T07:29:47.200" v="350" actId="478"/>
          <ac:spMkLst>
            <pc:docMk/>
            <pc:sldMk cId="0" sldId="256"/>
            <ac:spMk id="176" creationId="{4DD28781-ED6D-9A48-805E-50AC45E6DCFF}"/>
          </ac:spMkLst>
        </pc:spChg>
        <pc:spChg chg="mod">
          <ac:chgData name="Leonard Fernando" userId="9602231002f29d14" providerId="LiveId" clId="{BF73E242-4277-E340-86EB-D298AF061CDE}" dt="2020-05-31T07:25:03.938" v="278"/>
          <ac:spMkLst>
            <pc:docMk/>
            <pc:sldMk cId="0" sldId="256"/>
            <ac:spMk id="177" creationId="{A7533297-8B58-F14A-A168-F3C60D1CFAAD}"/>
          </ac:spMkLst>
        </pc:spChg>
        <pc:spChg chg="mod">
          <ac:chgData name="Leonard Fernando" userId="9602231002f29d14" providerId="LiveId" clId="{BF73E242-4277-E340-86EB-D298AF061CDE}" dt="2020-05-31T07:25:03.938" v="278"/>
          <ac:spMkLst>
            <pc:docMk/>
            <pc:sldMk cId="0" sldId="256"/>
            <ac:spMk id="178" creationId="{7A7443F0-9B8B-D943-BA31-249C0985D212}"/>
          </ac:spMkLst>
        </pc:spChg>
        <pc:spChg chg="mod">
          <ac:chgData name="Leonard Fernando" userId="9602231002f29d14" providerId="LiveId" clId="{BF73E242-4277-E340-86EB-D298AF061CDE}" dt="2020-05-31T07:25:16.804" v="281"/>
          <ac:spMkLst>
            <pc:docMk/>
            <pc:sldMk cId="0" sldId="256"/>
            <ac:spMk id="182" creationId="{95B0D34A-E5E2-354F-BA31-8D631C85D5BE}"/>
          </ac:spMkLst>
        </pc:spChg>
        <pc:spChg chg="mod">
          <ac:chgData name="Leonard Fernando" userId="9602231002f29d14" providerId="LiveId" clId="{BF73E242-4277-E340-86EB-D298AF061CDE}" dt="2020-05-31T07:31:00.190" v="403" actId="20577"/>
          <ac:spMkLst>
            <pc:docMk/>
            <pc:sldMk cId="0" sldId="256"/>
            <ac:spMk id="183" creationId="{3F08A044-AE2E-AA47-AAF3-04F4F66937DA}"/>
          </ac:spMkLst>
        </pc:spChg>
        <pc:spChg chg="del mod">
          <ac:chgData name="Leonard Fernando" userId="9602231002f29d14" providerId="LiveId" clId="{BF73E242-4277-E340-86EB-D298AF061CDE}" dt="2020-05-31T07:30:24.983" v="376" actId="478"/>
          <ac:spMkLst>
            <pc:docMk/>
            <pc:sldMk cId="0" sldId="256"/>
            <ac:spMk id="184" creationId="{E3ACD52E-77FB-724B-8475-36806A0993BF}"/>
          </ac:spMkLst>
        </pc:spChg>
        <pc:spChg chg="mod">
          <ac:chgData name="Leonard Fernando" userId="9602231002f29d14" providerId="LiveId" clId="{BF73E242-4277-E340-86EB-D298AF061CDE}" dt="2020-05-31T07:25:16.804" v="281"/>
          <ac:spMkLst>
            <pc:docMk/>
            <pc:sldMk cId="0" sldId="256"/>
            <ac:spMk id="185" creationId="{841C8243-395C-9243-8143-A85B0B8FCE57}"/>
          </ac:spMkLst>
        </pc:spChg>
        <pc:spChg chg="mod">
          <ac:chgData name="Leonard Fernando" userId="9602231002f29d14" providerId="LiveId" clId="{BF73E242-4277-E340-86EB-D298AF061CDE}" dt="2020-05-31T07:25:16.804" v="281"/>
          <ac:spMkLst>
            <pc:docMk/>
            <pc:sldMk cId="0" sldId="256"/>
            <ac:spMk id="186" creationId="{58A2D22C-C9E3-174E-B0F5-2EC3EFC94553}"/>
          </ac:spMkLst>
        </pc:spChg>
        <pc:spChg chg="mod">
          <ac:chgData name="Leonard Fernando" userId="9602231002f29d14" providerId="LiveId" clId="{BF73E242-4277-E340-86EB-D298AF061CDE}" dt="2020-05-31T07:25:16.804" v="281"/>
          <ac:spMkLst>
            <pc:docMk/>
            <pc:sldMk cId="0" sldId="256"/>
            <ac:spMk id="187" creationId="{30D8E336-3EDA-DA48-9C02-4A9658D94D38}"/>
          </ac:spMkLst>
        </pc:spChg>
        <pc:spChg chg="mod">
          <ac:chgData name="Leonard Fernando" userId="9602231002f29d14" providerId="LiveId" clId="{BF73E242-4277-E340-86EB-D298AF061CDE}" dt="2020-05-31T07:26:30.296" v="289"/>
          <ac:spMkLst>
            <pc:docMk/>
            <pc:sldMk cId="0" sldId="256"/>
            <ac:spMk id="191" creationId="{B951F24D-7401-7848-8A51-51E2A58BB44D}"/>
          </ac:spMkLst>
        </pc:spChg>
        <pc:spChg chg="mod">
          <ac:chgData name="Leonard Fernando" userId="9602231002f29d14" providerId="LiveId" clId="{BF73E242-4277-E340-86EB-D298AF061CDE}" dt="2020-05-31T07:33:37.495" v="442" actId="20577"/>
          <ac:spMkLst>
            <pc:docMk/>
            <pc:sldMk cId="0" sldId="256"/>
            <ac:spMk id="192" creationId="{E587B82B-3C9A-4245-A87D-2DB951607A02}"/>
          </ac:spMkLst>
        </pc:spChg>
        <pc:spChg chg="del mod">
          <ac:chgData name="Leonard Fernando" userId="9602231002f29d14" providerId="LiveId" clId="{BF73E242-4277-E340-86EB-D298AF061CDE}" dt="2020-05-31T07:33:19.231" v="405" actId="478"/>
          <ac:spMkLst>
            <pc:docMk/>
            <pc:sldMk cId="0" sldId="256"/>
            <ac:spMk id="193" creationId="{8175F66C-C573-D34F-B29E-7B9373BA803E}"/>
          </ac:spMkLst>
        </pc:spChg>
        <pc:spChg chg="mod">
          <ac:chgData name="Leonard Fernando" userId="9602231002f29d14" providerId="LiveId" clId="{BF73E242-4277-E340-86EB-D298AF061CDE}" dt="2020-05-31T07:26:30.296" v="289"/>
          <ac:spMkLst>
            <pc:docMk/>
            <pc:sldMk cId="0" sldId="256"/>
            <ac:spMk id="194" creationId="{0FA4737D-5815-9F4E-9F0B-C1417F71A981}"/>
          </ac:spMkLst>
        </pc:spChg>
        <pc:spChg chg="mod">
          <ac:chgData name="Leonard Fernando" userId="9602231002f29d14" providerId="LiveId" clId="{BF73E242-4277-E340-86EB-D298AF061CDE}" dt="2020-05-31T07:26:30.296" v="289"/>
          <ac:spMkLst>
            <pc:docMk/>
            <pc:sldMk cId="0" sldId="256"/>
            <ac:spMk id="195" creationId="{E8DA2E10-168D-0745-97DF-B180605AC9B6}"/>
          </ac:spMkLst>
        </pc:spChg>
        <pc:spChg chg="mod">
          <ac:chgData name="Leonard Fernando" userId="9602231002f29d14" providerId="LiveId" clId="{BF73E242-4277-E340-86EB-D298AF061CDE}" dt="2020-05-31T07:26:30.296" v="289"/>
          <ac:spMkLst>
            <pc:docMk/>
            <pc:sldMk cId="0" sldId="256"/>
            <ac:spMk id="196" creationId="{A0F004D3-14E6-DD4F-971C-3800EB932269}"/>
          </ac:spMkLst>
        </pc:spChg>
        <pc:spChg chg="mod">
          <ac:chgData name="Leonard Fernando" userId="9602231002f29d14" providerId="LiveId" clId="{BF73E242-4277-E340-86EB-D298AF061CDE}" dt="2020-05-31T07:26:54.139" v="292"/>
          <ac:spMkLst>
            <pc:docMk/>
            <pc:sldMk cId="0" sldId="256"/>
            <ac:spMk id="200" creationId="{14A023B2-DD77-CE40-ACB9-C50B5C348215}"/>
          </ac:spMkLst>
        </pc:spChg>
        <pc:spChg chg="mod">
          <ac:chgData name="Leonard Fernando" userId="9602231002f29d14" providerId="LiveId" clId="{BF73E242-4277-E340-86EB-D298AF061CDE}" dt="2020-05-31T07:33:57.758" v="465" actId="20577"/>
          <ac:spMkLst>
            <pc:docMk/>
            <pc:sldMk cId="0" sldId="256"/>
            <ac:spMk id="201" creationId="{F7AEFE49-5F0D-3040-B67D-FD07FF811E60}"/>
          </ac:spMkLst>
        </pc:spChg>
        <pc:spChg chg="del mod">
          <ac:chgData name="Leonard Fernando" userId="9602231002f29d14" providerId="LiveId" clId="{BF73E242-4277-E340-86EB-D298AF061CDE}" dt="2020-05-31T07:33:45.758" v="444" actId="478"/>
          <ac:spMkLst>
            <pc:docMk/>
            <pc:sldMk cId="0" sldId="256"/>
            <ac:spMk id="202" creationId="{45B6FFD1-9B6F-9C47-96C5-3D5CEF9F8321}"/>
          </ac:spMkLst>
        </pc:spChg>
        <pc:spChg chg="del mod">
          <ac:chgData name="Leonard Fernando" userId="9602231002f29d14" providerId="LiveId" clId="{BF73E242-4277-E340-86EB-D298AF061CDE}" dt="2020-05-31T07:33:42.794" v="443" actId="478"/>
          <ac:spMkLst>
            <pc:docMk/>
            <pc:sldMk cId="0" sldId="256"/>
            <ac:spMk id="203" creationId="{D1D226A2-316C-6243-95BB-9E52EE6FBA61}"/>
          </ac:spMkLst>
        </pc:spChg>
        <pc:spChg chg="mod">
          <ac:chgData name="Leonard Fernando" userId="9602231002f29d14" providerId="LiveId" clId="{BF73E242-4277-E340-86EB-D298AF061CDE}" dt="2020-05-31T07:26:54.139" v="292"/>
          <ac:spMkLst>
            <pc:docMk/>
            <pc:sldMk cId="0" sldId="256"/>
            <ac:spMk id="204" creationId="{EF0CF983-E990-7B44-A737-D5C718BA563E}"/>
          </ac:spMkLst>
        </pc:spChg>
        <pc:spChg chg="mod">
          <ac:chgData name="Leonard Fernando" userId="9602231002f29d14" providerId="LiveId" clId="{BF73E242-4277-E340-86EB-D298AF061CDE}" dt="2020-05-31T07:26:54.139" v="292"/>
          <ac:spMkLst>
            <pc:docMk/>
            <pc:sldMk cId="0" sldId="256"/>
            <ac:spMk id="205" creationId="{613C1FB5-9D74-4C48-94F5-D3B4F93DF5F2}"/>
          </ac:spMkLst>
        </pc:spChg>
        <pc:grpChg chg="del">
          <ac:chgData name="Leonard Fernando" userId="9602231002f29d14" providerId="LiveId" clId="{BF73E242-4277-E340-86EB-D298AF061CDE}" dt="2020-05-31T03:48:19.871" v="5" actId="478"/>
          <ac:grpSpMkLst>
            <pc:docMk/>
            <pc:sldMk cId="0" sldId="256"/>
            <ac:grpSpMk id="21" creationId="{00000000-0000-0000-0000-000000000000}"/>
          </ac:grpSpMkLst>
        </pc:grpChg>
        <pc:grpChg chg="del">
          <ac:chgData name="Leonard Fernando" userId="9602231002f29d14" providerId="LiveId" clId="{BF73E242-4277-E340-86EB-D298AF061CDE}" dt="2020-05-31T07:22:41.980" v="253" actId="478"/>
          <ac:grpSpMkLst>
            <pc:docMk/>
            <pc:sldMk cId="0" sldId="256"/>
            <ac:grpSpMk id="28" creationId="{00000000-0000-0000-0000-000000000000}"/>
          </ac:grpSpMkLst>
        </pc:grpChg>
        <pc:grpChg chg="del mod">
          <ac:chgData name="Leonard Fernando" userId="9602231002f29d14" providerId="LiveId" clId="{BF73E242-4277-E340-86EB-D298AF061CDE}" dt="2020-05-31T07:22:51.796" v="256" actId="478"/>
          <ac:grpSpMkLst>
            <pc:docMk/>
            <pc:sldMk cId="0" sldId="256"/>
            <ac:grpSpMk id="39" creationId="{00000000-0000-0000-0000-000000000000}"/>
          </ac:grpSpMkLst>
        </pc:grpChg>
        <pc:grpChg chg="add del">
          <ac:chgData name="Leonard Fernando" userId="9602231002f29d14" providerId="LiveId" clId="{BF73E242-4277-E340-86EB-D298AF061CDE}" dt="2020-05-31T07:22:51.796" v="256" actId="478"/>
          <ac:grpSpMkLst>
            <pc:docMk/>
            <pc:sldMk cId="0" sldId="256"/>
            <ac:grpSpMk id="42" creationId="{00000000-0000-0000-0000-000000000000}"/>
          </ac:grpSpMkLst>
        </pc:grpChg>
        <pc:grpChg chg="del mod">
          <ac:chgData name="Leonard Fernando" userId="9602231002f29d14" providerId="LiveId" clId="{BF73E242-4277-E340-86EB-D298AF061CDE}" dt="2020-05-31T07:22:51.796" v="256" actId="478"/>
          <ac:grpSpMkLst>
            <pc:docMk/>
            <pc:sldMk cId="0" sldId="256"/>
            <ac:grpSpMk id="48" creationId="{00000000-0000-0000-0000-000000000000}"/>
          </ac:grpSpMkLst>
        </pc:grpChg>
        <pc:grpChg chg="del mod">
          <ac:chgData name="Leonard Fernando" userId="9602231002f29d14" providerId="LiveId" clId="{BF73E242-4277-E340-86EB-D298AF061CDE}" dt="2020-05-31T07:22:51.796" v="256" actId="478"/>
          <ac:grpSpMkLst>
            <pc:docMk/>
            <pc:sldMk cId="0" sldId="256"/>
            <ac:grpSpMk id="57" creationId="{00000000-0000-0000-0000-000000000000}"/>
          </ac:grpSpMkLst>
        </pc:grpChg>
        <pc:grpChg chg="del">
          <ac:chgData name="Leonard Fernando" userId="9602231002f29d14" providerId="LiveId" clId="{BF73E242-4277-E340-86EB-D298AF061CDE}" dt="2020-05-31T07:23:07.871" v="261" actId="478"/>
          <ac:grpSpMkLst>
            <pc:docMk/>
            <pc:sldMk cId="0" sldId="256"/>
            <ac:grpSpMk id="66" creationId="{00000000-0000-0000-0000-000000000000}"/>
          </ac:grpSpMkLst>
        </pc:grpChg>
        <pc:grpChg chg="del mod">
          <ac:chgData name="Leonard Fernando" userId="9602231002f29d14" providerId="LiveId" clId="{BF73E242-4277-E340-86EB-D298AF061CDE}" dt="2020-05-31T07:23:11.086" v="263" actId="478"/>
          <ac:grpSpMkLst>
            <pc:docMk/>
            <pc:sldMk cId="0" sldId="256"/>
            <ac:grpSpMk id="75" creationId="{00000000-0000-0000-0000-000000000000}"/>
          </ac:grpSpMkLst>
        </pc:grpChg>
        <pc:grpChg chg="del mod">
          <ac:chgData name="Leonard Fernando" userId="9602231002f29d14" providerId="LiveId" clId="{BF73E242-4277-E340-86EB-D298AF061CDE}" dt="2020-05-31T07:23:09.595" v="262" actId="478"/>
          <ac:grpSpMkLst>
            <pc:docMk/>
            <pc:sldMk cId="0" sldId="256"/>
            <ac:grpSpMk id="84" creationId="{00000000-0000-0000-0000-000000000000}"/>
          </ac:grpSpMkLst>
        </pc:grpChg>
        <pc:grpChg chg="del mod">
          <ac:chgData name="Leonard Fernando" userId="9602231002f29d14" providerId="LiveId" clId="{BF73E242-4277-E340-86EB-D298AF061CDE}" dt="2020-05-31T07:23:05.657" v="260" actId="478"/>
          <ac:grpSpMkLst>
            <pc:docMk/>
            <pc:sldMk cId="0" sldId="256"/>
            <ac:grpSpMk id="93" creationId="{00000000-0000-0000-0000-000000000000}"/>
          </ac:grpSpMkLst>
        </pc:grpChg>
        <pc:grpChg chg="del">
          <ac:chgData name="Leonard Fernando" userId="9602231002f29d14" providerId="LiveId" clId="{BF73E242-4277-E340-86EB-D298AF061CDE}" dt="2020-05-31T04:15:22.676" v="147" actId="478"/>
          <ac:grpSpMkLst>
            <pc:docMk/>
            <pc:sldMk cId="0" sldId="256"/>
            <ac:grpSpMk id="113" creationId="{1463F350-08F9-4EE1-B155-C34C97D3108E}"/>
          </ac:grpSpMkLst>
        </pc:grpChg>
        <pc:grpChg chg="del">
          <ac:chgData name="Leonard Fernando" userId="9602231002f29d14" providerId="LiveId" clId="{BF73E242-4277-E340-86EB-D298AF061CDE}" dt="2020-05-31T07:22:59.449" v="257" actId="478"/>
          <ac:grpSpMkLst>
            <pc:docMk/>
            <pc:sldMk cId="0" sldId="256"/>
            <ac:grpSpMk id="119" creationId="{8C9225F1-B9F4-4F67-A576-2394533AECCC}"/>
          </ac:grpSpMkLst>
        </pc:grpChg>
        <pc:grpChg chg="add 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30" creationId="{115601C0-8BF0-8B4E-84D8-7DF5112A3B67}"/>
          </ac:grpSpMkLst>
        </pc:grpChg>
        <pc:grpChg chg="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32" creationId="{57A73DD0-FBCD-604D-B5CC-E7DB1D202114}"/>
          </ac:grpSpMkLst>
        </pc:grpChg>
        <pc:grpChg chg="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33" creationId="{3AD4ED5A-6091-7C41-BA26-14FA6BC4130B}"/>
          </ac:grpSpMkLst>
        </pc:grpChg>
        <pc:grpChg chg="add 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42" creationId="{0F274192-554F-324C-8F84-18998D1BB9FC}"/>
          </ac:grpSpMkLst>
        </pc:grpChg>
        <pc:grpChg chg="add 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45" creationId="{B72C98F9-D1A7-134C-B934-7174CBA4A859}"/>
          </ac:grpSpMkLst>
        </pc:grpChg>
        <pc:grpChg chg="add 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48" creationId="{3E814DFF-B398-164B-892C-EE8E181117D5}"/>
          </ac:grpSpMkLst>
        </pc:grpChg>
        <pc:grpChg chg="add 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51" creationId="{94C3C76B-4752-B041-939C-DB599C298DD7}"/>
          </ac:grpSpMkLst>
        </pc:grpChg>
        <pc:grpChg chg="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52" creationId="{5E9F7C09-3BB9-F841-B0E1-00180E53D9A5}"/>
          </ac:grpSpMkLst>
        </pc:grpChg>
        <pc:grpChg chg="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53" creationId="{90EFD36B-73C8-DD40-9438-E713CA81A401}"/>
          </ac:grpSpMkLst>
        </pc:grpChg>
        <pc:grpChg chg="add 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60" creationId="{AA17520C-D293-DC4A-96BA-0867364427C3}"/>
          </ac:grpSpMkLst>
        </pc:grpChg>
        <pc:grpChg chg="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61" creationId="{EF678899-2C2E-7940-A48F-9A4E1F1FFCEA}"/>
          </ac:grpSpMkLst>
        </pc:grpChg>
        <pc:grpChg chg="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62" creationId="{0D936D06-1D24-BB44-8D29-94B128F08DAC}"/>
          </ac:grpSpMkLst>
        </pc:grpChg>
        <pc:grpChg chg="add mod">
          <ac:chgData name="Leonard Fernando" userId="9602231002f29d14" providerId="LiveId" clId="{BF73E242-4277-E340-86EB-D298AF061CDE}" dt="2020-05-31T07:26:18.364" v="288" actId="1076"/>
          <ac:grpSpMkLst>
            <pc:docMk/>
            <pc:sldMk cId="0" sldId="256"/>
            <ac:grpSpMk id="170" creationId="{7E84937C-8D9C-0249-9570-38F884D23E15}"/>
          </ac:grpSpMkLst>
        </pc:grpChg>
        <pc:grpChg chg="mod">
          <ac:chgData name="Leonard Fernando" userId="9602231002f29d14" providerId="LiveId" clId="{BF73E242-4277-E340-86EB-D298AF061CDE}" dt="2020-05-31T07:25:03.938" v="278"/>
          <ac:grpSpMkLst>
            <pc:docMk/>
            <pc:sldMk cId="0" sldId="256"/>
            <ac:grpSpMk id="171" creationId="{771F7963-5297-474A-865F-EF2212791ADA}"/>
          </ac:grpSpMkLst>
        </pc:grpChg>
        <pc:grpChg chg="mod">
          <ac:chgData name="Leonard Fernando" userId="9602231002f29d14" providerId="LiveId" clId="{BF73E242-4277-E340-86EB-D298AF061CDE}" dt="2020-05-31T07:25:03.938" v="278"/>
          <ac:grpSpMkLst>
            <pc:docMk/>
            <pc:sldMk cId="0" sldId="256"/>
            <ac:grpSpMk id="172" creationId="{7B46DEF8-A5DE-5D45-B9B1-5410C893178F}"/>
          </ac:grpSpMkLst>
        </pc:grpChg>
        <pc:grpChg chg="add mod">
          <ac:chgData name="Leonard Fernando" userId="9602231002f29d14" providerId="LiveId" clId="{BF73E242-4277-E340-86EB-D298AF061CDE}" dt="2020-05-31T07:27:50.179" v="297" actId="1076"/>
          <ac:grpSpMkLst>
            <pc:docMk/>
            <pc:sldMk cId="0" sldId="256"/>
            <ac:grpSpMk id="179" creationId="{B09950BF-2BAD-7843-BCD4-B35F627896B7}"/>
          </ac:grpSpMkLst>
        </pc:grpChg>
        <pc:grpChg chg="mod">
          <ac:chgData name="Leonard Fernando" userId="9602231002f29d14" providerId="LiveId" clId="{BF73E242-4277-E340-86EB-D298AF061CDE}" dt="2020-05-31T07:25:16.804" v="281"/>
          <ac:grpSpMkLst>
            <pc:docMk/>
            <pc:sldMk cId="0" sldId="256"/>
            <ac:grpSpMk id="180" creationId="{E71F8B2A-CF23-6849-94E3-C45CB218C943}"/>
          </ac:grpSpMkLst>
        </pc:grpChg>
        <pc:grpChg chg="mod">
          <ac:chgData name="Leonard Fernando" userId="9602231002f29d14" providerId="LiveId" clId="{BF73E242-4277-E340-86EB-D298AF061CDE}" dt="2020-05-31T07:25:16.804" v="281"/>
          <ac:grpSpMkLst>
            <pc:docMk/>
            <pc:sldMk cId="0" sldId="256"/>
            <ac:grpSpMk id="181" creationId="{74B5056B-C94C-4943-950D-949D2D9E4C29}"/>
          </ac:grpSpMkLst>
        </pc:grpChg>
        <pc:grpChg chg="add mod">
          <ac:chgData name="Leonard Fernando" userId="9602231002f29d14" providerId="LiveId" clId="{BF73E242-4277-E340-86EB-D298AF061CDE}" dt="2020-05-31T07:26:48.810" v="291" actId="1076"/>
          <ac:grpSpMkLst>
            <pc:docMk/>
            <pc:sldMk cId="0" sldId="256"/>
            <ac:grpSpMk id="188" creationId="{63AEF2B7-7986-424C-9A01-6740CEF1DE5A}"/>
          </ac:grpSpMkLst>
        </pc:grpChg>
        <pc:grpChg chg="mod">
          <ac:chgData name="Leonard Fernando" userId="9602231002f29d14" providerId="LiveId" clId="{BF73E242-4277-E340-86EB-D298AF061CDE}" dt="2020-05-31T07:26:30.296" v="289"/>
          <ac:grpSpMkLst>
            <pc:docMk/>
            <pc:sldMk cId="0" sldId="256"/>
            <ac:grpSpMk id="189" creationId="{181A946D-3DA3-1C48-9B05-EF31A950092E}"/>
          </ac:grpSpMkLst>
        </pc:grpChg>
        <pc:grpChg chg="mod">
          <ac:chgData name="Leonard Fernando" userId="9602231002f29d14" providerId="LiveId" clId="{BF73E242-4277-E340-86EB-D298AF061CDE}" dt="2020-05-31T07:26:30.296" v="289"/>
          <ac:grpSpMkLst>
            <pc:docMk/>
            <pc:sldMk cId="0" sldId="256"/>
            <ac:grpSpMk id="190" creationId="{9A907B77-2328-EA44-9EC9-8D7451F03E43}"/>
          </ac:grpSpMkLst>
        </pc:grpChg>
        <pc:grpChg chg="add mod">
          <ac:chgData name="Leonard Fernando" userId="9602231002f29d14" providerId="LiveId" clId="{BF73E242-4277-E340-86EB-D298AF061CDE}" dt="2020-05-31T07:27:00.750" v="293" actId="1076"/>
          <ac:grpSpMkLst>
            <pc:docMk/>
            <pc:sldMk cId="0" sldId="256"/>
            <ac:grpSpMk id="197" creationId="{722FA811-9AC2-EA45-86A3-B6FD53A84209}"/>
          </ac:grpSpMkLst>
        </pc:grpChg>
        <pc:grpChg chg="mod">
          <ac:chgData name="Leonard Fernando" userId="9602231002f29d14" providerId="LiveId" clId="{BF73E242-4277-E340-86EB-D298AF061CDE}" dt="2020-05-31T07:26:54.139" v="292"/>
          <ac:grpSpMkLst>
            <pc:docMk/>
            <pc:sldMk cId="0" sldId="256"/>
            <ac:grpSpMk id="198" creationId="{1B681BF4-944E-4D4D-9BCC-24C0D04BA485}"/>
          </ac:grpSpMkLst>
        </pc:grpChg>
        <pc:grpChg chg="mod">
          <ac:chgData name="Leonard Fernando" userId="9602231002f29d14" providerId="LiveId" clId="{BF73E242-4277-E340-86EB-D298AF061CDE}" dt="2020-05-31T07:26:54.139" v="292"/>
          <ac:grpSpMkLst>
            <pc:docMk/>
            <pc:sldMk cId="0" sldId="256"/>
            <ac:grpSpMk id="199" creationId="{BF6BF12F-9BDA-E24E-9332-BD43FD640EDC}"/>
          </ac:grpSpMkLst>
        </pc:grpChg>
        <pc:cxnChg chg="del">
          <ac:chgData name="Leonard Fernando" userId="9602231002f29d14" providerId="LiveId" clId="{BF73E242-4277-E340-86EB-D298AF061CDE}" dt="2020-05-31T04:15:25.809" v="148" actId="478"/>
          <ac:cxnSpMkLst>
            <pc:docMk/>
            <pc:sldMk cId="0" sldId="256"/>
            <ac:cxnSpMk id="2" creationId="{63FE3B59-B05D-4F4D-9FF2-BE98C77D2F91}"/>
          </ac:cxnSpMkLst>
        </pc:cxnChg>
        <pc:cxnChg chg="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25" creationId="{00000000-0000-0000-0000-000000000000}"/>
          </ac:cxnSpMkLst>
        </pc:cxnChg>
        <pc:cxnChg chg="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27" creationId="{00000000-0000-0000-0000-000000000000}"/>
          </ac:cxnSpMkLst>
        </pc:cxnChg>
        <pc:cxnChg chg="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38" creationId="{00000000-0000-0000-0000-000000000000}"/>
          </ac:cxnSpMkLst>
        </pc:cxnChg>
        <pc:cxnChg chg="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100" creationId="{F6F3B0BB-258B-415A-9D33-837682557480}"/>
          </ac:cxnSpMkLst>
        </pc:cxnChg>
        <pc:cxnChg chg="add 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111" creationId="{56E48CC0-2C00-5146-A8DD-D2D683A1547B}"/>
          </ac:cxnSpMkLst>
        </pc:cxnChg>
        <pc:cxnChg chg="add 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112" creationId="{FA899DF9-99C4-5E47-8F5D-3268B2778091}"/>
          </ac:cxnSpMkLst>
        </pc:cxnChg>
        <pc:cxnChg chg="add del mod">
          <ac:chgData name="Leonard Fernando" userId="9602231002f29d14" providerId="LiveId" clId="{BF73E242-4277-E340-86EB-D298AF061CDE}" dt="2020-05-31T07:24:23.767" v="271" actId="478"/>
          <ac:cxnSpMkLst>
            <pc:docMk/>
            <pc:sldMk cId="0" sldId="256"/>
            <ac:cxnSpMk id="116" creationId="{87B54C3F-F1CF-1547-A9EF-CB399A179133}"/>
          </ac:cxnSpMkLst>
        </pc:cxnChg>
        <pc:cxnChg chg="add mod">
          <ac:chgData name="Leonard Fernando" userId="9602231002f29d14" providerId="LiveId" clId="{BF73E242-4277-E340-86EB-D298AF061CDE}" dt="2020-05-31T07:24:54.448" v="277" actId="1076"/>
          <ac:cxnSpMkLst>
            <pc:docMk/>
            <pc:sldMk cId="0" sldId="256"/>
            <ac:cxnSpMk id="117" creationId="{0C1B70A9-7B3A-D447-AA7F-2CDDC387289F}"/>
          </ac:cxnSpMkLst>
        </pc:cxnChg>
        <pc:cxnChg chg="add mod">
          <ac:chgData name="Leonard Fernando" userId="9602231002f29d14" providerId="LiveId" clId="{BF73E242-4277-E340-86EB-D298AF061CDE}" dt="2020-05-31T07:24:40.128" v="274" actId="1076"/>
          <ac:cxnSpMkLst>
            <pc:docMk/>
            <pc:sldMk cId="0" sldId="256"/>
            <ac:cxnSpMk id="118" creationId="{0052A795-A497-474E-9FD5-378FC92CD11A}"/>
          </ac:cxnSpMkLst>
        </pc:cxnChg>
        <pc:cxnChg chg="del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126" creationId="{22C4CA8C-6C84-438E-A448-5FCD32C28C17}"/>
          </ac:cxnSpMkLst>
        </pc:cxnChg>
        <pc:cxnChg chg="add mod">
          <ac:chgData name="Leonard Fernando" userId="9602231002f29d14" providerId="LiveId" clId="{BF73E242-4277-E340-86EB-D298AF061CDE}" dt="2020-05-31T07:24:51.489" v="276" actId="1076"/>
          <ac:cxnSpMkLst>
            <pc:docMk/>
            <pc:sldMk cId="0" sldId="256"/>
            <ac:cxnSpMk id="127" creationId="{28A099E2-3049-9548-9156-81579E2EE00F}"/>
          </ac:cxnSpMkLst>
        </pc:cxnChg>
        <pc:cxnChg chg="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128" creationId="{D878C647-FC40-438C-8F20-5C42EB06B4A4}"/>
          </ac:cxnSpMkLst>
        </pc:cxnChg>
        <pc:cxnChg chg="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131" creationId="{535EAE09-0EEB-4B30-AA61-A1FBEE246120}"/>
          </ac:cxnSpMkLst>
        </pc:cxnChg>
        <pc:cxnChg chg="add mod">
          <ac:chgData name="Leonard Fernando" userId="9602231002f29d14" providerId="LiveId" clId="{BF73E242-4277-E340-86EB-D298AF061CDE}" dt="2020-05-31T07:29:00.211" v="331" actId="14100"/>
          <ac:cxnSpMkLst>
            <pc:docMk/>
            <pc:sldMk cId="0" sldId="256"/>
            <ac:cxnSpMk id="140" creationId="{5BC39BEF-629B-F248-B07A-764A4ED10240}"/>
          </ac:cxnSpMkLst>
        </pc:cxnChg>
        <pc:cxnChg chg="add mod">
          <ac:chgData name="Leonard Fernando" userId="9602231002f29d14" providerId="LiveId" clId="{BF73E242-4277-E340-86EB-D298AF061CDE}" dt="2020-06-02T04:19:26.097" v="481" actId="1076"/>
          <ac:cxnSpMkLst>
            <pc:docMk/>
            <pc:sldMk cId="0" sldId="256"/>
            <ac:cxnSpMk id="141" creationId="{A1D06C34-49C9-CC4A-B1FE-33C34BB30745}"/>
          </ac:cxnSpMkLst>
        </pc:cxnChg>
        <pc:cxnChg chg="add mod">
          <ac:chgData name="Leonard Fernando" userId="9602231002f29d14" providerId="LiveId" clId="{BF73E242-4277-E340-86EB-D298AF061CDE}" dt="2020-05-31T07:24:43.787" v="275" actId="1076"/>
          <ac:cxnSpMkLst>
            <pc:docMk/>
            <pc:sldMk cId="0" sldId="256"/>
            <ac:cxnSpMk id="169" creationId="{7D76EDFD-AE35-C54B-8F23-134BB5072780}"/>
          </ac:cxnSpMkLst>
        </pc:cxnChg>
      </pc:sldChg>
    </pc:docChg>
  </pc:docChgLst>
  <pc:docChgLst>
    <pc:chgData name="Leonard Fernando" userId="9602231002f29d14" providerId="Windows Live" clId="Web-{CAD7E34D-A9FD-428C-8217-B02E342FD492}"/>
    <pc:docChg chg="modSld">
      <pc:chgData name="Leonard Fernando" userId="9602231002f29d14" providerId="Windows Live" clId="Web-{CAD7E34D-A9FD-428C-8217-B02E342FD492}" dt="2020-05-28T07:49:24.974" v="116"/>
      <pc:docMkLst>
        <pc:docMk/>
      </pc:docMkLst>
      <pc:sldChg chg="delSp modSp">
        <pc:chgData name="Leonard Fernando" userId="9602231002f29d14" providerId="Windows Live" clId="Web-{CAD7E34D-A9FD-428C-8217-B02E342FD492}" dt="2020-05-28T07:49:24.974" v="116"/>
        <pc:sldMkLst>
          <pc:docMk/>
          <pc:sldMk cId="0" sldId="256"/>
        </pc:sldMkLst>
        <pc:spChg chg="mod">
          <ac:chgData name="Leonard Fernando" userId="9602231002f29d14" providerId="Windows Live" clId="Web-{CAD7E34D-A9FD-428C-8217-B02E342FD492}" dt="2020-05-28T07:22:28.869" v="38" actId="20577"/>
          <ac:spMkLst>
            <pc:docMk/>
            <pc:sldMk cId="0" sldId="256"/>
            <ac:spMk id="34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22:15.228" v="29"/>
          <ac:spMkLst>
            <pc:docMk/>
            <pc:sldMk cId="0" sldId="256"/>
            <ac:spMk id="35" creationId="{00000000-0000-0000-0000-000000000000}"/>
          </ac:spMkLst>
        </pc:spChg>
        <pc:spChg chg="mod">
          <ac:chgData name="Leonard Fernando" userId="9602231002f29d14" providerId="Windows Live" clId="Web-{CAD7E34D-A9FD-428C-8217-B02E342FD492}" dt="2020-05-28T07:21:11.209" v="25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Leonard Fernando" userId="9602231002f29d14" providerId="Windows Live" clId="Web-{CAD7E34D-A9FD-428C-8217-B02E342FD492}" dt="2020-05-28T07:42:53.108" v="104" actId="20577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33:22.827" v="40"/>
          <ac:spMkLst>
            <pc:docMk/>
            <pc:sldMk cId="0" sldId="256"/>
            <ac:spMk id="55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33:25.734" v="42"/>
          <ac:spMkLst>
            <pc:docMk/>
            <pc:sldMk cId="0" sldId="256"/>
            <ac:spMk id="56" creationId="{00000000-0000-0000-0000-000000000000}"/>
          </ac:spMkLst>
        </pc:spChg>
        <pc:spChg chg="mod">
          <ac:chgData name="Leonard Fernando" userId="9602231002f29d14" providerId="Windows Live" clId="Web-{CAD7E34D-A9FD-428C-8217-B02E342FD492}" dt="2020-05-28T07:43:13.891" v="115" actId="20577"/>
          <ac:spMkLst>
            <pc:docMk/>
            <pc:sldMk cId="0" sldId="256"/>
            <ac:spMk id="63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33:29.828" v="44"/>
          <ac:spMkLst>
            <pc:docMk/>
            <pc:sldMk cId="0" sldId="256"/>
            <ac:spMk id="64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33:34.172" v="46"/>
          <ac:spMkLst>
            <pc:docMk/>
            <pc:sldMk cId="0" sldId="256"/>
            <ac:spMk id="65" creationId="{00000000-0000-0000-0000-000000000000}"/>
          </ac:spMkLst>
        </pc:spChg>
        <pc:spChg chg="mod">
          <ac:chgData name="Leonard Fernando" userId="9602231002f29d14" providerId="Windows Live" clId="Web-{CAD7E34D-A9FD-428C-8217-B02E342FD492}" dt="2020-05-28T07:41:56.402" v="91" actId="20577"/>
          <ac:spMkLst>
            <pc:docMk/>
            <pc:sldMk cId="0" sldId="256"/>
            <ac:spMk id="102" creationId="{00000000-0000-0000-0000-000000000000}"/>
          </ac:spMkLst>
        </pc:spChg>
        <pc:cxnChg chg="del mod">
          <ac:chgData name="Leonard Fernando" userId="9602231002f29d14" providerId="Windows Live" clId="Web-{CAD7E34D-A9FD-428C-8217-B02E342FD492}" dt="2020-05-28T07:49:24.974" v="116"/>
          <ac:cxnSpMkLst>
            <pc:docMk/>
            <pc:sldMk cId="0" sldId="256"/>
            <ac:cxnSpMk id="37" creationId="{00000000-0000-0000-0000-000000000000}"/>
          </ac:cxnSpMkLst>
        </pc:cxnChg>
      </pc:sldChg>
    </pc:docChg>
  </pc:docChgLst>
  <pc:docChgLst>
    <pc:chgData name="Leonard Fernando" userId="9602231002f29d14" providerId="Windows Live" clId="Web-{02CA0F32-4C84-4221-9B53-359BD36482BA}"/>
    <pc:docChg chg="addSld delSld">
      <pc:chgData name="Leonard Fernando" userId="9602231002f29d14" providerId="Windows Live" clId="Web-{02CA0F32-4C84-4221-9B53-359BD36482BA}" dt="2020-05-28T07:50:21.203" v="1"/>
      <pc:docMkLst>
        <pc:docMk/>
      </pc:docMkLst>
      <pc:sldChg chg="add del">
        <pc:chgData name="Leonard Fernando" userId="9602231002f29d14" providerId="Windows Live" clId="Web-{02CA0F32-4C84-4221-9B53-359BD36482BA}" dt="2020-05-28T07:50:21.203" v="1"/>
        <pc:sldMkLst>
          <pc:docMk/>
          <pc:sldMk cId="1416695415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900" dirty="0"/>
              <a:t>SW EBIT Value Driver Tree</a:t>
            </a:r>
            <a:endParaRPr dirty="0"/>
          </a:p>
        </p:txBody>
      </p:sp>
      <p:cxnSp>
        <p:nvCxnSpPr>
          <p:cNvPr id="117" name="Google Shape;25;p1">
            <a:extLst>
              <a:ext uri="{FF2B5EF4-FFF2-40B4-BE49-F238E27FC236}">
                <a16:creationId xmlns:a16="http://schemas.microsoft.com/office/drawing/2014/main" id="{0C1B70A9-7B3A-D447-AA7F-2CDDC387289F}"/>
              </a:ext>
            </a:extLst>
          </p:cNvPr>
          <p:cNvCxnSpPr>
            <a:cxnSpLocks/>
          </p:cNvCxnSpPr>
          <p:nvPr/>
        </p:nvCxnSpPr>
        <p:spPr>
          <a:xfrm>
            <a:off x="4194206" y="2278514"/>
            <a:ext cx="492726" cy="47075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27;p1">
            <a:extLst>
              <a:ext uri="{FF2B5EF4-FFF2-40B4-BE49-F238E27FC236}">
                <a16:creationId xmlns:a16="http://schemas.microsoft.com/office/drawing/2014/main" id="{28A099E2-3049-9548-9156-81579E2EE00F}"/>
              </a:ext>
            </a:extLst>
          </p:cNvPr>
          <p:cNvCxnSpPr>
            <a:cxnSpLocks/>
          </p:cNvCxnSpPr>
          <p:nvPr/>
        </p:nvCxnSpPr>
        <p:spPr>
          <a:xfrm flipV="1">
            <a:off x="4194205" y="1734950"/>
            <a:ext cx="457987" cy="54864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0" name="Google Shape;28;p1">
            <a:extLst>
              <a:ext uri="{FF2B5EF4-FFF2-40B4-BE49-F238E27FC236}">
                <a16:creationId xmlns:a16="http://schemas.microsoft.com/office/drawing/2014/main" id="{115601C0-8BF0-8B4E-84D8-7DF5112A3B67}"/>
              </a:ext>
            </a:extLst>
          </p:cNvPr>
          <p:cNvGrpSpPr/>
          <p:nvPr/>
        </p:nvGrpSpPr>
        <p:grpSpPr>
          <a:xfrm>
            <a:off x="253680" y="3548500"/>
            <a:ext cx="2214056" cy="425774"/>
            <a:chOff x="181335" y="3496200"/>
            <a:chExt cx="2385697" cy="465566"/>
          </a:xfrm>
        </p:grpSpPr>
        <p:sp>
          <p:nvSpPr>
            <p:cNvPr id="138" name="Google Shape;30;p1">
              <a:extLst>
                <a:ext uri="{FF2B5EF4-FFF2-40B4-BE49-F238E27FC236}">
                  <a16:creationId xmlns:a16="http://schemas.microsoft.com/office/drawing/2014/main" id="{E1CA42BC-C68C-1D42-B967-32CF84C9E8F2}"/>
                </a:ext>
              </a:extLst>
            </p:cNvPr>
            <p:cNvSpPr txBox="1"/>
            <p:nvPr/>
          </p:nvSpPr>
          <p:spPr>
            <a:xfrm>
              <a:off x="1699968" y="3521670"/>
              <a:ext cx="867064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Coal based costs</a:t>
              </a:r>
              <a:endParaRPr/>
            </a:p>
          </p:txBody>
        </p:sp>
        <p:grpSp>
          <p:nvGrpSpPr>
            <p:cNvPr id="133" name="Google Shape;32;p1">
              <a:extLst>
                <a:ext uri="{FF2B5EF4-FFF2-40B4-BE49-F238E27FC236}">
                  <a16:creationId xmlns:a16="http://schemas.microsoft.com/office/drawing/2014/main" id="{3AD4ED5A-6091-7C41-BA26-14FA6BC4130B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34" name="Google Shape;33;p1">
                <a:extLst>
                  <a:ext uri="{FF2B5EF4-FFF2-40B4-BE49-F238E27FC236}">
                    <a16:creationId xmlns:a16="http://schemas.microsoft.com/office/drawing/2014/main" id="{6F18D0B0-95F4-3E46-B017-0F276ECAA38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-$525,357,427.32</a:t>
                </a:r>
                <a:endParaRPr lang="en-US"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34;p1">
                <a:extLst>
                  <a:ext uri="{FF2B5EF4-FFF2-40B4-BE49-F238E27FC236}">
                    <a16:creationId xmlns:a16="http://schemas.microsoft.com/office/drawing/2014/main" id="{F4C210DB-A208-4B4A-8483-605CD751F437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EBIT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40" name="Google Shape;37;p1">
            <a:extLst>
              <a:ext uri="{FF2B5EF4-FFF2-40B4-BE49-F238E27FC236}">
                <a16:creationId xmlns:a16="http://schemas.microsoft.com/office/drawing/2014/main" id="{5BC39BEF-629B-F248-B07A-764A4ED10240}"/>
              </a:ext>
            </a:extLst>
          </p:cNvPr>
          <p:cNvCxnSpPr>
            <a:cxnSpLocks/>
          </p:cNvCxnSpPr>
          <p:nvPr/>
        </p:nvCxnSpPr>
        <p:spPr>
          <a:xfrm>
            <a:off x="1443838" y="3827861"/>
            <a:ext cx="1536271" cy="14242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38;p1">
            <a:extLst>
              <a:ext uri="{FF2B5EF4-FFF2-40B4-BE49-F238E27FC236}">
                <a16:creationId xmlns:a16="http://schemas.microsoft.com/office/drawing/2014/main" id="{A1D06C34-49C9-CC4A-B1FE-33C34BB30745}"/>
              </a:ext>
            </a:extLst>
          </p:cNvPr>
          <p:cNvCxnSpPr>
            <a:cxnSpLocks/>
          </p:cNvCxnSpPr>
          <p:nvPr/>
        </p:nvCxnSpPr>
        <p:spPr>
          <a:xfrm flipV="1">
            <a:off x="1425653" y="2265070"/>
            <a:ext cx="1563484" cy="15690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2" name="Google Shape;39;p1">
            <a:extLst>
              <a:ext uri="{FF2B5EF4-FFF2-40B4-BE49-F238E27FC236}">
                <a16:creationId xmlns:a16="http://schemas.microsoft.com/office/drawing/2014/main" id="{0F274192-554F-324C-8F84-18998D1BB9FC}"/>
              </a:ext>
            </a:extLst>
          </p:cNvPr>
          <p:cNvGrpSpPr/>
          <p:nvPr/>
        </p:nvGrpSpPr>
        <p:grpSpPr>
          <a:xfrm>
            <a:off x="2703563" y="2184788"/>
            <a:ext cx="155774" cy="155774"/>
            <a:chOff x="4283114" y="-597224"/>
            <a:chExt cx="170332" cy="170332"/>
          </a:xfrm>
        </p:grpSpPr>
        <p:sp>
          <p:nvSpPr>
            <p:cNvPr id="143" name="Google Shape;40;p1">
              <a:extLst>
                <a:ext uri="{FF2B5EF4-FFF2-40B4-BE49-F238E27FC236}">
                  <a16:creationId xmlns:a16="http://schemas.microsoft.com/office/drawing/2014/main" id="{21AB0E2C-ED90-7149-A1A3-02FC2EDB3878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41;p1">
              <a:extLst>
                <a:ext uri="{FF2B5EF4-FFF2-40B4-BE49-F238E27FC236}">
                  <a16:creationId xmlns:a16="http://schemas.microsoft.com/office/drawing/2014/main" id="{FCC8974D-AB59-A041-8E86-1F14E9839885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48;p1">
            <a:extLst>
              <a:ext uri="{FF2B5EF4-FFF2-40B4-BE49-F238E27FC236}">
                <a16:creationId xmlns:a16="http://schemas.microsoft.com/office/drawing/2014/main" id="{94C3C76B-4752-B041-939C-DB599C298DD7}"/>
              </a:ext>
            </a:extLst>
          </p:cNvPr>
          <p:cNvGrpSpPr/>
          <p:nvPr/>
        </p:nvGrpSpPr>
        <p:grpSpPr>
          <a:xfrm>
            <a:off x="3000704" y="2065686"/>
            <a:ext cx="2547936" cy="426480"/>
            <a:chOff x="181335" y="3495429"/>
            <a:chExt cx="2745460" cy="466338"/>
          </a:xfrm>
        </p:grpSpPr>
        <p:sp>
          <p:nvSpPr>
            <p:cNvPr id="159" name="Google Shape;51;p1">
              <a:extLst>
                <a:ext uri="{FF2B5EF4-FFF2-40B4-BE49-F238E27FC236}">
                  <a16:creationId xmlns:a16="http://schemas.microsoft.com/office/drawing/2014/main" id="{FA9D1C0E-F1EB-BA45-9CBA-25F69465050A}"/>
                </a:ext>
              </a:extLst>
            </p:cNvPr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153" name="Google Shape;52;p1">
              <a:extLst>
                <a:ext uri="{FF2B5EF4-FFF2-40B4-BE49-F238E27FC236}">
                  <a16:creationId xmlns:a16="http://schemas.microsoft.com/office/drawing/2014/main" id="{90EFD36B-73C8-DD40-9438-E713CA81A401}"/>
                </a:ext>
              </a:extLst>
            </p:cNvPr>
            <p:cNvGrpSpPr/>
            <p:nvPr/>
          </p:nvGrpSpPr>
          <p:grpSpPr>
            <a:xfrm>
              <a:off x="181335" y="3495429"/>
              <a:ext cx="1275292" cy="466338"/>
              <a:chOff x="4934192" y="1055492"/>
              <a:chExt cx="1131757" cy="445365"/>
            </a:xfrm>
          </p:grpSpPr>
          <p:sp>
            <p:nvSpPr>
              <p:cNvPr id="154" name="Google Shape;53;p1">
                <a:extLst>
                  <a:ext uri="{FF2B5EF4-FFF2-40B4-BE49-F238E27FC236}">
                    <a16:creationId xmlns:a16="http://schemas.microsoft.com/office/drawing/2014/main" id="{E9AB3935-27E1-B447-9DD2-1ED294F59617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-$279,102,232.50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54;p1">
                <a:extLst>
                  <a:ext uri="{FF2B5EF4-FFF2-40B4-BE49-F238E27FC236}">
                    <a16:creationId xmlns:a16="http://schemas.microsoft.com/office/drawing/2014/main" id="{927CFEAC-8042-BB41-BA57-E1CB6D4ACC66}"/>
                  </a:ext>
                </a:extLst>
              </p:cNvPr>
              <p:cNvSpPr/>
              <p:nvPr/>
            </p:nvSpPr>
            <p:spPr>
              <a:xfrm>
                <a:off x="4934192" y="1055492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Revenue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0" name="Google Shape;57;p1">
            <a:extLst>
              <a:ext uri="{FF2B5EF4-FFF2-40B4-BE49-F238E27FC236}">
                <a16:creationId xmlns:a16="http://schemas.microsoft.com/office/drawing/2014/main" id="{AA17520C-D293-DC4A-96BA-0867364427C3}"/>
              </a:ext>
            </a:extLst>
          </p:cNvPr>
          <p:cNvGrpSpPr/>
          <p:nvPr/>
        </p:nvGrpSpPr>
        <p:grpSpPr>
          <a:xfrm>
            <a:off x="2973491" y="5059769"/>
            <a:ext cx="2547936" cy="425774"/>
            <a:chOff x="181335" y="3496200"/>
            <a:chExt cx="2745460" cy="465566"/>
          </a:xfrm>
        </p:grpSpPr>
        <p:sp>
          <p:nvSpPr>
            <p:cNvPr id="168" name="Google Shape;60;p1">
              <a:extLst>
                <a:ext uri="{FF2B5EF4-FFF2-40B4-BE49-F238E27FC236}">
                  <a16:creationId xmlns:a16="http://schemas.microsoft.com/office/drawing/2014/main" id="{AAF4AE12-0A7C-CF4C-AF7A-5D6FA37976A7}"/>
                </a:ext>
              </a:extLst>
            </p:cNvPr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162" name="Google Shape;61;p1">
              <a:extLst>
                <a:ext uri="{FF2B5EF4-FFF2-40B4-BE49-F238E27FC236}">
                  <a16:creationId xmlns:a16="http://schemas.microsoft.com/office/drawing/2014/main" id="{0D936D06-1D24-BB44-8D29-94B128F08DAC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63" name="Google Shape;62;p1">
                <a:extLst>
                  <a:ext uri="{FF2B5EF4-FFF2-40B4-BE49-F238E27FC236}">
                    <a16:creationId xmlns:a16="http://schemas.microsoft.com/office/drawing/2014/main" id="{8D1C8B92-441F-8E42-9253-789D990BF7A0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$233,452,624.33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63;p1">
                <a:extLst>
                  <a:ext uri="{FF2B5EF4-FFF2-40B4-BE49-F238E27FC236}">
                    <a16:creationId xmlns:a16="http://schemas.microsoft.com/office/drawing/2014/main" id="{A1FB30BC-39EA-0C45-BB53-FC3DA615395F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Operating Expenses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0" name="Google Shape;48;p1">
            <a:extLst>
              <a:ext uri="{FF2B5EF4-FFF2-40B4-BE49-F238E27FC236}">
                <a16:creationId xmlns:a16="http://schemas.microsoft.com/office/drawing/2014/main" id="{7E84937C-8D9C-0249-9570-38F884D23E15}"/>
              </a:ext>
            </a:extLst>
          </p:cNvPr>
          <p:cNvGrpSpPr/>
          <p:nvPr/>
        </p:nvGrpSpPr>
        <p:grpSpPr>
          <a:xfrm>
            <a:off x="4662155" y="1546728"/>
            <a:ext cx="2547936" cy="425774"/>
            <a:chOff x="181335" y="3496200"/>
            <a:chExt cx="2745460" cy="465566"/>
          </a:xfrm>
        </p:grpSpPr>
        <p:grpSp>
          <p:nvGrpSpPr>
            <p:cNvPr id="171" name="Google Shape;49;p1">
              <a:extLst>
                <a:ext uri="{FF2B5EF4-FFF2-40B4-BE49-F238E27FC236}">
                  <a16:creationId xmlns:a16="http://schemas.microsoft.com/office/drawing/2014/main" id="{771F7963-5297-474A-865F-EF2212791ADA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77" name="Google Shape;50;p1">
                <a:extLst>
                  <a:ext uri="{FF2B5EF4-FFF2-40B4-BE49-F238E27FC236}">
                    <a16:creationId xmlns:a16="http://schemas.microsoft.com/office/drawing/2014/main" id="{A7533297-8B58-F14A-A168-F3C60D1CFAAD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78" name="Google Shape;51;p1">
                <a:extLst>
                  <a:ext uri="{FF2B5EF4-FFF2-40B4-BE49-F238E27FC236}">
                    <a16:creationId xmlns:a16="http://schemas.microsoft.com/office/drawing/2014/main" id="{7A7443F0-9B8B-D943-BA31-249C0985D212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72" name="Google Shape;52;p1">
              <a:extLst>
                <a:ext uri="{FF2B5EF4-FFF2-40B4-BE49-F238E27FC236}">
                  <a16:creationId xmlns:a16="http://schemas.microsoft.com/office/drawing/2014/main" id="{7B46DEF8-A5DE-5D45-B9B1-5410C893178F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73" name="Google Shape;53;p1">
                <a:extLst>
                  <a:ext uri="{FF2B5EF4-FFF2-40B4-BE49-F238E27FC236}">
                    <a16:creationId xmlns:a16="http://schemas.microsoft.com/office/drawing/2014/main" id="{20CF4DFB-2AA7-4F4D-839B-0E7ED7CA7B6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-$281,964,732.71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54;p1">
                <a:extLst>
                  <a:ext uri="{FF2B5EF4-FFF2-40B4-BE49-F238E27FC236}">
                    <a16:creationId xmlns:a16="http://schemas.microsoft.com/office/drawing/2014/main" id="{AC8AC7BB-A1DB-9F46-8EF6-30535AA027FC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DESAL Water Sales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8" name="Google Shape;48;p1">
            <a:extLst>
              <a:ext uri="{FF2B5EF4-FFF2-40B4-BE49-F238E27FC236}">
                <a16:creationId xmlns:a16="http://schemas.microsoft.com/office/drawing/2014/main" id="{63AEF2B7-7986-424C-9A01-6740CEF1DE5A}"/>
              </a:ext>
            </a:extLst>
          </p:cNvPr>
          <p:cNvGrpSpPr/>
          <p:nvPr/>
        </p:nvGrpSpPr>
        <p:grpSpPr>
          <a:xfrm>
            <a:off x="4669425" y="4154694"/>
            <a:ext cx="2547936" cy="425774"/>
            <a:chOff x="181335" y="3496200"/>
            <a:chExt cx="2745460" cy="465566"/>
          </a:xfrm>
        </p:grpSpPr>
        <p:grpSp>
          <p:nvGrpSpPr>
            <p:cNvPr id="189" name="Google Shape;49;p1">
              <a:extLst>
                <a:ext uri="{FF2B5EF4-FFF2-40B4-BE49-F238E27FC236}">
                  <a16:creationId xmlns:a16="http://schemas.microsoft.com/office/drawing/2014/main" id="{181A946D-3DA3-1C48-9B05-EF31A950092E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95" name="Google Shape;50;p1">
                <a:extLst>
                  <a:ext uri="{FF2B5EF4-FFF2-40B4-BE49-F238E27FC236}">
                    <a16:creationId xmlns:a16="http://schemas.microsoft.com/office/drawing/2014/main" id="{E8DA2E10-168D-0745-97DF-B180605AC9B6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96" name="Google Shape;51;p1">
                <a:extLst>
                  <a:ext uri="{FF2B5EF4-FFF2-40B4-BE49-F238E27FC236}">
                    <a16:creationId xmlns:a16="http://schemas.microsoft.com/office/drawing/2014/main" id="{A0F004D3-14E6-DD4F-971C-3800EB932269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190" name="Google Shape;52;p1">
              <a:extLst>
                <a:ext uri="{FF2B5EF4-FFF2-40B4-BE49-F238E27FC236}">
                  <a16:creationId xmlns:a16="http://schemas.microsoft.com/office/drawing/2014/main" id="{9A907B77-2328-EA44-9EC9-8D7451F03E43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91" name="Google Shape;53;p1">
                <a:extLst>
                  <a:ext uri="{FF2B5EF4-FFF2-40B4-BE49-F238E27FC236}">
                    <a16:creationId xmlns:a16="http://schemas.microsoft.com/office/drawing/2014/main" id="{B951F24D-7401-7848-8A51-51E2A58BB44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$6,176,374.22</a:t>
                </a:r>
              </a:p>
            </p:txBody>
          </p:sp>
          <p:sp>
            <p:nvSpPr>
              <p:cNvPr id="192" name="Google Shape;54;p1">
                <a:extLst>
                  <a:ext uri="{FF2B5EF4-FFF2-40B4-BE49-F238E27FC236}">
                    <a16:creationId xmlns:a16="http://schemas.microsoft.com/office/drawing/2014/main" id="{E587B82B-3C9A-4245-A87D-2DB951607A0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Other Productions Costs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56;p1">
                <a:extLst>
                  <a:ext uri="{FF2B5EF4-FFF2-40B4-BE49-F238E27FC236}">
                    <a16:creationId xmlns:a16="http://schemas.microsoft.com/office/drawing/2014/main" id="{0FA4737D-5815-9F4E-9F0B-C1417F71A981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/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D452CA-AA1A-7647-9D07-723451EAB40E}"/>
              </a:ext>
            </a:extLst>
          </p:cNvPr>
          <p:cNvCxnSpPr>
            <a:cxnSpLocks/>
          </p:cNvCxnSpPr>
          <p:nvPr/>
        </p:nvCxnSpPr>
        <p:spPr>
          <a:xfrm>
            <a:off x="2207395" y="3829273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oogle Shape;48;p1">
            <a:extLst>
              <a:ext uri="{FF2B5EF4-FFF2-40B4-BE49-F238E27FC236}">
                <a16:creationId xmlns:a16="http://schemas.microsoft.com/office/drawing/2014/main" id="{8420F855-C54E-AC44-BC86-9FD922D0052A}"/>
              </a:ext>
            </a:extLst>
          </p:cNvPr>
          <p:cNvGrpSpPr/>
          <p:nvPr/>
        </p:nvGrpSpPr>
        <p:grpSpPr>
          <a:xfrm>
            <a:off x="2999099" y="3627400"/>
            <a:ext cx="2547936" cy="425774"/>
            <a:chOff x="181335" y="3496200"/>
            <a:chExt cx="2745460" cy="465566"/>
          </a:xfrm>
        </p:grpSpPr>
        <p:grpSp>
          <p:nvGrpSpPr>
            <p:cNvPr id="77" name="Google Shape;49;p1">
              <a:extLst>
                <a:ext uri="{FF2B5EF4-FFF2-40B4-BE49-F238E27FC236}">
                  <a16:creationId xmlns:a16="http://schemas.microsoft.com/office/drawing/2014/main" id="{E57B3D4C-F443-0A43-B791-FD0A2087A2DC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2" name="Google Shape;50;p1">
                <a:extLst>
                  <a:ext uri="{FF2B5EF4-FFF2-40B4-BE49-F238E27FC236}">
                    <a16:creationId xmlns:a16="http://schemas.microsoft.com/office/drawing/2014/main" id="{350E92AA-A2B8-F546-ADEC-90415F2BEAFF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83" name="Google Shape;51;p1">
                <a:extLst>
                  <a:ext uri="{FF2B5EF4-FFF2-40B4-BE49-F238E27FC236}">
                    <a16:creationId xmlns:a16="http://schemas.microsoft.com/office/drawing/2014/main" id="{8803D5F3-145E-3C40-95BD-F97D391B9DBF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8" name="Google Shape;52;p1">
              <a:extLst>
                <a:ext uri="{FF2B5EF4-FFF2-40B4-BE49-F238E27FC236}">
                  <a16:creationId xmlns:a16="http://schemas.microsoft.com/office/drawing/2014/main" id="{E42614E9-FB57-EA4B-9AE7-C8176B420732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9" name="Google Shape;53;p1">
                <a:extLst>
                  <a:ext uri="{FF2B5EF4-FFF2-40B4-BE49-F238E27FC236}">
                    <a16:creationId xmlns:a16="http://schemas.microsoft.com/office/drawing/2014/main" id="{15E290DA-5ABC-6F46-8ABF-1DF600D11DB8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$12,802,570.49</a:t>
                </a:r>
              </a:p>
            </p:txBody>
          </p:sp>
          <p:sp>
            <p:nvSpPr>
              <p:cNvPr id="80" name="Google Shape;54;p1">
                <a:extLst>
                  <a:ext uri="{FF2B5EF4-FFF2-40B4-BE49-F238E27FC236}">
                    <a16:creationId xmlns:a16="http://schemas.microsoft.com/office/drawing/2014/main" id="{D2FDD9D9-0D7E-1244-8300-03818B6B6740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COGS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39;p1">
            <a:extLst>
              <a:ext uri="{FF2B5EF4-FFF2-40B4-BE49-F238E27FC236}">
                <a16:creationId xmlns:a16="http://schemas.microsoft.com/office/drawing/2014/main" id="{A31DD8E0-AECF-1940-87E4-CD094882921F}"/>
              </a:ext>
            </a:extLst>
          </p:cNvPr>
          <p:cNvGrpSpPr/>
          <p:nvPr/>
        </p:nvGrpSpPr>
        <p:grpSpPr>
          <a:xfrm rot="2726949">
            <a:off x="4364253" y="2200628"/>
            <a:ext cx="155774" cy="155774"/>
            <a:chOff x="4283114" y="-597224"/>
            <a:chExt cx="170332" cy="170332"/>
          </a:xfrm>
        </p:grpSpPr>
        <p:sp>
          <p:nvSpPr>
            <p:cNvPr id="112" name="Google Shape;40;p1">
              <a:extLst>
                <a:ext uri="{FF2B5EF4-FFF2-40B4-BE49-F238E27FC236}">
                  <a16:creationId xmlns:a16="http://schemas.microsoft.com/office/drawing/2014/main" id="{7E2A5C71-2759-124C-801F-6DFF5385153B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41;p1">
              <a:extLst>
                <a:ext uri="{FF2B5EF4-FFF2-40B4-BE49-F238E27FC236}">
                  <a16:creationId xmlns:a16="http://schemas.microsoft.com/office/drawing/2014/main" id="{41AD6CA4-CA84-7E48-8B04-C6C1274687DC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0A6A8D6-7AEC-2247-B907-0CA3B5F46241}"/>
              </a:ext>
            </a:extLst>
          </p:cNvPr>
          <p:cNvCxnSpPr>
            <a:cxnSpLocks/>
          </p:cNvCxnSpPr>
          <p:nvPr/>
        </p:nvCxnSpPr>
        <p:spPr>
          <a:xfrm>
            <a:off x="7739161" y="3423363"/>
            <a:ext cx="255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oogle Shape;48;p1">
            <a:extLst>
              <a:ext uri="{FF2B5EF4-FFF2-40B4-BE49-F238E27FC236}">
                <a16:creationId xmlns:a16="http://schemas.microsoft.com/office/drawing/2014/main" id="{020B7710-0E30-3242-9461-27685BC96B16}"/>
              </a:ext>
            </a:extLst>
          </p:cNvPr>
          <p:cNvGrpSpPr/>
          <p:nvPr/>
        </p:nvGrpSpPr>
        <p:grpSpPr>
          <a:xfrm>
            <a:off x="4669425" y="2642439"/>
            <a:ext cx="2547936" cy="425774"/>
            <a:chOff x="181335" y="3496200"/>
            <a:chExt cx="2745460" cy="465566"/>
          </a:xfrm>
        </p:grpSpPr>
        <p:grpSp>
          <p:nvGrpSpPr>
            <p:cNvPr id="120" name="Google Shape;49;p1">
              <a:extLst>
                <a:ext uri="{FF2B5EF4-FFF2-40B4-BE49-F238E27FC236}">
                  <a16:creationId xmlns:a16="http://schemas.microsoft.com/office/drawing/2014/main" id="{BC914F15-CB52-C14A-AB9A-CB9AC9C17E76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24" name="Google Shape;50;p1">
                <a:extLst>
                  <a:ext uri="{FF2B5EF4-FFF2-40B4-BE49-F238E27FC236}">
                    <a16:creationId xmlns:a16="http://schemas.microsoft.com/office/drawing/2014/main" id="{FC5BE2FE-23B9-0A48-8649-CB3F253E480E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25" name="Google Shape;51;p1">
                <a:extLst>
                  <a:ext uri="{FF2B5EF4-FFF2-40B4-BE49-F238E27FC236}">
                    <a16:creationId xmlns:a16="http://schemas.microsoft.com/office/drawing/2014/main" id="{A887213B-B01A-3D44-B48F-956AC6F24A29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21" name="Google Shape;52;p1">
              <a:extLst>
                <a:ext uri="{FF2B5EF4-FFF2-40B4-BE49-F238E27FC236}">
                  <a16:creationId xmlns:a16="http://schemas.microsoft.com/office/drawing/2014/main" id="{B1768BA0-8ECF-4943-B6D7-6DF759D8A116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22" name="Google Shape;53;p1">
                <a:extLst>
                  <a:ext uri="{FF2B5EF4-FFF2-40B4-BE49-F238E27FC236}">
                    <a16:creationId xmlns:a16="http://schemas.microsoft.com/office/drawing/2014/main" id="{CEB5C348-8202-D749-A40F-0C5FDD99A41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>
                  <a:buSzPts val="714"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-$8,230,068.15</a:t>
                </a:r>
              </a:p>
            </p:txBody>
          </p:sp>
          <p:sp>
            <p:nvSpPr>
              <p:cNvPr id="123" name="Google Shape;54;p1">
                <a:extLst>
                  <a:ext uri="{FF2B5EF4-FFF2-40B4-BE49-F238E27FC236}">
                    <a16:creationId xmlns:a16="http://schemas.microsoft.com/office/drawing/2014/main" id="{C2EE31AA-F4B6-AA44-A2A4-0664BF12727D}"/>
                  </a:ext>
                </a:extLst>
              </p:cNvPr>
              <p:cNvSpPr/>
              <p:nvPr/>
            </p:nvSpPr>
            <p:spPr>
              <a:xfrm>
                <a:off x="4934192" y="1056533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Water Hedge Sales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" name="Minus 5">
            <a:extLst>
              <a:ext uri="{FF2B5EF4-FFF2-40B4-BE49-F238E27FC236}">
                <a16:creationId xmlns:a16="http://schemas.microsoft.com/office/drawing/2014/main" id="{592B0C24-3A66-D347-AB44-56ECEE673F51}"/>
              </a:ext>
            </a:extLst>
          </p:cNvPr>
          <p:cNvSpPr/>
          <p:nvPr/>
        </p:nvSpPr>
        <p:spPr>
          <a:xfrm>
            <a:off x="2678652" y="3691886"/>
            <a:ext cx="195575" cy="26260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inus 91">
            <a:extLst>
              <a:ext uri="{FF2B5EF4-FFF2-40B4-BE49-F238E27FC236}">
                <a16:creationId xmlns:a16="http://schemas.microsoft.com/office/drawing/2014/main" id="{FCC2D57A-83EC-C444-89FD-7CBF89E1E39A}"/>
              </a:ext>
            </a:extLst>
          </p:cNvPr>
          <p:cNvSpPr/>
          <p:nvPr/>
        </p:nvSpPr>
        <p:spPr>
          <a:xfrm>
            <a:off x="2678652" y="5121340"/>
            <a:ext cx="195575" cy="26260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Google Shape;27;p1">
            <a:extLst>
              <a:ext uri="{FF2B5EF4-FFF2-40B4-BE49-F238E27FC236}">
                <a16:creationId xmlns:a16="http://schemas.microsoft.com/office/drawing/2014/main" id="{AE12F887-B9D2-944B-9197-6658D97B5206}"/>
              </a:ext>
            </a:extLst>
          </p:cNvPr>
          <p:cNvCxnSpPr>
            <a:cxnSpLocks/>
          </p:cNvCxnSpPr>
          <p:nvPr/>
        </p:nvCxnSpPr>
        <p:spPr>
          <a:xfrm flipV="1">
            <a:off x="4211438" y="3260714"/>
            <a:ext cx="457987" cy="54864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25;p1">
            <a:extLst>
              <a:ext uri="{FF2B5EF4-FFF2-40B4-BE49-F238E27FC236}">
                <a16:creationId xmlns:a16="http://schemas.microsoft.com/office/drawing/2014/main" id="{A40C8CF3-53B9-D243-9F7D-4B1495994A39}"/>
              </a:ext>
            </a:extLst>
          </p:cNvPr>
          <p:cNvCxnSpPr>
            <a:cxnSpLocks/>
          </p:cNvCxnSpPr>
          <p:nvPr/>
        </p:nvCxnSpPr>
        <p:spPr>
          <a:xfrm>
            <a:off x="4194206" y="3804615"/>
            <a:ext cx="492726" cy="47075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6" name="Google Shape;48;p1">
            <a:extLst>
              <a:ext uri="{FF2B5EF4-FFF2-40B4-BE49-F238E27FC236}">
                <a16:creationId xmlns:a16="http://schemas.microsoft.com/office/drawing/2014/main" id="{6EA2B06D-873E-DD40-BE7E-0EB244F7792C}"/>
              </a:ext>
            </a:extLst>
          </p:cNvPr>
          <p:cNvGrpSpPr/>
          <p:nvPr/>
        </p:nvGrpSpPr>
        <p:grpSpPr>
          <a:xfrm>
            <a:off x="4669425" y="3176922"/>
            <a:ext cx="2547936" cy="425774"/>
            <a:chOff x="181335" y="3496200"/>
            <a:chExt cx="2745460" cy="465566"/>
          </a:xfrm>
        </p:grpSpPr>
        <p:grpSp>
          <p:nvGrpSpPr>
            <p:cNvPr id="97" name="Google Shape;49;p1">
              <a:extLst>
                <a:ext uri="{FF2B5EF4-FFF2-40B4-BE49-F238E27FC236}">
                  <a16:creationId xmlns:a16="http://schemas.microsoft.com/office/drawing/2014/main" id="{EE4AD18B-8EA3-B64E-B668-C52E3A300120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03" name="Google Shape;50;p1">
                <a:extLst>
                  <a:ext uri="{FF2B5EF4-FFF2-40B4-BE49-F238E27FC236}">
                    <a16:creationId xmlns:a16="http://schemas.microsoft.com/office/drawing/2014/main" id="{E8220324-5D7A-B548-A74E-5057106210EF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104" name="Google Shape;51;p1">
                <a:extLst>
                  <a:ext uri="{FF2B5EF4-FFF2-40B4-BE49-F238E27FC236}">
                    <a16:creationId xmlns:a16="http://schemas.microsoft.com/office/drawing/2014/main" id="{13CD7345-8026-D54A-B89C-3BB508A4F9C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8" name="Google Shape;52;p1">
              <a:extLst>
                <a:ext uri="{FF2B5EF4-FFF2-40B4-BE49-F238E27FC236}">
                  <a16:creationId xmlns:a16="http://schemas.microsoft.com/office/drawing/2014/main" id="{0B73E0ED-236C-3642-98BC-5EB3F0962140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9" name="Google Shape;53;p1">
                <a:extLst>
                  <a:ext uri="{FF2B5EF4-FFF2-40B4-BE49-F238E27FC236}">
                    <a16:creationId xmlns:a16="http://schemas.microsoft.com/office/drawing/2014/main" id="{E3E1C4BB-C79A-C546-A960-DCE6C73B85F8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$6,626,305.00</a:t>
                </a:r>
              </a:p>
            </p:txBody>
          </p:sp>
          <p:sp>
            <p:nvSpPr>
              <p:cNvPr id="100" name="Google Shape;54;p1">
                <a:extLst>
                  <a:ext uri="{FF2B5EF4-FFF2-40B4-BE49-F238E27FC236}">
                    <a16:creationId xmlns:a16="http://schemas.microsoft.com/office/drawing/2014/main" id="{D14675DB-5519-0D4D-B057-15D49D1F3C0A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714"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Production Costs</a:t>
                </a:r>
              </a:p>
            </p:txBody>
          </p:sp>
          <p:sp>
            <p:nvSpPr>
              <p:cNvPr id="101" name="Google Shape;56;p1">
                <a:extLst>
                  <a:ext uri="{FF2B5EF4-FFF2-40B4-BE49-F238E27FC236}">
                    <a16:creationId xmlns:a16="http://schemas.microsoft.com/office/drawing/2014/main" id="{8352435C-C125-2246-A9E2-CFB4CE2F7BCE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116" name="Google Shape;45;p1">
            <a:extLst>
              <a:ext uri="{FF2B5EF4-FFF2-40B4-BE49-F238E27FC236}">
                <a16:creationId xmlns:a16="http://schemas.microsoft.com/office/drawing/2014/main" id="{99E720FC-8698-C34A-88DB-EEEAAD0327FF}"/>
              </a:ext>
            </a:extLst>
          </p:cNvPr>
          <p:cNvGrpSpPr/>
          <p:nvPr/>
        </p:nvGrpSpPr>
        <p:grpSpPr>
          <a:xfrm>
            <a:off x="4371061" y="3731467"/>
            <a:ext cx="155774" cy="155774"/>
            <a:chOff x="4283114" y="-597224"/>
            <a:chExt cx="170332" cy="170332"/>
          </a:xfrm>
        </p:grpSpPr>
        <p:sp>
          <p:nvSpPr>
            <p:cNvPr id="126" name="Google Shape;46;p1">
              <a:extLst>
                <a:ext uri="{FF2B5EF4-FFF2-40B4-BE49-F238E27FC236}">
                  <a16:creationId xmlns:a16="http://schemas.microsoft.com/office/drawing/2014/main" id="{32207A4E-03E4-674A-8630-F65861908C72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47;p1">
              <a:extLst>
                <a:ext uri="{FF2B5EF4-FFF2-40B4-BE49-F238E27FC236}">
                  <a16:creationId xmlns:a16="http://schemas.microsoft.com/office/drawing/2014/main" id="{D3DE52C5-454A-8E4D-92F2-EE0F50E29B93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060F3BD-D618-5C4C-AD47-35B14A40A500}"/>
              </a:ext>
            </a:extLst>
          </p:cNvPr>
          <p:cNvCxnSpPr>
            <a:cxnSpLocks/>
          </p:cNvCxnSpPr>
          <p:nvPr/>
        </p:nvCxnSpPr>
        <p:spPr>
          <a:xfrm>
            <a:off x="4168003" y="5272656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oogle Shape;48;p1">
            <a:extLst>
              <a:ext uri="{FF2B5EF4-FFF2-40B4-BE49-F238E27FC236}">
                <a16:creationId xmlns:a16="http://schemas.microsoft.com/office/drawing/2014/main" id="{2CF7BB8E-AAD8-C94C-92EF-DCE486078843}"/>
              </a:ext>
            </a:extLst>
          </p:cNvPr>
          <p:cNvGrpSpPr/>
          <p:nvPr/>
        </p:nvGrpSpPr>
        <p:grpSpPr>
          <a:xfrm>
            <a:off x="4662154" y="5062250"/>
            <a:ext cx="2547937" cy="425774"/>
            <a:chOff x="181334" y="3496200"/>
            <a:chExt cx="2745461" cy="465566"/>
          </a:xfrm>
        </p:grpSpPr>
        <p:grpSp>
          <p:nvGrpSpPr>
            <p:cNvPr id="146" name="Google Shape;49;p1">
              <a:extLst>
                <a:ext uri="{FF2B5EF4-FFF2-40B4-BE49-F238E27FC236}">
                  <a16:creationId xmlns:a16="http://schemas.microsoft.com/office/drawing/2014/main" id="{E4568D69-D2C2-C545-9646-9F108E9511B2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65" name="Google Shape;50;p1">
                <a:extLst>
                  <a:ext uri="{FF2B5EF4-FFF2-40B4-BE49-F238E27FC236}">
                    <a16:creationId xmlns:a16="http://schemas.microsoft.com/office/drawing/2014/main" id="{3C8C487A-C306-B94F-B5EA-7735FD46AA34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66" name="Google Shape;51;p1">
                <a:extLst>
                  <a:ext uri="{FF2B5EF4-FFF2-40B4-BE49-F238E27FC236}">
                    <a16:creationId xmlns:a16="http://schemas.microsoft.com/office/drawing/2014/main" id="{7AE6C818-1C0E-C14B-8AF3-B6E696B855C0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47" name="Google Shape;52;p1">
              <a:extLst>
                <a:ext uri="{FF2B5EF4-FFF2-40B4-BE49-F238E27FC236}">
                  <a16:creationId xmlns:a16="http://schemas.microsoft.com/office/drawing/2014/main" id="{9C8B528C-CDDA-ED48-8BDA-5F059D4F3E46}"/>
                </a:ext>
              </a:extLst>
            </p:cNvPr>
            <p:cNvGrpSpPr/>
            <p:nvPr/>
          </p:nvGrpSpPr>
          <p:grpSpPr>
            <a:xfrm>
              <a:off x="181334" y="3496200"/>
              <a:ext cx="1282091" cy="465566"/>
              <a:chOff x="4934192" y="1056229"/>
              <a:chExt cx="1137791" cy="444628"/>
            </a:xfrm>
          </p:grpSpPr>
          <p:sp>
            <p:nvSpPr>
              <p:cNvPr id="156" name="Google Shape;53;p1">
                <a:extLst>
                  <a:ext uri="{FF2B5EF4-FFF2-40B4-BE49-F238E27FC236}">
                    <a16:creationId xmlns:a16="http://schemas.microsoft.com/office/drawing/2014/main" id="{6A134F41-635A-0A49-96A5-4CD1F2BA741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$233,452,624.33</a:t>
                </a:r>
              </a:p>
            </p:txBody>
          </p:sp>
          <p:sp>
            <p:nvSpPr>
              <p:cNvPr id="157" name="Google Shape;54;p1">
                <a:extLst>
                  <a:ext uri="{FF2B5EF4-FFF2-40B4-BE49-F238E27FC236}">
                    <a16:creationId xmlns:a16="http://schemas.microsoft.com/office/drawing/2014/main" id="{81B68FB1-92A5-FE41-8522-851421BD6C41}"/>
                  </a:ext>
                </a:extLst>
              </p:cNvPr>
              <p:cNvSpPr/>
              <p:nvPr/>
            </p:nvSpPr>
            <p:spPr>
              <a:xfrm>
                <a:off x="4940226" y="1058452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SzPts val="714"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Overheads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" name="Equal 11">
            <a:extLst>
              <a:ext uri="{FF2B5EF4-FFF2-40B4-BE49-F238E27FC236}">
                <a16:creationId xmlns:a16="http://schemas.microsoft.com/office/drawing/2014/main" id="{17114E9B-1323-A44D-B6A0-50810B82495E}"/>
              </a:ext>
            </a:extLst>
          </p:cNvPr>
          <p:cNvSpPr/>
          <p:nvPr/>
        </p:nvSpPr>
        <p:spPr>
          <a:xfrm>
            <a:off x="4322629" y="5204469"/>
            <a:ext cx="195575" cy="126247"/>
          </a:xfrm>
          <a:prstGeom prst="mathEqua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10BD09F-C7C4-4F4C-A6DC-5D5FE43D62DE}"/>
              </a:ext>
            </a:extLst>
          </p:cNvPr>
          <p:cNvCxnSpPr>
            <a:cxnSpLocks/>
          </p:cNvCxnSpPr>
          <p:nvPr/>
        </p:nvCxnSpPr>
        <p:spPr>
          <a:xfrm>
            <a:off x="4525971" y="2278514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oogle Shape;48;p1">
            <a:extLst>
              <a:ext uri="{FF2B5EF4-FFF2-40B4-BE49-F238E27FC236}">
                <a16:creationId xmlns:a16="http://schemas.microsoft.com/office/drawing/2014/main" id="{8E99BFA2-477B-0847-A1DD-FA995103C453}"/>
              </a:ext>
            </a:extLst>
          </p:cNvPr>
          <p:cNvGrpSpPr/>
          <p:nvPr/>
        </p:nvGrpSpPr>
        <p:grpSpPr>
          <a:xfrm>
            <a:off x="4669425" y="2074402"/>
            <a:ext cx="2547936" cy="425774"/>
            <a:chOff x="181335" y="3496200"/>
            <a:chExt cx="2745460" cy="465566"/>
          </a:xfrm>
        </p:grpSpPr>
        <p:grpSp>
          <p:nvGrpSpPr>
            <p:cNvPr id="184" name="Google Shape;49;p1">
              <a:extLst>
                <a:ext uri="{FF2B5EF4-FFF2-40B4-BE49-F238E27FC236}">
                  <a16:creationId xmlns:a16="http://schemas.microsoft.com/office/drawing/2014/main" id="{D4AE887B-FB9A-004E-A169-E4DFC07B75CB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203" name="Google Shape;50;p1">
                <a:extLst>
                  <a:ext uri="{FF2B5EF4-FFF2-40B4-BE49-F238E27FC236}">
                    <a16:creationId xmlns:a16="http://schemas.microsoft.com/office/drawing/2014/main" id="{C0A01941-EF4F-9645-98E1-C580C71F91DA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206" name="Google Shape;51;p1">
                <a:extLst>
                  <a:ext uri="{FF2B5EF4-FFF2-40B4-BE49-F238E27FC236}">
                    <a16:creationId xmlns:a16="http://schemas.microsoft.com/office/drawing/2014/main" id="{CC9F7002-F6F5-4C43-8622-6B29D45F9819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85" name="Google Shape;52;p1">
              <a:extLst>
                <a:ext uri="{FF2B5EF4-FFF2-40B4-BE49-F238E27FC236}">
                  <a16:creationId xmlns:a16="http://schemas.microsoft.com/office/drawing/2014/main" id="{EE7DA848-C5CA-FF44-843D-4475D44D5BA4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93" name="Google Shape;53;p1">
                <a:extLst>
                  <a:ext uri="{FF2B5EF4-FFF2-40B4-BE49-F238E27FC236}">
                    <a16:creationId xmlns:a16="http://schemas.microsoft.com/office/drawing/2014/main" id="{C9FB97C0-42BC-584C-8BD6-92E1C7E582D0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$11,092,568.36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54;p1">
                <a:extLst>
                  <a:ext uri="{FF2B5EF4-FFF2-40B4-BE49-F238E27FC236}">
                    <a16:creationId xmlns:a16="http://schemas.microsoft.com/office/drawing/2014/main" id="{EFE525A6-4B6B-A942-B038-250F56B05B8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Miscellaneous Sales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78</Words>
  <Application>Microsoft Macintosh PowerPoint</Application>
  <PresentationFormat>On-screen Show (4:3)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Synergy_CF_YNR002</vt:lpstr>
      <vt:lpstr>SW EBIT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Value Driver Tree </dc:title>
  <dc:creator>Hui, Chris</dc:creator>
  <cp:lastModifiedBy>Leonard Fernando</cp:lastModifiedBy>
  <cp:revision>1</cp:revision>
  <dcterms:created xsi:type="dcterms:W3CDTF">2020-04-07T04:13:20Z</dcterms:created>
  <dcterms:modified xsi:type="dcterms:W3CDTF">2020-06-12T20:42:05Z</dcterms:modified>
</cp:coreProperties>
</file>