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4.xml" ContentType="application/vnd.openxmlformats-officedocument.themeOverrid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7.xml" ContentType="application/vnd.openxmlformats-officedocument.themeOverride+xml"/>
  <Override PartName="/ppt/notesSlides/notesSlide3.xml" ContentType="application/vnd.openxmlformats-officedocument.presentationml.notesSlid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2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9" roundtripDataSignature="AMtx7mjgrzBfLd9FEtsJbvSmyhI3puNYC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onard Fernando" initials="LF" lastIdx="1" clrIdx="0">
    <p:extLst>
      <p:ext uri="{19B8F6BF-5375-455C-9EA6-DF929625EA0E}">
        <p15:presenceInfo xmlns:p15="http://schemas.microsoft.com/office/powerpoint/2012/main" userId="9602231002f29d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05C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70DD5-EDA7-8A4F-B4F8-AE5CA29ACD6A}" v="4" dt="2020-07-28T04:21:00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5"/>
    <p:restoredTop sz="94554"/>
  </p:normalViewPr>
  <p:slideViewPr>
    <p:cSldViewPr snapToGrid="0">
      <p:cViewPr>
        <p:scale>
          <a:sx n="118" d="100"/>
          <a:sy n="118" d="100"/>
        </p:scale>
        <p:origin x="9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customschemas.google.com/relationships/presentationmetadata" Target="meta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Fernando" userId="9602231002f29d14" providerId="Windows Live" clId="Web-{E9BC310C-4292-4BD1-B478-F578A1EFB5E9}"/>
    <pc:docChg chg="modSld">
      <pc:chgData name="Leonard Fernando" userId="9602231002f29d14" providerId="Windows Live" clId="Web-{E9BC310C-4292-4BD1-B478-F578A1EFB5E9}" dt="2020-06-02T03:01:11.308" v="100"/>
      <pc:docMkLst>
        <pc:docMk/>
      </pc:docMkLst>
      <pc:sldChg chg="modNotes">
        <pc:chgData name="Leonard Fernando" userId="9602231002f29d14" providerId="Windows Live" clId="Web-{E9BC310C-4292-4BD1-B478-F578A1EFB5E9}" dt="2020-06-02T03:01:11.308" v="100"/>
        <pc:sldMkLst>
          <pc:docMk/>
          <pc:sldMk cId="3677689007" sldId="257"/>
        </pc:sldMkLst>
      </pc:sldChg>
    </pc:docChg>
  </pc:docChgLst>
  <pc:docChgLst>
    <pc:chgData name="Leonard Fernando" userId="9602231002f29d14" providerId="Windows Live" clId="Web-{90CA2660-2046-42DF-8334-F9C557B9B2D4}"/>
    <pc:docChg chg="modSld">
      <pc:chgData name="Leonard Fernando" userId="9602231002f29d14" providerId="Windows Live" clId="Web-{90CA2660-2046-42DF-8334-F9C557B9B2D4}" dt="2020-05-31T00:06:02.334" v="75" actId="20577"/>
      <pc:docMkLst>
        <pc:docMk/>
      </pc:docMkLst>
      <pc:sldChg chg="addSp modSp modNotes">
        <pc:chgData name="Leonard Fernando" userId="9602231002f29d14" providerId="Windows Live" clId="Web-{90CA2660-2046-42DF-8334-F9C557B9B2D4}" dt="2020-05-31T00:06:00.459" v="73" actId="20577"/>
        <pc:sldMkLst>
          <pc:docMk/>
          <pc:sldMk cId="3677689007" sldId="257"/>
        </pc:sldMkLst>
        <pc:spChg chg="add mod">
          <ac:chgData name="Leonard Fernando" userId="9602231002f29d14" providerId="Windows Live" clId="Web-{90CA2660-2046-42DF-8334-F9C557B9B2D4}" dt="2020-05-31T00:06:00.459" v="73" actId="20577"/>
          <ac:spMkLst>
            <pc:docMk/>
            <pc:sldMk cId="3677689007" sldId="257"/>
            <ac:spMk id="2" creationId="{C3175BF3-8B8E-4F64-B608-15BC9F9048CC}"/>
          </ac:spMkLst>
        </pc:spChg>
        <pc:graphicFrameChg chg="mod">
          <ac:chgData name="Leonard Fernando" userId="9602231002f29d14" providerId="Windows Live" clId="Web-{90CA2660-2046-42DF-8334-F9C557B9B2D4}" dt="2020-05-31T00:01:54.227" v="26" actId="14100"/>
          <ac:graphicFrameMkLst>
            <pc:docMk/>
            <pc:sldMk cId="3677689007" sldId="257"/>
            <ac:graphicFrameMk id="13" creationId="{1762CCAB-B040-F742-AE51-D837B3843A82}"/>
          </ac:graphicFrameMkLst>
        </pc:graphicFrameChg>
      </pc:sldChg>
      <pc:sldChg chg="modNotes">
        <pc:chgData name="Leonard Fernando" userId="9602231002f29d14" providerId="Windows Live" clId="Web-{90CA2660-2046-42DF-8334-F9C557B9B2D4}" dt="2020-05-30T01:11:50.826" v="25"/>
        <pc:sldMkLst>
          <pc:docMk/>
          <pc:sldMk cId="1862288328" sldId="258"/>
        </pc:sldMkLst>
      </pc:sldChg>
    </pc:docChg>
  </pc:docChgLst>
  <pc:docChgLst>
    <pc:chgData name="Leonard Fernando" userId="9602231002f29d14" providerId="LiveId" clId="{18770DD5-EDA7-8A4F-B4F8-AE5CA29ACD6A}"/>
    <pc:docChg chg="custSel modSld sldOrd">
      <pc:chgData name="Leonard Fernando" userId="9602231002f29d14" providerId="LiveId" clId="{18770DD5-EDA7-8A4F-B4F8-AE5CA29ACD6A}" dt="2020-07-28T04:21:00.091" v="3"/>
      <pc:docMkLst>
        <pc:docMk/>
      </pc:docMkLst>
      <pc:sldChg chg="addSp delSp modSp">
        <pc:chgData name="Leonard Fernando" userId="9602231002f29d14" providerId="LiveId" clId="{18770DD5-EDA7-8A4F-B4F8-AE5CA29ACD6A}" dt="2020-07-28T04:15:27.018" v="1"/>
        <pc:sldMkLst>
          <pc:docMk/>
          <pc:sldMk cId="2680021685" sldId="261"/>
        </pc:sldMkLst>
        <pc:graphicFrameChg chg="add mod">
          <ac:chgData name="Leonard Fernando" userId="9602231002f29d14" providerId="LiveId" clId="{18770DD5-EDA7-8A4F-B4F8-AE5CA29ACD6A}" dt="2020-07-28T04:15:27.018" v="1"/>
          <ac:graphicFrameMkLst>
            <pc:docMk/>
            <pc:sldMk cId="2680021685" sldId="261"/>
            <ac:graphicFrameMk id="10" creationId="{1D2ED9F6-0C24-3343-B965-B7C8B1506930}"/>
          </ac:graphicFrameMkLst>
        </pc:graphicFrameChg>
        <pc:graphicFrameChg chg="del">
          <ac:chgData name="Leonard Fernando" userId="9602231002f29d14" providerId="LiveId" clId="{18770DD5-EDA7-8A4F-B4F8-AE5CA29ACD6A}" dt="2020-07-28T04:15:25.862" v="0" actId="478"/>
          <ac:graphicFrameMkLst>
            <pc:docMk/>
            <pc:sldMk cId="2680021685" sldId="261"/>
            <ac:graphicFrameMk id="13" creationId="{034B8441-72FB-AD4C-A57D-AE980BC704DD}"/>
          </ac:graphicFrameMkLst>
        </pc:graphicFrameChg>
      </pc:sldChg>
      <pc:sldChg chg="addSp modSp ord">
        <pc:chgData name="Leonard Fernando" userId="9602231002f29d14" providerId="LiveId" clId="{18770DD5-EDA7-8A4F-B4F8-AE5CA29ACD6A}" dt="2020-07-28T04:21:00.091" v="3"/>
        <pc:sldMkLst>
          <pc:docMk/>
          <pc:sldMk cId="2035606132" sldId="262"/>
        </pc:sldMkLst>
        <pc:spChg chg="add mod">
          <ac:chgData name="Leonard Fernando" userId="9602231002f29d14" providerId="LiveId" clId="{18770DD5-EDA7-8A4F-B4F8-AE5CA29ACD6A}" dt="2020-07-28T04:21:00.091" v="3"/>
          <ac:spMkLst>
            <pc:docMk/>
            <pc:sldMk cId="2035606132" sldId="262"/>
            <ac:spMk id="3" creationId="{8D248A7C-901D-ED4E-BB8F-1BB45062B6C8}"/>
          </ac:spMkLst>
        </pc:spChg>
      </pc:sldChg>
    </pc:docChg>
  </pc:docChgLst>
  <pc:docChgLst>
    <pc:chgData name="Leonard Fernando" userId="9602231002f29d14" providerId="LiveId" clId="{0F2FFFE1-110A-7144-8389-32DD72403687}"/>
    <pc:docChg chg="undo custSel addSld delSld modSld">
      <pc:chgData name="Leonard Fernando" userId="9602231002f29d14" providerId="LiveId" clId="{0F2FFFE1-110A-7144-8389-32DD72403687}" dt="2020-05-31T02:28:49.184" v="1735" actId="1076"/>
      <pc:docMkLst>
        <pc:docMk/>
      </pc:docMkLst>
      <pc:sldChg chg="modSp del">
        <pc:chgData name="Leonard Fernando" userId="9602231002f29d14" providerId="LiveId" clId="{0F2FFFE1-110A-7144-8389-32DD72403687}" dt="2020-05-29T07:58:21.159" v="247" actId="2696"/>
        <pc:sldMkLst>
          <pc:docMk/>
          <pc:sldMk cId="0" sldId="256"/>
        </pc:sldMkLst>
        <pc:spChg chg="mod">
          <ac:chgData name="Leonard Fernando" userId="9602231002f29d14" providerId="LiveId" clId="{0F2FFFE1-110A-7144-8389-32DD72403687}" dt="2020-05-29T06:11:30.041" v="41" actId="20577"/>
          <ac:spMkLst>
            <pc:docMk/>
            <pc:sldMk cId="0" sldId="256"/>
            <ac:spMk id="25" creationId="{00000000-0000-0000-0000-000000000000}"/>
          </ac:spMkLst>
        </pc:spChg>
        <pc:graphicFrameChg chg="mod">
          <ac:chgData name="Leonard Fernando" userId="9602231002f29d14" providerId="LiveId" clId="{0F2FFFE1-110A-7144-8389-32DD72403687}" dt="2020-05-29T07:06:45.109" v="86" actId="20577"/>
          <ac:graphicFrameMkLst>
            <pc:docMk/>
            <pc:sldMk cId="0" sldId="256"/>
            <ac:graphicFrameMk id="27" creationId="{00000000-0000-0000-0000-000000000000}"/>
          </ac:graphicFrameMkLst>
        </pc:graphicFrameChg>
      </pc:sldChg>
      <pc:sldChg chg="addSp delSp modSp add mod">
        <pc:chgData name="Leonard Fernando" userId="9602231002f29d14" providerId="LiveId" clId="{0F2FFFE1-110A-7144-8389-32DD72403687}" dt="2020-05-31T01:51:10.024" v="913"/>
        <pc:sldMkLst>
          <pc:docMk/>
          <pc:sldMk cId="3677689007" sldId="257"/>
        </pc:sldMkLst>
        <pc:spChg chg="del mod">
          <ac:chgData name="Leonard Fernando" userId="9602231002f29d14" providerId="LiveId" clId="{0F2FFFE1-110A-7144-8389-32DD72403687}" dt="2020-05-29T06:11:49.424" v="43" actId="478"/>
          <ac:spMkLst>
            <pc:docMk/>
            <pc:sldMk cId="3677689007" sldId="257"/>
            <ac:spMk id="2" creationId="{79E35350-1ADB-664B-BCB6-75E8FB29BC1D}"/>
          </ac:spMkLst>
        </pc:spChg>
        <pc:spChg chg="mod">
          <ac:chgData name="Leonard Fernando" userId="9602231002f29d14" providerId="LiveId" clId="{0F2FFFE1-110A-7144-8389-32DD72403687}" dt="2020-05-31T00:41:26.378" v="651" actId="1076"/>
          <ac:spMkLst>
            <pc:docMk/>
            <pc:sldMk cId="3677689007" sldId="257"/>
            <ac:spMk id="2" creationId="{C3175BF3-8B8E-4F64-B608-15BC9F9048CC}"/>
          </ac:spMkLst>
        </pc:spChg>
        <pc:spChg chg="add mod">
          <ac:chgData name="Leonard Fernando" userId="9602231002f29d14" providerId="LiveId" clId="{0F2FFFE1-110A-7144-8389-32DD72403687}" dt="2020-05-31T00:43:30.497" v="678" actId="20577"/>
          <ac:spMkLst>
            <pc:docMk/>
            <pc:sldMk cId="3677689007" sldId="257"/>
            <ac:spMk id="3" creationId="{3BF12D6C-6E9D-704C-A332-346D737F83A6}"/>
          </ac:spMkLst>
        </pc:spChg>
        <pc:spChg chg="add mod">
          <ac:chgData name="Leonard Fernando" userId="9602231002f29d14" providerId="LiveId" clId="{0F2FFFE1-110A-7144-8389-32DD72403687}" dt="2020-05-31T01:02:25.904" v="894" actId="1076"/>
          <ac:spMkLst>
            <pc:docMk/>
            <pc:sldMk cId="3677689007" sldId="257"/>
            <ac:spMk id="9" creationId="{C13F4057-7435-974D-A460-1DE3E6B69D25}"/>
          </ac:spMkLst>
        </pc:spChg>
        <pc:spChg chg="add mod">
          <ac:chgData name="Leonard Fernando" userId="9602231002f29d14" providerId="LiveId" clId="{0F2FFFE1-110A-7144-8389-32DD72403687}" dt="2020-05-31T01:02:34.709" v="896" actId="1076"/>
          <ac:spMkLst>
            <pc:docMk/>
            <pc:sldMk cId="3677689007" sldId="257"/>
            <ac:spMk id="10" creationId="{619A624F-C7D2-A24D-A94C-3B0976B121B8}"/>
          </ac:spMkLst>
        </pc:spChg>
        <pc:spChg chg="add mod">
          <ac:chgData name="Leonard Fernando" userId="9602231002f29d14" providerId="LiveId" clId="{0F2FFFE1-110A-7144-8389-32DD72403687}" dt="2020-05-31T01:03:10.217" v="902" actId="20577"/>
          <ac:spMkLst>
            <pc:docMk/>
            <pc:sldMk cId="3677689007" sldId="257"/>
            <ac:spMk id="12" creationId="{555F65CA-161A-B94F-9C7B-B19DDA06414E}"/>
          </ac:spMkLst>
        </pc:spChg>
        <pc:graphicFrameChg chg="add del mod">
          <ac:chgData name="Leonard Fernando" userId="9602231002f29d14" providerId="LiveId" clId="{0F2FFFE1-110A-7144-8389-32DD72403687}" dt="2020-05-29T06:15:33.191" v="47" actId="478"/>
          <ac:graphicFrameMkLst>
            <pc:docMk/>
            <pc:sldMk cId="3677689007" sldId="257"/>
            <ac:graphicFrameMk id="4" creationId="{10EA10C7-660C-AB45-A113-86292F0B4D89}"/>
          </ac:graphicFrameMkLst>
        </pc:graphicFrameChg>
        <pc:graphicFrameChg chg="add del mod">
          <ac:chgData name="Leonard Fernando" userId="9602231002f29d14" providerId="LiveId" clId="{0F2FFFE1-110A-7144-8389-32DD72403687}" dt="2020-05-29T06:16:21.912" v="50" actId="478"/>
          <ac:graphicFrameMkLst>
            <pc:docMk/>
            <pc:sldMk cId="3677689007" sldId="257"/>
            <ac:graphicFrameMk id="5" creationId="{2FE73B55-4596-3142-87D0-C2A7A6C2A24D}"/>
          </ac:graphicFrameMkLst>
        </pc:graphicFrameChg>
        <pc:graphicFrameChg chg="add del mod">
          <ac:chgData name="Leonard Fernando" userId="9602231002f29d14" providerId="LiveId" clId="{0F2FFFE1-110A-7144-8389-32DD72403687}" dt="2020-05-29T07:24:45.417" v="124" actId="478"/>
          <ac:graphicFrameMkLst>
            <pc:docMk/>
            <pc:sldMk cId="3677689007" sldId="257"/>
            <ac:graphicFrameMk id="7" creationId="{E80C974D-5953-F94E-825F-A9FE37024108}"/>
          </ac:graphicFrameMkLst>
        </pc:graphicFrameChg>
        <pc:graphicFrameChg chg="add del mod">
          <ac:chgData name="Leonard Fernando" userId="9602231002f29d14" providerId="LiveId" clId="{0F2FFFE1-110A-7144-8389-32DD72403687}" dt="2020-05-29T07:24:49.229" v="125" actId="478"/>
          <ac:graphicFrameMkLst>
            <pc:docMk/>
            <pc:sldMk cId="3677689007" sldId="257"/>
            <ac:graphicFrameMk id="9" creationId="{90EA8A2C-4481-DE43-98F5-02D107F5C575}"/>
          </ac:graphicFrameMkLst>
        </pc:graphicFrameChg>
        <pc:graphicFrameChg chg="add del mod">
          <ac:chgData name="Leonard Fernando" userId="9602231002f29d14" providerId="LiveId" clId="{0F2FFFE1-110A-7144-8389-32DD72403687}" dt="2020-05-29T07:24:51.524" v="126" actId="478"/>
          <ac:graphicFrameMkLst>
            <pc:docMk/>
            <pc:sldMk cId="3677689007" sldId="257"/>
            <ac:graphicFrameMk id="10" creationId="{1762CCAB-B040-F742-AE51-D837B3843A82}"/>
          </ac:graphicFrameMkLst>
        </pc:graphicFrameChg>
        <pc:graphicFrameChg chg="mod">
          <ac:chgData name="Leonard Fernando" userId="9602231002f29d14" providerId="LiveId" clId="{0F2FFFE1-110A-7144-8389-32DD72403687}" dt="2020-05-31T00:43:56.749" v="679" actId="1076"/>
          <ac:graphicFrameMkLst>
            <pc:docMk/>
            <pc:sldMk cId="3677689007" sldId="257"/>
            <ac:graphicFrameMk id="11" creationId="{4948593E-00C3-3C42-B0B2-360C5A5DC07F}"/>
          </ac:graphicFrameMkLst>
        </pc:graphicFrameChg>
        <pc:graphicFrameChg chg="add del mod">
          <ac:chgData name="Leonard Fernando" userId="9602231002f29d14" providerId="LiveId" clId="{0F2FFFE1-110A-7144-8389-32DD72403687}" dt="2020-05-29T07:29:35.851" v="138" actId="478"/>
          <ac:graphicFrameMkLst>
            <pc:docMk/>
            <pc:sldMk cId="3677689007" sldId="257"/>
            <ac:graphicFrameMk id="12" creationId="{1762CCAB-B040-F742-AE51-D837B3843A82}"/>
          </ac:graphicFrameMkLst>
        </pc:graphicFrameChg>
        <pc:graphicFrameChg chg="add mod">
          <ac:chgData name="Leonard Fernando" userId="9602231002f29d14" providerId="LiveId" clId="{0F2FFFE1-110A-7144-8389-32DD72403687}" dt="2020-05-31T00:41:29.947" v="652" actId="1076"/>
          <ac:graphicFrameMkLst>
            <pc:docMk/>
            <pc:sldMk cId="3677689007" sldId="257"/>
            <ac:graphicFrameMk id="13" creationId="{1762CCAB-B040-F742-AE51-D837B3843A82}"/>
          </ac:graphicFrameMkLst>
        </pc:graphicFrameChg>
        <pc:graphicFrameChg chg="add mod">
          <ac:chgData name="Leonard Fernando" userId="9602231002f29d14" providerId="LiveId" clId="{0F2FFFE1-110A-7144-8389-32DD72403687}" dt="2020-05-31T00:44:00.207" v="680" actId="1076"/>
          <ac:graphicFrameMkLst>
            <pc:docMk/>
            <pc:sldMk cId="3677689007" sldId="257"/>
            <ac:graphicFrameMk id="14" creationId="{1762CCAB-B040-F742-AE51-D837B3843A82}"/>
          </ac:graphicFrameMkLst>
        </pc:graphicFrameChg>
        <pc:graphicFrameChg chg="add del mod">
          <ac:chgData name="Leonard Fernando" userId="9602231002f29d14" providerId="LiveId" clId="{0F2FFFE1-110A-7144-8389-32DD72403687}" dt="2020-05-31T00:59:46.678" v="878" actId="478"/>
          <ac:graphicFrameMkLst>
            <pc:docMk/>
            <pc:sldMk cId="3677689007" sldId="257"/>
            <ac:graphicFrameMk id="15" creationId="{1762CCAB-B040-F742-AE51-D837B3843A82}"/>
          </ac:graphicFrameMkLst>
        </pc:graphicFrameChg>
        <pc:graphicFrameChg chg="add del mod">
          <ac:chgData name="Leonard Fernando" userId="9602231002f29d14" providerId="LiveId" clId="{0F2FFFE1-110A-7144-8389-32DD72403687}" dt="2020-05-31T01:00:17.746" v="883" actId="478"/>
          <ac:graphicFrameMkLst>
            <pc:docMk/>
            <pc:sldMk cId="3677689007" sldId="257"/>
            <ac:graphicFrameMk id="16" creationId="{26E044C7-9D89-1948-88CC-E41CB295C5AA}"/>
          </ac:graphicFrameMkLst>
        </pc:graphicFrameChg>
        <pc:graphicFrameChg chg="add mod">
          <ac:chgData name="Leonard Fernando" userId="9602231002f29d14" providerId="LiveId" clId="{0F2FFFE1-110A-7144-8389-32DD72403687}" dt="2020-05-31T01:01:58.388" v="892" actId="692"/>
          <ac:graphicFrameMkLst>
            <pc:docMk/>
            <pc:sldMk cId="3677689007" sldId="257"/>
            <ac:graphicFrameMk id="17" creationId="{5CC6A3E0-0457-5445-AF04-6ECEFFE52A32}"/>
          </ac:graphicFrameMkLst>
        </pc:graphicFrameChg>
        <pc:graphicFrameChg chg="add mod">
          <ac:chgData name="Leonard Fernando" userId="9602231002f29d14" providerId="LiveId" clId="{0F2FFFE1-110A-7144-8389-32DD72403687}" dt="2020-05-31T01:51:10.024" v="913"/>
          <ac:graphicFrameMkLst>
            <pc:docMk/>
            <pc:sldMk cId="3677689007" sldId="257"/>
            <ac:graphicFrameMk id="18" creationId="{DA223895-9319-7546-A72A-57A54F9F26F3}"/>
          </ac:graphicFrameMkLst>
        </pc:graphicFrameChg>
        <pc:picChg chg="add del mod">
          <ac:chgData name="Leonard Fernando" userId="9602231002f29d14" providerId="LiveId" clId="{0F2FFFE1-110A-7144-8389-32DD72403687}" dt="2020-05-31T00:15:52.790" v="263" actId="478"/>
          <ac:picMkLst>
            <pc:docMk/>
            <pc:sldMk cId="3677689007" sldId="257"/>
            <ac:picMk id="6" creationId="{57ABE2EE-2CA7-0341-BF27-E17BE610D266}"/>
          </ac:picMkLst>
        </pc:picChg>
        <pc:picChg chg="add del">
          <ac:chgData name="Leonard Fernando" userId="9602231002f29d14" providerId="LiveId" clId="{0F2FFFE1-110A-7144-8389-32DD72403687}" dt="2020-05-29T06:53:38.696" v="63"/>
          <ac:picMkLst>
            <pc:docMk/>
            <pc:sldMk cId="3677689007" sldId="257"/>
            <ac:picMk id="8" creationId="{5B5867F3-B920-3E4B-8FA4-5C4E226B514A}"/>
          </ac:picMkLst>
        </pc:picChg>
      </pc:sldChg>
      <pc:sldChg chg="addSp delSp modSp add addCm delCm">
        <pc:chgData name="Leonard Fernando" userId="9602231002f29d14" providerId="LiveId" clId="{0F2FFFE1-110A-7144-8389-32DD72403687}" dt="2020-05-31T02:28:49.184" v="1735" actId="1076"/>
        <pc:sldMkLst>
          <pc:docMk/>
          <pc:sldMk cId="1862288328" sldId="258"/>
        </pc:sldMkLst>
        <pc:spChg chg="add del mod">
          <ac:chgData name="Leonard Fernando" userId="9602231002f29d14" providerId="LiveId" clId="{0F2FFFE1-110A-7144-8389-32DD72403687}" dt="2020-05-31T01:54:11.056" v="935"/>
          <ac:spMkLst>
            <pc:docMk/>
            <pc:sldMk cId="1862288328" sldId="258"/>
            <ac:spMk id="2" creationId="{74767001-D36C-6544-9302-0211391F2946}"/>
          </ac:spMkLst>
        </pc:spChg>
        <pc:spChg chg="del mod">
          <ac:chgData name="Leonard Fernando" userId="9602231002f29d14" providerId="LiveId" clId="{0F2FFFE1-110A-7144-8389-32DD72403687}" dt="2020-05-29T07:57:21.484" v="212" actId="478"/>
          <ac:spMkLst>
            <pc:docMk/>
            <pc:sldMk cId="1862288328" sldId="258"/>
            <ac:spMk id="2" creationId="{BEC9050C-1482-5648-A677-888D23E578BB}"/>
          </ac:spMkLst>
        </pc:spChg>
        <pc:spChg chg="add mod">
          <ac:chgData name="Leonard Fernando" userId="9602231002f29d14" providerId="LiveId" clId="{0F2FFFE1-110A-7144-8389-32DD72403687}" dt="2020-05-31T02:04:43.433" v="1227" actId="255"/>
          <ac:spMkLst>
            <pc:docMk/>
            <pc:sldMk cId="1862288328" sldId="258"/>
            <ac:spMk id="6" creationId="{BB15EFA0-7DF4-CC4B-A242-9C416026FD58}"/>
          </ac:spMkLst>
        </pc:spChg>
        <pc:spChg chg="add mod">
          <ac:chgData name="Leonard Fernando" userId="9602231002f29d14" providerId="LiveId" clId="{0F2FFFE1-110A-7144-8389-32DD72403687}" dt="2020-05-31T02:28:49.184" v="1735" actId="1076"/>
          <ac:spMkLst>
            <pc:docMk/>
            <pc:sldMk cId="1862288328" sldId="258"/>
            <ac:spMk id="7" creationId="{FAB57D9A-C4C0-B148-AF93-C2AD86AC902B}"/>
          </ac:spMkLst>
        </pc:spChg>
        <pc:spChg chg="add mod">
          <ac:chgData name="Leonard Fernando" userId="9602231002f29d14" providerId="LiveId" clId="{0F2FFFE1-110A-7144-8389-32DD72403687}" dt="2020-05-31T02:28:37.284" v="1734" actId="1076"/>
          <ac:spMkLst>
            <pc:docMk/>
            <pc:sldMk cId="1862288328" sldId="258"/>
            <ac:spMk id="8" creationId="{FE8F9443-5C41-6B4A-89AF-F5DF105D93F7}"/>
          </ac:spMkLst>
        </pc:spChg>
        <pc:graphicFrameChg chg="add mod">
          <ac:chgData name="Leonard Fernando" userId="9602231002f29d14" providerId="LiveId" clId="{0F2FFFE1-110A-7144-8389-32DD72403687}" dt="2020-05-31T02:28:34.029" v="1733" actId="1076"/>
          <ac:graphicFrameMkLst>
            <pc:docMk/>
            <pc:sldMk cId="1862288328" sldId="258"/>
            <ac:graphicFrameMk id="3" creationId="{DA223895-9319-7546-A72A-57A54F9F26F3}"/>
          </ac:graphicFrameMkLst>
        </pc:graphicFrameChg>
        <pc:graphicFrameChg chg="mod">
          <ac:chgData name="Leonard Fernando" userId="9602231002f29d14" providerId="LiveId" clId="{0F2FFFE1-110A-7144-8389-32DD72403687}" dt="2020-05-29T07:56:17.195" v="204"/>
          <ac:graphicFrameMkLst>
            <pc:docMk/>
            <pc:sldMk cId="1862288328" sldId="258"/>
            <ac:graphicFrameMk id="3" creationId="{FE692255-4B33-F44A-9911-F4B808B55D74}"/>
          </ac:graphicFrameMkLst>
        </pc:graphicFrameChg>
        <pc:graphicFrameChg chg="add del mod">
          <ac:chgData name="Leonard Fernando" userId="9602231002f29d14" providerId="LiveId" clId="{0F2FFFE1-110A-7144-8389-32DD72403687}" dt="2020-05-31T01:50:35.103" v="903" actId="478"/>
          <ac:graphicFrameMkLst>
            <pc:docMk/>
            <pc:sldMk cId="1862288328" sldId="258"/>
            <ac:graphicFrameMk id="4" creationId="{90564A35-90F7-CF48-B5A9-112F08D6F8F9}"/>
          </ac:graphicFrameMkLst>
        </pc:graphicFrameChg>
        <pc:graphicFrameChg chg="add mod">
          <ac:chgData name="Leonard Fernando" userId="9602231002f29d14" providerId="LiveId" clId="{0F2FFFE1-110A-7144-8389-32DD72403687}" dt="2020-05-31T01:51:35.232" v="915"/>
          <ac:graphicFrameMkLst>
            <pc:docMk/>
            <pc:sldMk cId="1862288328" sldId="258"/>
            <ac:graphicFrameMk id="5" creationId="{DA223895-9319-7546-A72A-57A54F9F26F3}"/>
          </ac:graphicFrameMkLst>
        </pc:graphicFrameChg>
      </pc:sldChg>
    </pc:docChg>
  </pc:docChgLst>
  <pc:docChgLst>
    <pc:chgData name="Leonard Fernando" userId="9602231002f29d14" providerId="Windows Live" clId="Web-{A87CBA8B-092F-4826-B27E-9E90ECDD6A13}"/>
    <pc:docChg chg="modSld">
      <pc:chgData name="Leonard Fernando" userId="9602231002f29d14" providerId="Windows Live" clId="Web-{A87CBA8B-092F-4826-B27E-9E90ECDD6A13}" dt="2020-06-23T06:57:55.835" v="5"/>
      <pc:docMkLst>
        <pc:docMk/>
      </pc:docMkLst>
      <pc:sldChg chg="addSp delSp modSp">
        <pc:chgData name="Leonard Fernando" userId="9602231002f29d14" providerId="Windows Live" clId="Web-{A87CBA8B-092F-4826-B27E-9E90ECDD6A13}" dt="2020-06-23T06:57:55.835" v="5"/>
        <pc:sldMkLst>
          <pc:docMk/>
          <pc:sldMk cId="1287586100" sldId="263"/>
        </pc:sldMkLst>
        <pc:spChg chg="del">
          <ac:chgData name="Leonard Fernando" userId="9602231002f29d14" providerId="Windows Live" clId="Web-{A87CBA8B-092F-4826-B27E-9E90ECDD6A13}" dt="2020-06-23T06:57:55.835" v="5"/>
          <ac:spMkLst>
            <pc:docMk/>
            <pc:sldMk cId="1287586100" sldId="263"/>
            <ac:spMk id="2" creationId="{69AE030D-516D-476E-B33C-0CCD9818C23A}"/>
          </ac:spMkLst>
        </pc:spChg>
        <pc:picChg chg="add del mod">
          <ac:chgData name="Leonard Fernando" userId="9602231002f29d14" providerId="Windows Live" clId="Web-{A87CBA8B-092F-4826-B27E-9E90ECDD6A13}" dt="2020-06-23T06:57:53.648" v="4"/>
          <ac:picMkLst>
            <pc:docMk/>
            <pc:sldMk cId="1287586100" sldId="263"/>
            <ac:picMk id="3" creationId="{7CB21A72-1B43-4760-9B90-BE18E577E4A8}"/>
          </ac:picMkLst>
        </pc:picChg>
        <pc:picChg chg="add del mod">
          <ac:chgData name="Leonard Fernando" userId="9602231002f29d14" providerId="Windows Live" clId="Web-{A87CBA8B-092F-4826-B27E-9E90ECDD6A13}" dt="2020-06-23T06:57:51.788" v="3"/>
          <ac:picMkLst>
            <pc:docMk/>
            <pc:sldMk cId="1287586100" sldId="263"/>
            <ac:picMk id="4" creationId="{38AEC3F5-BC76-4CB7-A98B-1B91EABC4F53}"/>
          </ac:picMkLst>
        </pc:picChg>
      </pc:sldChg>
    </pc:docChg>
  </pc:docChgLst>
  <pc:docChgLst>
    <pc:chgData name="Leonard Fernando" userId="9602231002f29d14" providerId="LiveId" clId="{B3B1B1F5-2C2B-884A-AEA5-350F53431A4A}"/>
    <pc:docChg chg="undo custSel addSld delSld modSld sldOrd">
      <pc:chgData name="Leonard Fernando" userId="9602231002f29d14" providerId="LiveId" clId="{B3B1B1F5-2C2B-884A-AEA5-350F53431A4A}" dt="2020-07-03T05:47:47.732" v="1931" actId="20577"/>
      <pc:docMkLst>
        <pc:docMk/>
      </pc:docMkLst>
      <pc:sldChg chg="del">
        <pc:chgData name="Leonard Fernando" userId="9602231002f29d14" providerId="LiveId" clId="{B3B1B1F5-2C2B-884A-AEA5-350F53431A4A}" dt="2020-06-22T19:48:23.277" v="3" actId="2696"/>
        <pc:sldMkLst>
          <pc:docMk/>
          <pc:sldMk cId="3677689007" sldId="257"/>
        </pc:sldMkLst>
      </pc:sldChg>
      <pc:sldChg chg="del">
        <pc:chgData name="Leonard Fernando" userId="9602231002f29d14" providerId="LiveId" clId="{B3B1B1F5-2C2B-884A-AEA5-350F53431A4A}" dt="2020-06-22T19:48:21.417" v="2" actId="2696"/>
        <pc:sldMkLst>
          <pc:docMk/>
          <pc:sldMk cId="1862288328" sldId="258"/>
        </pc:sldMkLst>
      </pc:sldChg>
      <pc:sldChg chg="modSp add del">
        <pc:chgData name="Leonard Fernando" userId="9602231002f29d14" providerId="LiveId" clId="{B3B1B1F5-2C2B-884A-AEA5-350F53431A4A}" dt="2020-07-03T02:21:28.679" v="931" actId="2696"/>
        <pc:sldMkLst>
          <pc:docMk/>
          <pc:sldMk cId="2518767724" sldId="258"/>
        </pc:sldMkLst>
        <pc:spChg chg="mod">
          <ac:chgData name="Leonard Fernando" userId="9602231002f29d14" providerId="LiveId" clId="{B3B1B1F5-2C2B-884A-AEA5-350F53431A4A}" dt="2020-07-03T01:14:35.046" v="846" actId="20577"/>
          <ac:spMkLst>
            <pc:docMk/>
            <pc:sldMk cId="2518767724" sldId="258"/>
            <ac:spMk id="6" creationId="{BB15EFA0-7DF4-CC4B-A242-9C416026FD58}"/>
          </ac:spMkLst>
        </pc:spChg>
      </pc:sldChg>
      <pc:sldChg chg="addSp delSp modSp add">
        <pc:chgData name="Leonard Fernando" userId="9602231002f29d14" providerId="LiveId" clId="{B3B1B1F5-2C2B-884A-AEA5-350F53431A4A}" dt="2020-07-03T01:10:07.899" v="837" actId="20577"/>
        <pc:sldMkLst>
          <pc:docMk/>
          <pc:sldMk cId="698919990" sldId="260"/>
        </pc:sldMkLst>
        <pc:spChg chg="add mod">
          <ac:chgData name="Leonard Fernando" userId="9602231002f29d14" providerId="LiveId" clId="{B3B1B1F5-2C2B-884A-AEA5-350F53431A4A}" dt="2020-07-03T00:50:04.315" v="800" actId="255"/>
          <ac:spMkLst>
            <pc:docMk/>
            <pc:sldMk cId="698919990" sldId="260"/>
            <ac:spMk id="2" creationId="{4DB677B4-EA45-2F44-BE75-5AB07866C911}"/>
          </ac:spMkLst>
        </pc:spChg>
        <pc:spChg chg="mod">
          <ac:chgData name="Leonard Fernando" userId="9602231002f29d14" providerId="LiveId" clId="{B3B1B1F5-2C2B-884A-AEA5-350F53431A4A}" dt="2020-06-23T07:52:54.445" v="681" actId="1076"/>
          <ac:spMkLst>
            <pc:docMk/>
            <pc:sldMk cId="698919990" sldId="260"/>
            <ac:spMk id="151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3T01:10:07.899" v="837" actId="20577"/>
          <ac:spMkLst>
            <pc:docMk/>
            <pc:sldMk cId="698919990" sldId="260"/>
            <ac:spMk id="152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2T23:30:41.434" v="716" actId="20577"/>
          <ac:spMkLst>
            <pc:docMk/>
            <pc:sldMk cId="698919990" sldId="260"/>
            <ac:spMk id="153" creationId="{00000000-0000-0000-0000-000000000000}"/>
          </ac:spMkLst>
        </pc:spChg>
        <pc:graphicFrameChg chg="add del mod">
          <ac:chgData name="Leonard Fernando" userId="9602231002f29d14" providerId="LiveId" clId="{B3B1B1F5-2C2B-884A-AEA5-350F53431A4A}" dt="2020-07-03T00:42:38.694" v="759" actId="478"/>
          <ac:graphicFrameMkLst>
            <pc:docMk/>
            <pc:sldMk cId="698919990" sldId="260"/>
            <ac:graphicFrameMk id="8" creationId="{9A7F20B4-8343-C147-AB0D-86B05FFB4532}"/>
          </ac:graphicFrameMkLst>
        </pc:graphicFrameChg>
        <pc:graphicFrameChg chg="add del mod">
          <ac:chgData name="Leonard Fernando" userId="9602231002f29d14" providerId="LiveId" clId="{B3B1B1F5-2C2B-884A-AEA5-350F53431A4A}" dt="2020-07-03T00:46:51.961" v="779" actId="478"/>
          <ac:graphicFrameMkLst>
            <pc:docMk/>
            <pc:sldMk cId="698919990" sldId="260"/>
            <ac:graphicFrameMk id="9" creationId="{52B7B4B5-0C81-6643-B6CE-27581FC4F5EF}"/>
          </ac:graphicFrameMkLst>
        </pc:graphicFrameChg>
        <pc:graphicFrameChg chg="add mod">
          <ac:chgData name="Leonard Fernando" userId="9602231002f29d14" providerId="LiveId" clId="{B3B1B1F5-2C2B-884A-AEA5-350F53431A4A}" dt="2020-07-03T00:49:29.283" v="797" actId="14100"/>
          <ac:graphicFrameMkLst>
            <pc:docMk/>
            <pc:sldMk cId="698919990" sldId="260"/>
            <ac:graphicFrameMk id="10" creationId="{5C411521-EA58-2744-B88B-958CD7902AED}"/>
          </ac:graphicFrameMkLst>
        </pc:graphicFrameChg>
        <pc:graphicFrameChg chg="add mod">
          <ac:chgData name="Leonard Fernando" userId="9602231002f29d14" providerId="LiveId" clId="{B3B1B1F5-2C2B-884A-AEA5-350F53431A4A}" dt="2020-07-03T00:49:17.526" v="794" actId="1076"/>
          <ac:graphicFrameMkLst>
            <pc:docMk/>
            <pc:sldMk cId="698919990" sldId="260"/>
            <ac:graphicFrameMk id="11" creationId="{85CA6D44-17A4-164A-92E5-7AF6FA7417C2}"/>
          </ac:graphicFrameMkLst>
        </pc:graphicFrameChg>
        <pc:graphicFrameChg chg="add del mod">
          <ac:chgData name="Leonard Fernando" userId="9602231002f29d14" providerId="LiveId" clId="{B3B1B1F5-2C2B-884A-AEA5-350F53431A4A}" dt="2020-06-23T07:36:03.163" v="126" actId="478"/>
          <ac:graphicFrameMkLst>
            <pc:docMk/>
            <pc:sldMk cId="698919990" sldId="260"/>
            <ac:graphicFrameMk id="13" creationId="{8F6A7D5E-B6BF-5041-8C02-EA312F611FBC}"/>
          </ac:graphicFrameMkLst>
        </pc:graphicFrameChg>
        <pc:graphicFrameChg chg="add del mod">
          <ac:chgData name="Leonard Fernando" userId="9602231002f29d14" providerId="LiveId" clId="{B3B1B1F5-2C2B-884A-AEA5-350F53431A4A}" dt="2020-06-23T07:37:29.248" v="134" actId="478"/>
          <ac:graphicFrameMkLst>
            <pc:docMk/>
            <pc:sldMk cId="698919990" sldId="260"/>
            <ac:graphicFrameMk id="14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6-23T07:36:20.506" v="128"/>
          <ac:graphicFrameMkLst>
            <pc:docMk/>
            <pc:sldMk cId="698919990" sldId="260"/>
            <ac:graphicFrameMk id="15" creationId="{8F6A7D5E-B6BF-5041-8C02-EA312F611FBC}"/>
          </ac:graphicFrameMkLst>
        </pc:graphicFrameChg>
        <pc:graphicFrameChg chg="add mod">
          <ac:chgData name="Leonard Fernando" userId="9602231002f29d14" providerId="LiveId" clId="{B3B1B1F5-2C2B-884A-AEA5-350F53431A4A}" dt="2020-07-02T22:43:15.815" v="692" actId="207"/>
          <ac:graphicFrameMkLst>
            <pc:docMk/>
            <pc:sldMk cId="698919990" sldId="260"/>
            <ac:graphicFrameMk id="16" creationId="{8F6A7D5E-B6BF-5041-8C02-EA312F611FBC}"/>
          </ac:graphicFrameMkLst>
        </pc:graphicFrameChg>
        <pc:graphicFrameChg chg="add mod">
          <ac:chgData name="Leonard Fernando" userId="9602231002f29d14" providerId="LiveId" clId="{B3B1B1F5-2C2B-884A-AEA5-350F53431A4A}" dt="2020-06-23T07:37:43.160" v="136"/>
          <ac:graphicFrameMkLst>
            <pc:docMk/>
            <pc:sldMk cId="698919990" sldId="260"/>
            <ac:graphicFrameMk id="17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7-03T00:49:22.880" v="795" actId="1076"/>
          <ac:graphicFrameMkLst>
            <pc:docMk/>
            <pc:sldMk cId="698919990" sldId="260"/>
            <ac:graphicFrameMk id="18" creationId="{A33DAC08-CD05-D845-ADB6-C39CD5A2F91B}"/>
          </ac:graphicFrameMkLst>
        </pc:graphicFrameChg>
        <pc:picChg chg="del">
          <ac:chgData name="Leonard Fernando" userId="9602231002f29d14" providerId="LiveId" clId="{B3B1B1F5-2C2B-884A-AEA5-350F53431A4A}" dt="2020-06-23T07:26:13.149" v="34" actId="478"/>
          <ac:picMkLst>
            <pc:docMk/>
            <pc:sldMk cId="698919990" sldId="260"/>
            <ac:picMk id="9" creationId="{D36A756C-85B1-064F-9CC1-FA5459EA2B81}"/>
          </ac:picMkLst>
        </pc:picChg>
        <pc:picChg chg="add del">
          <ac:chgData name="Leonard Fernando" userId="9602231002f29d14" providerId="LiveId" clId="{B3B1B1F5-2C2B-884A-AEA5-350F53431A4A}" dt="2020-06-23T07:29:21.309" v="49" actId="478"/>
          <ac:picMkLst>
            <pc:docMk/>
            <pc:sldMk cId="698919990" sldId="260"/>
            <ac:picMk id="10" creationId="{B65E4929-A5B2-624B-96E9-8D6323DCA5CB}"/>
          </ac:picMkLst>
        </pc:picChg>
        <pc:picChg chg="add del">
          <ac:chgData name="Leonard Fernando" userId="9602231002f29d14" providerId="LiveId" clId="{B3B1B1F5-2C2B-884A-AEA5-350F53431A4A}" dt="2020-06-23T07:29:23.138" v="50" actId="478"/>
          <ac:picMkLst>
            <pc:docMk/>
            <pc:sldMk cId="698919990" sldId="260"/>
            <ac:picMk id="11" creationId="{CA6333D4-417E-0545-8ECC-AA33FA948321}"/>
          </ac:picMkLst>
        </pc:picChg>
        <pc:picChg chg="add del">
          <ac:chgData name="Leonard Fernando" userId="9602231002f29d14" providerId="LiveId" clId="{B3B1B1F5-2C2B-884A-AEA5-350F53431A4A}" dt="2020-06-23T07:29:24.816" v="51" actId="478"/>
          <ac:picMkLst>
            <pc:docMk/>
            <pc:sldMk cId="698919990" sldId="260"/>
            <ac:picMk id="12" creationId="{A509BE5A-45CB-7548-8741-5F3C8E7429E7}"/>
          </ac:picMkLst>
        </pc:picChg>
      </pc:sldChg>
      <pc:sldChg chg="addSp delSp modSp add del">
        <pc:chgData name="Leonard Fernando" userId="9602231002f29d14" providerId="LiveId" clId="{B3B1B1F5-2C2B-884A-AEA5-350F53431A4A}" dt="2020-06-23T07:39:42.633" v="147" actId="2696"/>
        <pc:sldMkLst>
          <pc:docMk/>
          <pc:sldMk cId="908024972" sldId="261"/>
        </pc:sldMkLst>
        <pc:spChg chg="mod">
          <ac:chgData name="Leonard Fernando" userId="9602231002f29d14" providerId="LiveId" clId="{B3B1B1F5-2C2B-884A-AEA5-350F53431A4A}" dt="2020-06-23T07:30:54.909" v="75" actId="20577"/>
          <ac:spMkLst>
            <pc:docMk/>
            <pc:sldMk cId="908024972" sldId="261"/>
            <ac:spMk id="152" creationId="{00000000-0000-0000-0000-000000000000}"/>
          </ac:spMkLst>
        </pc:spChg>
        <pc:spChg chg="mod">
          <ac:chgData name="Leonard Fernando" userId="9602231002f29d14" providerId="LiveId" clId="{B3B1B1F5-2C2B-884A-AEA5-350F53431A4A}" dt="2020-06-23T07:31:07.386" v="97" actId="20577"/>
          <ac:spMkLst>
            <pc:docMk/>
            <pc:sldMk cId="908024972" sldId="261"/>
            <ac:spMk id="153" creationId="{00000000-0000-0000-0000-000000000000}"/>
          </ac:spMkLst>
        </pc:spChg>
        <pc:graphicFrameChg chg="add mod">
          <ac:chgData name="Leonard Fernando" userId="9602231002f29d14" providerId="LiveId" clId="{B3B1B1F5-2C2B-884A-AEA5-350F53431A4A}" dt="2020-06-23T07:32:41.222" v="109" actId="14100"/>
          <ac:graphicFrameMkLst>
            <pc:docMk/>
            <pc:sldMk cId="908024972" sldId="261"/>
            <ac:graphicFrameMk id="7" creationId="{24C2BF9F-525A-C24E-AB7E-40FD95E5421B}"/>
          </ac:graphicFrameMkLst>
        </pc:graphicFrameChg>
        <pc:graphicFrameChg chg="add mod">
          <ac:chgData name="Leonard Fernando" userId="9602231002f29d14" providerId="LiveId" clId="{B3B1B1F5-2C2B-884A-AEA5-350F53431A4A}" dt="2020-06-23T07:35:22.827" v="116"/>
          <ac:graphicFrameMkLst>
            <pc:docMk/>
            <pc:sldMk cId="908024972" sldId="261"/>
            <ac:graphicFrameMk id="8" creationId="{6DD08D1B-9A55-764B-BC16-0EEAB130606B}"/>
          </ac:graphicFrameMkLst>
        </pc:graphicFrameChg>
        <pc:graphicFrameChg chg="add mod">
          <ac:chgData name="Leonard Fernando" userId="9602231002f29d14" providerId="LiveId" clId="{B3B1B1F5-2C2B-884A-AEA5-350F53431A4A}" dt="2020-06-23T07:35:34.487" v="118"/>
          <ac:graphicFrameMkLst>
            <pc:docMk/>
            <pc:sldMk cId="908024972" sldId="261"/>
            <ac:graphicFrameMk id="9" creationId="{6DD08D1B-9A55-764B-BC16-0EEAB130606B}"/>
          </ac:graphicFrameMkLst>
        </pc:graphicFrameChg>
        <pc:graphicFrameChg chg="add del mod">
          <ac:chgData name="Leonard Fernando" userId="9602231002f29d14" providerId="LiveId" clId="{B3B1B1F5-2C2B-884A-AEA5-350F53431A4A}" dt="2020-06-23T07:35:55.401" v="123" actId="478"/>
          <ac:graphicFrameMkLst>
            <pc:docMk/>
            <pc:sldMk cId="908024972" sldId="261"/>
            <ac:graphicFrameMk id="10" creationId="{6DD08D1B-9A55-764B-BC16-0EEAB130606B}"/>
          </ac:graphicFrameMkLst>
        </pc:graphicFrameChg>
        <pc:graphicFrameChg chg="del">
          <ac:chgData name="Leonard Fernando" userId="9602231002f29d14" providerId="LiveId" clId="{B3B1B1F5-2C2B-884A-AEA5-350F53431A4A}" dt="2020-06-23T07:32:11.960" v="102" actId="478"/>
          <ac:graphicFrameMkLst>
            <pc:docMk/>
            <pc:sldMk cId="908024972" sldId="261"/>
            <ac:graphicFrameMk id="13" creationId="{8F6A7D5E-B6BF-5041-8C02-EA312F611FBC}"/>
          </ac:graphicFrameMkLst>
        </pc:graphicFrameChg>
        <pc:graphicFrameChg chg="del">
          <ac:chgData name="Leonard Fernando" userId="9602231002f29d14" providerId="LiveId" clId="{B3B1B1F5-2C2B-884A-AEA5-350F53431A4A}" dt="2020-06-23T07:34:50.610" v="110" actId="478"/>
          <ac:graphicFrameMkLst>
            <pc:docMk/>
            <pc:sldMk cId="908024972" sldId="261"/>
            <ac:graphicFrameMk id="14" creationId="{A33DAC08-CD05-D845-ADB6-C39CD5A2F91B}"/>
          </ac:graphicFrameMkLst>
        </pc:graphicFrameChg>
      </pc:sldChg>
      <pc:sldChg chg="addSp delSp modSp add ord">
        <pc:chgData name="Leonard Fernando" userId="9602231002f29d14" providerId="LiveId" clId="{B3B1B1F5-2C2B-884A-AEA5-350F53431A4A}" dt="2020-07-03T05:47:47.732" v="1931" actId="20577"/>
        <pc:sldMkLst>
          <pc:docMk/>
          <pc:sldMk cId="2680021685" sldId="261"/>
        </pc:sldMkLst>
        <pc:spChg chg="mod">
          <ac:chgData name="Leonard Fernando" userId="9602231002f29d14" providerId="LiveId" clId="{B3B1B1F5-2C2B-884A-AEA5-350F53431A4A}" dt="2020-07-03T05:47:47.732" v="1931" actId="20577"/>
          <ac:spMkLst>
            <pc:docMk/>
            <pc:sldMk cId="2680021685" sldId="261"/>
            <ac:spMk id="2" creationId="{4DB677B4-EA45-2F44-BE75-5AB07866C911}"/>
          </ac:spMkLst>
        </pc:spChg>
        <pc:spChg chg="mod">
          <ac:chgData name="Leonard Fernando" userId="9602231002f29d14" providerId="LiveId" clId="{B3B1B1F5-2C2B-884A-AEA5-350F53431A4A}" dt="2020-07-03T01:06:14.429" v="828" actId="20577"/>
          <ac:spMkLst>
            <pc:docMk/>
            <pc:sldMk cId="2680021685" sldId="261"/>
            <ac:spMk id="152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3T05:34:01.490" v="1362" actId="20577"/>
          <ac:spMkLst>
            <pc:docMk/>
            <pc:sldMk cId="2680021685" sldId="261"/>
            <ac:spMk id="153" creationId="{00000000-0000-0000-0000-000000000000}"/>
          </ac:spMkLst>
        </pc:spChg>
        <pc:graphicFrameChg chg="del">
          <ac:chgData name="Leonard Fernando" userId="9602231002f29d14" providerId="LiveId" clId="{B3B1B1F5-2C2B-884A-AEA5-350F53431A4A}" dt="2020-07-03T05:35:16.370" v="1369" actId="478"/>
          <ac:graphicFrameMkLst>
            <pc:docMk/>
            <pc:sldMk cId="2680021685" sldId="261"/>
            <ac:graphicFrameMk id="10" creationId="{5C411521-EA58-2744-B88B-958CD7902AED}"/>
          </ac:graphicFrameMkLst>
        </pc:graphicFrameChg>
        <pc:graphicFrameChg chg="del">
          <ac:chgData name="Leonard Fernando" userId="9602231002f29d14" providerId="LiveId" clId="{B3B1B1F5-2C2B-884A-AEA5-350F53431A4A}" dt="2020-07-03T05:37:40.303" v="1381" actId="478"/>
          <ac:graphicFrameMkLst>
            <pc:docMk/>
            <pc:sldMk cId="2680021685" sldId="261"/>
            <ac:graphicFrameMk id="11" creationId="{85CA6D44-17A4-164A-92E5-7AF6FA7417C2}"/>
          </ac:graphicFrameMkLst>
        </pc:graphicFrameChg>
        <pc:graphicFrameChg chg="add mod">
          <ac:chgData name="Leonard Fernando" userId="9602231002f29d14" providerId="LiveId" clId="{B3B1B1F5-2C2B-884A-AEA5-350F53431A4A}" dt="2020-07-03T05:30:52.137" v="1318"/>
          <ac:graphicFrameMkLst>
            <pc:docMk/>
            <pc:sldMk cId="2680021685" sldId="261"/>
            <ac:graphicFrameMk id="12" creationId="{034B8441-72FB-AD4C-A57D-AE980BC704DD}"/>
          </ac:graphicFrameMkLst>
        </pc:graphicFrameChg>
        <pc:graphicFrameChg chg="add mod">
          <ac:chgData name="Leonard Fernando" userId="9602231002f29d14" providerId="LiveId" clId="{B3B1B1F5-2C2B-884A-AEA5-350F53431A4A}" dt="2020-07-03T05:37:13.269" v="1379" actId="255"/>
          <ac:graphicFrameMkLst>
            <pc:docMk/>
            <pc:sldMk cId="2680021685" sldId="261"/>
            <ac:graphicFrameMk id="13" creationId="{034B8441-72FB-AD4C-A57D-AE980BC704DD}"/>
          </ac:graphicFrameMkLst>
        </pc:graphicFrameChg>
        <pc:graphicFrameChg chg="add mod">
          <ac:chgData name="Leonard Fernando" userId="9602231002f29d14" providerId="LiveId" clId="{B3B1B1F5-2C2B-884A-AEA5-350F53431A4A}" dt="2020-07-03T05:32:35.035" v="1329"/>
          <ac:graphicFrameMkLst>
            <pc:docMk/>
            <pc:sldMk cId="2680021685" sldId="261"/>
            <ac:graphicFrameMk id="14" creationId="{EA97A878-1710-A544-ACEA-86E1F0FE5D8E}"/>
          </ac:graphicFrameMkLst>
        </pc:graphicFrameChg>
        <pc:graphicFrameChg chg="add mod">
          <ac:chgData name="Leonard Fernando" userId="9602231002f29d14" providerId="LiveId" clId="{B3B1B1F5-2C2B-884A-AEA5-350F53431A4A}" dt="2020-07-03T05:35:24.286" v="1370" actId="255"/>
          <ac:graphicFrameMkLst>
            <pc:docMk/>
            <pc:sldMk cId="2680021685" sldId="261"/>
            <ac:graphicFrameMk id="15" creationId="{EA97A878-1710-A544-ACEA-86E1F0FE5D8E}"/>
          </ac:graphicFrameMkLst>
        </pc:graphicFrameChg>
        <pc:graphicFrameChg chg="del">
          <ac:chgData name="Leonard Fernando" userId="9602231002f29d14" providerId="LiveId" clId="{B3B1B1F5-2C2B-884A-AEA5-350F53431A4A}" dt="2020-07-03T05:30:40.807" v="1316" actId="478"/>
          <ac:graphicFrameMkLst>
            <pc:docMk/>
            <pc:sldMk cId="2680021685" sldId="261"/>
            <ac:graphicFrameMk id="16" creationId="{8F6A7D5E-B6BF-5041-8C02-EA312F611FBC}"/>
          </ac:graphicFrameMkLst>
        </pc:graphicFrameChg>
        <pc:graphicFrameChg chg="add mod">
          <ac:chgData name="Leonard Fernando" userId="9602231002f29d14" providerId="LiveId" clId="{B3B1B1F5-2C2B-884A-AEA5-350F53431A4A}" dt="2020-07-03T05:35:58.149" v="1372"/>
          <ac:graphicFrameMkLst>
            <pc:docMk/>
            <pc:sldMk cId="2680021685" sldId="261"/>
            <ac:graphicFrameMk id="17" creationId="{D5B77280-88CB-6F4C-BC66-C784310EC817}"/>
          </ac:graphicFrameMkLst>
        </pc:graphicFrameChg>
        <pc:graphicFrameChg chg="del">
          <ac:chgData name="Leonard Fernando" userId="9602231002f29d14" providerId="LiveId" clId="{B3B1B1F5-2C2B-884A-AEA5-350F53431A4A}" dt="2020-07-03T05:32:09.187" v="1325" actId="478"/>
          <ac:graphicFrameMkLst>
            <pc:docMk/>
            <pc:sldMk cId="2680021685" sldId="261"/>
            <ac:graphicFrameMk id="18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7-03T05:37:24.387" v="1380" actId="255"/>
          <ac:graphicFrameMkLst>
            <pc:docMk/>
            <pc:sldMk cId="2680021685" sldId="261"/>
            <ac:graphicFrameMk id="19" creationId="{D5B77280-88CB-6F4C-BC66-C784310EC817}"/>
          </ac:graphicFrameMkLst>
        </pc:graphicFrameChg>
        <pc:graphicFrameChg chg="add mod">
          <ac:chgData name="Leonard Fernando" userId="9602231002f29d14" providerId="LiveId" clId="{B3B1B1F5-2C2B-884A-AEA5-350F53431A4A}" dt="2020-07-03T05:37:50.753" v="1383"/>
          <ac:graphicFrameMkLst>
            <pc:docMk/>
            <pc:sldMk cId="2680021685" sldId="261"/>
            <ac:graphicFrameMk id="20" creationId="{9A2A5830-D26F-C049-92A8-67176B42CC7C}"/>
          </ac:graphicFrameMkLst>
        </pc:graphicFrameChg>
        <pc:graphicFrameChg chg="add mod">
          <ac:chgData name="Leonard Fernando" userId="9602231002f29d14" providerId="LiveId" clId="{B3B1B1F5-2C2B-884A-AEA5-350F53431A4A}" dt="2020-07-03T05:39:11.587" v="1394" actId="255"/>
          <ac:graphicFrameMkLst>
            <pc:docMk/>
            <pc:sldMk cId="2680021685" sldId="261"/>
            <ac:graphicFrameMk id="21" creationId="{9A2A5830-D26F-C049-92A8-67176B42CC7C}"/>
          </ac:graphicFrameMkLst>
        </pc:graphicFrameChg>
      </pc:sldChg>
      <pc:sldChg chg="addSp delSp modSp add del">
        <pc:chgData name="Leonard Fernando" userId="9602231002f29d14" providerId="LiveId" clId="{B3B1B1F5-2C2B-884A-AEA5-350F53431A4A}" dt="2020-07-03T00:50:27.729" v="801" actId="2696"/>
        <pc:sldMkLst>
          <pc:docMk/>
          <pc:sldMk cId="684295477" sldId="262"/>
        </pc:sldMkLst>
        <pc:spChg chg="add mod">
          <ac:chgData name="Leonard Fernando" userId="9602231002f29d14" providerId="LiveId" clId="{B3B1B1F5-2C2B-884A-AEA5-350F53431A4A}" dt="2020-06-23T07:46:09.904" v="667" actId="255"/>
          <ac:spMkLst>
            <pc:docMk/>
            <pc:sldMk cId="684295477" sldId="262"/>
            <ac:spMk id="12" creationId="{B5C26742-DB1C-EA48-A357-0DA4CE5FA499}"/>
          </ac:spMkLst>
        </pc:spChg>
        <pc:spChg chg="mod">
          <ac:chgData name="Leonard Fernando" userId="9602231002f29d14" providerId="LiveId" clId="{B3B1B1F5-2C2B-884A-AEA5-350F53431A4A}" dt="2020-06-23T07:52:23.845" v="679" actId="14100"/>
          <ac:spMkLst>
            <pc:docMk/>
            <pc:sldMk cId="684295477" sldId="262"/>
            <ac:spMk id="151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2T23:30:49.133" v="729" actId="20577"/>
          <ac:spMkLst>
            <pc:docMk/>
            <pc:sldMk cId="684295477" sldId="262"/>
            <ac:spMk id="152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2T23:30:53.193" v="740" actId="20577"/>
          <ac:spMkLst>
            <pc:docMk/>
            <pc:sldMk cId="684295477" sldId="262"/>
            <ac:spMk id="153" creationId="{00000000-0000-0000-0000-000000000000}"/>
          </ac:spMkLst>
        </pc:spChg>
        <pc:graphicFrameChg chg="add mod">
          <ac:chgData name="Leonard Fernando" userId="9602231002f29d14" providerId="LiveId" clId="{B3B1B1F5-2C2B-884A-AEA5-350F53431A4A}" dt="2020-06-23T07:40:00.964" v="150"/>
          <ac:graphicFrameMkLst>
            <pc:docMk/>
            <pc:sldMk cId="684295477" sldId="262"/>
            <ac:graphicFrameMk id="7" creationId="{24C2BF9F-525A-C24E-AB7E-40FD95E5421B}"/>
          </ac:graphicFrameMkLst>
        </pc:graphicFrameChg>
        <pc:graphicFrameChg chg="add mod">
          <ac:chgData name="Leonard Fernando" userId="9602231002f29d14" providerId="LiveId" clId="{B3B1B1F5-2C2B-884A-AEA5-350F53431A4A}" dt="2020-06-23T07:40:16.359" v="156" actId="2085"/>
          <ac:graphicFrameMkLst>
            <pc:docMk/>
            <pc:sldMk cId="684295477" sldId="262"/>
            <ac:graphicFrameMk id="8" creationId="{24C2BF9F-525A-C24E-AB7E-40FD95E5421B}"/>
          </ac:graphicFrameMkLst>
        </pc:graphicFrameChg>
        <pc:graphicFrameChg chg="add mod">
          <ac:chgData name="Leonard Fernando" userId="9602231002f29d14" providerId="LiveId" clId="{B3B1B1F5-2C2B-884A-AEA5-350F53431A4A}" dt="2020-06-23T07:41:04.117" v="159"/>
          <ac:graphicFrameMkLst>
            <pc:docMk/>
            <pc:sldMk cId="684295477" sldId="262"/>
            <ac:graphicFrameMk id="9" creationId="{6DD08D1B-9A55-764B-BC16-0EEAB130606B}"/>
          </ac:graphicFrameMkLst>
        </pc:graphicFrameChg>
        <pc:graphicFrameChg chg="add mod">
          <ac:chgData name="Leonard Fernando" userId="9602231002f29d14" providerId="LiveId" clId="{B3B1B1F5-2C2B-884A-AEA5-350F53431A4A}" dt="2020-07-02T23:51:01.860" v="744" actId="14100"/>
          <ac:graphicFrameMkLst>
            <pc:docMk/>
            <pc:sldMk cId="684295477" sldId="262"/>
            <ac:graphicFrameMk id="10" creationId="{6DD08D1B-9A55-764B-BC16-0EEAB130606B}"/>
          </ac:graphicFrameMkLst>
        </pc:graphicFrameChg>
        <pc:graphicFrameChg chg="add mod">
          <ac:chgData name="Leonard Fernando" userId="9602231002f29d14" providerId="LiveId" clId="{B3B1B1F5-2C2B-884A-AEA5-350F53431A4A}" dt="2020-06-23T07:43:51.877" v="356"/>
          <ac:graphicFrameMkLst>
            <pc:docMk/>
            <pc:sldMk cId="684295477" sldId="262"/>
            <ac:graphicFrameMk id="11" creationId="{6DD08D1B-9A55-764B-BC16-0EEAB130606B}"/>
          </ac:graphicFrameMkLst>
        </pc:graphicFrameChg>
        <pc:graphicFrameChg chg="del">
          <ac:chgData name="Leonard Fernando" userId="9602231002f29d14" providerId="LiveId" clId="{B3B1B1F5-2C2B-884A-AEA5-350F53431A4A}" dt="2020-06-23T07:39:46.845" v="148" actId="478"/>
          <ac:graphicFrameMkLst>
            <pc:docMk/>
            <pc:sldMk cId="684295477" sldId="262"/>
            <ac:graphicFrameMk id="16" creationId="{8F6A7D5E-B6BF-5041-8C02-EA312F611FBC}"/>
          </ac:graphicFrameMkLst>
        </pc:graphicFrameChg>
        <pc:graphicFrameChg chg="del">
          <ac:chgData name="Leonard Fernando" userId="9602231002f29d14" providerId="LiveId" clId="{B3B1B1F5-2C2B-884A-AEA5-350F53431A4A}" dt="2020-06-23T07:40:52.958" v="157" actId="478"/>
          <ac:graphicFrameMkLst>
            <pc:docMk/>
            <pc:sldMk cId="684295477" sldId="262"/>
            <ac:graphicFrameMk id="18" creationId="{A33DAC08-CD05-D845-ADB6-C39CD5A2F91B}"/>
          </ac:graphicFrameMkLst>
        </pc:graphicFrameChg>
      </pc:sldChg>
      <pc:sldChg chg="addSp delSp modSp add">
        <pc:chgData name="Leonard Fernando" userId="9602231002f29d14" providerId="LiveId" clId="{B3B1B1F5-2C2B-884A-AEA5-350F53431A4A}" dt="2020-07-03T05:35:07.092" v="1368"/>
        <pc:sldMkLst>
          <pc:docMk/>
          <pc:sldMk cId="2035606132" sldId="262"/>
        </pc:sldMkLst>
        <pc:spChg chg="mod">
          <ac:chgData name="Leonard Fernando" userId="9602231002f29d14" providerId="LiveId" clId="{B3B1B1F5-2C2B-884A-AEA5-350F53431A4A}" dt="2020-07-03T04:43:54.285" v="1315" actId="20577"/>
          <ac:spMkLst>
            <pc:docMk/>
            <pc:sldMk cId="2035606132" sldId="262"/>
            <ac:spMk id="2" creationId="{4DB677B4-EA45-2F44-BE75-5AB07866C911}"/>
          </ac:spMkLst>
        </pc:spChg>
        <pc:spChg chg="mod">
          <ac:chgData name="Leonard Fernando" userId="9602231002f29d14" providerId="LiveId" clId="{B3B1B1F5-2C2B-884A-AEA5-350F53431A4A}" dt="2020-07-03T01:56:59.914" v="862" actId="20577"/>
          <ac:spMkLst>
            <pc:docMk/>
            <pc:sldMk cId="2035606132" sldId="262"/>
            <ac:spMk id="152" creationId="{00000000-0000-0000-0000-000000000000}"/>
          </ac:spMkLst>
        </pc:spChg>
        <pc:spChg chg="mod">
          <ac:chgData name="Leonard Fernando" userId="9602231002f29d14" providerId="LiveId" clId="{B3B1B1F5-2C2B-884A-AEA5-350F53431A4A}" dt="2020-07-03T01:57:24.642" v="880" actId="20577"/>
          <ac:spMkLst>
            <pc:docMk/>
            <pc:sldMk cId="2035606132" sldId="262"/>
            <ac:spMk id="153" creationId="{00000000-0000-0000-0000-000000000000}"/>
          </ac:spMkLst>
        </pc:spChg>
        <pc:graphicFrameChg chg="del">
          <ac:chgData name="Leonard Fernando" userId="9602231002f29d14" providerId="LiveId" clId="{B3B1B1F5-2C2B-884A-AEA5-350F53431A4A}" dt="2020-07-03T02:06:14.673" v="893" actId="478"/>
          <ac:graphicFrameMkLst>
            <pc:docMk/>
            <pc:sldMk cId="2035606132" sldId="262"/>
            <ac:graphicFrameMk id="10" creationId="{5C411521-EA58-2744-B88B-958CD7902AED}"/>
          </ac:graphicFrameMkLst>
        </pc:graphicFrameChg>
        <pc:graphicFrameChg chg="del">
          <ac:chgData name="Leonard Fernando" userId="9602231002f29d14" providerId="LiveId" clId="{B3B1B1F5-2C2B-884A-AEA5-350F53431A4A}" dt="2020-07-03T02:07:35.659" v="901" actId="478"/>
          <ac:graphicFrameMkLst>
            <pc:docMk/>
            <pc:sldMk cId="2035606132" sldId="262"/>
            <ac:graphicFrameMk id="11" creationId="{85CA6D44-17A4-164A-92E5-7AF6FA7417C2}"/>
          </ac:graphicFrameMkLst>
        </pc:graphicFrameChg>
        <pc:graphicFrameChg chg="add mod">
          <ac:chgData name="Leonard Fernando" userId="9602231002f29d14" providerId="LiveId" clId="{B3B1B1F5-2C2B-884A-AEA5-350F53431A4A}" dt="2020-07-03T01:58:10.431" v="885"/>
          <ac:graphicFrameMkLst>
            <pc:docMk/>
            <pc:sldMk cId="2035606132" sldId="262"/>
            <ac:graphicFrameMk id="12" creationId="{3B529293-E96C-EC46-9357-8588291D1B15}"/>
          </ac:graphicFrameMkLst>
        </pc:graphicFrameChg>
        <pc:graphicFrameChg chg="add mod">
          <ac:chgData name="Leonard Fernando" userId="9602231002f29d14" providerId="LiveId" clId="{B3B1B1F5-2C2B-884A-AEA5-350F53431A4A}" dt="2020-07-03T01:58:20.140" v="887"/>
          <ac:graphicFrameMkLst>
            <pc:docMk/>
            <pc:sldMk cId="2035606132" sldId="262"/>
            <ac:graphicFrameMk id="13" creationId="{3B529293-E96C-EC46-9357-8588291D1B15}"/>
          </ac:graphicFrameMkLst>
        </pc:graphicFrameChg>
        <pc:graphicFrameChg chg="add del mod">
          <ac:chgData name="Leonard Fernando" userId="9602231002f29d14" providerId="LiveId" clId="{B3B1B1F5-2C2B-884A-AEA5-350F53431A4A}" dt="2020-07-03T02:19:22.324" v="924" actId="478"/>
          <ac:graphicFrameMkLst>
            <pc:docMk/>
            <pc:sldMk cId="2035606132" sldId="262"/>
            <ac:graphicFrameMk id="14" creationId="{3B529293-E96C-EC46-9357-8588291D1B15}"/>
          </ac:graphicFrameMkLst>
        </pc:graphicFrameChg>
        <pc:graphicFrameChg chg="add mod">
          <ac:chgData name="Leonard Fernando" userId="9602231002f29d14" providerId="LiveId" clId="{B3B1B1F5-2C2B-884A-AEA5-350F53431A4A}" dt="2020-07-03T02:06:27.883" v="895"/>
          <ac:graphicFrameMkLst>
            <pc:docMk/>
            <pc:sldMk cId="2035606132" sldId="262"/>
            <ac:graphicFrameMk id="15" creationId="{A79757E5-4126-404F-A192-D4A9CC4FABF3}"/>
          </ac:graphicFrameMkLst>
        </pc:graphicFrameChg>
        <pc:graphicFrameChg chg="del">
          <ac:chgData name="Leonard Fernando" userId="9602231002f29d14" providerId="LiveId" clId="{B3B1B1F5-2C2B-884A-AEA5-350F53431A4A}" dt="2020-07-03T01:57:58.240" v="881" actId="478"/>
          <ac:graphicFrameMkLst>
            <pc:docMk/>
            <pc:sldMk cId="2035606132" sldId="262"/>
            <ac:graphicFrameMk id="16" creationId="{8F6A7D5E-B6BF-5041-8C02-EA312F611FBC}"/>
          </ac:graphicFrameMkLst>
        </pc:graphicFrameChg>
        <pc:graphicFrameChg chg="add mod">
          <ac:chgData name="Leonard Fernando" userId="9602231002f29d14" providerId="LiveId" clId="{B3B1B1F5-2C2B-884A-AEA5-350F53431A4A}" dt="2020-07-03T05:34:58.116" v="1367"/>
          <ac:graphicFrameMkLst>
            <pc:docMk/>
            <pc:sldMk cId="2035606132" sldId="262"/>
            <ac:graphicFrameMk id="17" creationId="{A79757E5-4126-404F-A192-D4A9CC4FABF3}"/>
          </ac:graphicFrameMkLst>
        </pc:graphicFrameChg>
        <pc:graphicFrameChg chg="del">
          <ac:chgData name="Leonard Fernando" userId="9602231002f29d14" providerId="LiveId" clId="{B3B1B1F5-2C2B-884A-AEA5-350F53431A4A}" dt="2020-07-03T02:06:11.289" v="892" actId="478"/>
          <ac:graphicFrameMkLst>
            <pc:docMk/>
            <pc:sldMk cId="2035606132" sldId="262"/>
            <ac:graphicFrameMk id="18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7-03T02:08:15.412" v="909"/>
          <ac:graphicFrameMkLst>
            <pc:docMk/>
            <pc:sldMk cId="2035606132" sldId="262"/>
            <ac:graphicFrameMk id="19" creationId="{FB3118DD-9025-FC4A-BC1E-411B403E55E1}"/>
          </ac:graphicFrameMkLst>
        </pc:graphicFrameChg>
        <pc:graphicFrameChg chg="add mod">
          <ac:chgData name="Leonard Fernando" userId="9602231002f29d14" providerId="LiveId" clId="{B3B1B1F5-2C2B-884A-AEA5-350F53431A4A}" dt="2020-07-03T02:08:25.643" v="911"/>
          <ac:graphicFrameMkLst>
            <pc:docMk/>
            <pc:sldMk cId="2035606132" sldId="262"/>
            <ac:graphicFrameMk id="20" creationId="{FB3118DD-9025-FC4A-BC1E-411B403E55E1}"/>
          </ac:graphicFrameMkLst>
        </pc:graphicFrameChg>
        <pc:graphicFrameChg chg="add mod">
          <ac:chgData name="Leonard Fernando" userId="9602231002f29d14" providerId="LiveId" clId="{B3B1B1F5-2C2B-884A-AEA5-350F53431A4A}" dt="2020-07-03T05:35:07.092" v="1368"/>
          <ac:graphicFrameMkLst>
            <pc:docMk/>
            <pc:sldMk cId="2035606132" sldId="262"/>
            <ac:graphicFrameMk id="21" creationId="{FB3118DD-9025-FC4A-BC1E-411B403E55E1}"/>
          </ac:graphicFrameMkLst>
        </pc:graphicFrameChg>
        <pc:graphicFrameChg chg="add mod">
          <ac:chgData name="Leonard Fernando" userId="9602231002f29d14" providerId="LiveId" clId="{B3B1B1F5-2C2B-884A-AEA5-350F53431A4A}" dt="2020-07-03T02:19:33.073" v="926"/>
          <ac:graphicFrameMkLst>
            <pc:docMk/>
            <pc:sldMk cId="2035606132" sldId="262"/>
            <ac:graphicFrameMk id="22" creationId="{3B529293-E96C-EC46-9357-8588291D1B15}"/>
          </ac:graphicFrameMkLst>
        </pc:graphicFrameChg>
        <pc:graphicFrameChg chg="add mod">
          <ac:chgData name="Leonard Fernando" userId="9602231002f29d14" providerId="LiveId" clId="{B3B1B1F5-2C2B-884A-AEA5-350F53431A4A}" dt="2020-07-03T05:34:49.592" v="1366"/>
          <ac:graphicFrameMkLst>
            <pc:docMk/>
            <pc:sldMk cId="2035606132" sldId="262"/>
            <ac:graphicFrameMk id="23" creationId="{3B529293-E96C-EC46-9357-8588291D1B15}"/>
          </ac:graphicFrameMkLst>
        </pc:graphicFrameChg>
      </pc:sldChg>
      <pc:sldChg chg="addSp delSp modSp add del">
        <pc:chgData name="Leonard Fernando" userId="9602231002f29d14" providerId="LiveId" clId="{B3B1B1F5-2C2B-884A-AEA5-350F53431A4A}" dt="2020-06-23T07:25:19.578" v="32" actId="2696"/>
        <pc:sldMkLst>
          <pc:docMk/>
          <pc:sldMk cId="1287586100" sldId="263"/>
        </pc:sldMkLst>
        <pc:graphicFrameChg chg="add del mod">
          <ac:chgData name="Leonard Fernando" userId="9602231002f29d14" providerId="LiveId" clId="{B3B1B1F5-2C2B-884A-AEA5-350F53431A4A}" dt="2020-06-23T07:05:33.812" v="8" actId="478"/>
          <ac:graphicFrameMkLst>
            <pc:docMk/>
            <pc:sldMk cId="1287586100" sldId="263"/>
            <ac:graphicFrameMk id="2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6-23T07:05:42.361" v="9"/>
          <ac:graphicFrameMkLst>
            <pc:docMk/>
            <pc:sldMk cId="1287586100" sldId="263"/>
            <ac:graphicFrameMk id="3" creationId="{5F28AE94-B614-8E49-B8EE-C4EC88E088E6}"/>
          </ac:graphicFrameMkLst>
        </pc:graphicFrameChg>
        <pc:graphicFrameChg chg="add del mod">
          <ac:chgData name="Leonard Fernando" userId="9602231002f29d14" providerId="LiveId" clId="{B3B1B1F5-2C2B-884A-AEA5-350F53431A4A}" dt="2020-06-23T07:12:22.169" v="19" actId="478"/>
          <ac:graphicFrameMkLst>
            <pc:docMk/>
            <pc:sldMk cId="1287586100" sldId="263"/>
            <ac:graphicFrameMk id="3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6-23T07:14:24.556" v="20"/>
          <ac:graphicFrameMkLst>
            <pc:docMk/>
            <pc:sldMk cId="1287586100" sldId="263"/>
            <ac:graphicFrameMk id="4" creationId="{8F6A7D5E-B6BF-5041-8C02-EA312F611FBC}"/>
          </ac:graphicFrameMkLst>
        </pc:graphicFrameChg>
        <pc:graphicFrameChg chg="add mod">
          <ac:chgData name="Leonard Fernando" userId="9602231002f29d14" providerId="LiveId" clId="{B3B1B1F5-2C2B-884A-AEA5-350F53431A4A}" dt="2020-06-23T07:05:55.394" v="10"/>
          <ac:graphicFrameMkLst>
            <pc:docMk/>
            <pc:sldMk cId="1287586100" sldId="263"/>
            <ac:graphicFrameMk id="4" creationId="{BE9FADDF-6E84-6642-9E1B-F674A4C87861}"/>
          </ac:graphicFrameMkLst>
        </pc:graphicFrameChg>
        <pc:graphicFrameChg chg="add del mod">
          <ac:chgData name="Leonard Fernando" userId="9602231002f29d14" providerId="LiveId" clId="{B3B1B1F5-2C2B-884A-AEA5-350F53431A4A}" dt="2020-06-23T07:15:33.881" v="22" actId="478"/>
          <ac:graphicFrameMkLst>
            <pc:docMk/>
            <pc:sldMk cId="1287586100" sldId="263"/>
            <ac:graphicFrameMk id="5" creationId="{56785B75-4ED9-104C-8128-473AD6C2BB33}"/>
          </ac:graphicFrameMkLst>
        </pc:graphicFrameChg>
        <pc:graphicFrameChg chg="add del mod">
          <ac:chgData name="Leonard Fernando" userId="9602231002f29d14" providerId="LiveId" clId="{B3B1B1F5-2C2B-884A-AEA5-350F53431A4A}" dt="2020-06-23T07:06:03.863" v="12" actId="478"/>
          <ac:graphicFrameMkLst>
            <pc:docMk/>
            <pc:sldMk cId="1287586100" sldId="263"/>
            <ac:graphicFrameMk id="5" creationId="{A33DAC08-CD05-D845-ADB6-C39CD5A2F91B}"/>
          </ac:graphicFrameMkLst>
        </pc:graphicFrameChg>
        <pc:graphicFrameChg chg="add mod">
          <ac:chgData name="Leonard Fernando" userId="9602231002f29d14" providerId="LiveId" clId="{B3B1B1F5-2C2B-884A-AEA5-350F53431A4A}" dt="2020-06-23T07:06:18.662" v="13"/>
          <ac:graphicFrameMkLst>
            <pc:docMk/>
            <pc:sldMk cId="1287586100" sldId="263"/>
            <ac:graphicFrameMk id="6" creationId="{36379945-39B4-AD44-B541-DE082F3BF4CE}"/>
          </ac:graphicFrameMkLst>
        </pc:graphicFrameChg>
        <pc:graphicFrameChg chg="add mod">
          <ac:chgData name="Leonard Fernando" userId="9602231002f29d14" providerId="LiveId" clId="{B3B1B1F5-2C2B-884A-AEA5-350F53431A4A}" dt="2020-06-23T07:06:41.963" v="15"/>
          <ac:graphicFrameMkLst>
            <pc:docMk/>
            <pc:sldMk cId="1287586100" sldId="263"/>
            <ac:graphicFrameMk id="7" creationId="{A33DAC08-CD05-D845-ADB6-C39CD5A2F91B}"/>
          </ac:graphicFrameMkLst>
        </pc:graphicFrameChg>
        <pc:graphicFrameChg chg="add del mod">
          <ac:chgData name="Leonard Fernando" userId="9602231002f29d14" providerId="LiveId" clId="{B3B1B1F5-2C2B-884A-AEA5-350F53431A4A}" dt="2020-06-23T07:07:50.427" v="17" actId="478"/>
          <ac:graphicFrameMkLst>
            <pc:docMk/>
            <pc:sldMk cId="1287586100" sldId="263"/>
            <ac:graphicFrameMk id="8" creationId="{A33DAC08-CD05-D845-ADB6-C39CD5A2F91B}"/>
          </ac:graphicFrameMkLst>
        </pc:graphicFrameChg>
      </pc:sldChg>
      <pc:sldChg chg="add del">
        <pc:chgData name="Leonard Fernando" userId="9602231002f29d14" providerId="LiveId" clId="{B3B1B1F5-2C2B-884A-AEA5-350F53431A4A}" dt="2020-06-23T07:23:42.373" v="25" actId="2696"/>
        <pc:sldMkLst>
          <pc:docMk/>
          <pc:sldMk cId="1291320166" sldId="264"/>
        </pc:sldMkLst>
      </pc:sldChg>
      <pc:sldChg chg="add del">
        <pc:chgData name="Leonard Fernando" userId="9602231002f29d14" providerId="LiveId" clId="{B3B1B1F5-2C2B-884A-AEA5-350F53431A4A}" dt="2020-06-23T07:23:43.925" v="27" actId="2696"/>
        <pc:sldMkLst>
          <pc:docMk/>
          <pc:sldMk cId="89013504" sldId="265"/>
        </pc:sldMkLst>
      </pc:sldChg>
      <pc:sldChg chg="add del">
        <pc:chgData name="Leonard Fernando" userId="9602231002f29d14" providerId="LiveId" clId="{B3B1B1F5-2C2B-884A-AEA5-350F53431A4A}" dt="2020-06-23T07:23:43.477" v="26" actId="2696"/>
        <pc:sldMkLst>
          <pc:docMk/>
          <pc:sldMk cId="47990802" sldId="266"/>
        </pc:sldMkLst>
      </pc:sldChg>
      <pc:sldChg chg="add del">
        <pc:chgData name="Leonard Fernando" userId="9602231002f29d14" providerId="LiveId" clId="{B3B1B1F5-2C2B-884A-AEA5-350F53431A4A}" dt="2020-06-23T07:25:16.480" v="31" actId="2696"/>
        <pc:sldMkLst>
          <pc:docMk/>
          <pc:sldMk cId="3237979678" sldId="267"/>
        </pc:sldMkLst>
      </pc:sldChg>
      <pc:sldChg chg="add del">
        <pc:chgData name="Leonard Fernando" userId="9602231002f29d14" providerId="LiveId" clId="{B3B1B1F5-2C2B-884A-AEA5-350F53431A4A}" dt="2020-06-23T07:23:40.022" v="24" actId="2696"/>
        <pc:sldMkLst>
          <pc:docMk/>
          <pc:sldMk cId="1973839997" sldId="268"/>
        </pc:sldMkLst>
      </pc:sldChg>
      <pc:sldChg chg="add del">
        <pc:chgData name="Leonard Fernando" userId="9602231002f29d14" providerId="LiveId" clId="{B3B1B1F5-2C2B-884A-AEA5-350F53431A4A}" dt="2020-06-23T07:25:15.359" v="30" actId="2696"/>
        <pc:sldMkLst>
          <pc:docMk/>
          <pc:sldMk cId="2913448186" sldId="268"/>
        </pc:sldMkLst>
      </pc:sldChg>
      <pc:sldMasterChg chg="delSldLayout">
        <pc:chgData name="Leonard Fernando" userId="9602231002f29d14" providerId="LiveId" clId="{B3B1B1F5-2C2B-884A-AEA5-350F53431A4A}" dt="2020-06-23T07:25:19.584" v="33" actId="2696"/>
        <pc:sldMasterMkLst>
          <pc:docMk/>
          <pc:sldMasterMk cId="0" sldId="2147483648"/>
        </pc:sldMasterMkLst>
        <pc:sldLayoutChg chg="del">
          <pc:chgData name="Leonard Fernando" userId="9602231002f29d14" providerId="LiveId" clId="{B3B1B1F5-2C2B-884A-AEA5-350F53431A4A}" dt="2020-06-23T07:25:19.584" v="33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Leonard Fernando" userId="9602231002f29d14" providerId="Windows Live" clId="Web-{CDC7E59D-0CB7-44A5-987D-330FE5E4F58A}"/>
    <pc:docChg chg="modSld">
      <pc:chgData name="Leonard Fernando" userId="9602231002f29d14" providerId="Windows Live" clId="Web-{CDC7E59D-0CB7-44A5-987D-330FE5E4F58A}" dt="2020-06-02T02:57:54.300" v="342" actId="1076"/>
      <pc:docMkLst>
        <pc:docMk/>
      </pc:docMkLst>
      <pc:sldChg chg="modSp modNotes">
        <pc:chgData name="Leonard Fernando" userId="9602231002f29d14" providerId="Windows Live" clId="Web-{CDC7E59D-0CB7-44A5-987D-330FE5E4F58A}" dt="2020-06-02T02:57:54.300" v="342" actId="1076"/>
        <pc:sldMkLst>
          <pc:docMk/>
          <pc:sldMk cId="3677689007" sldId="257"/>
        </pc:sldMkLst>
        <pc:spChg chg="mod">
          <ac:chgData name="Leonard Fernando" userId="9602231002f29d14" providerId="Windows Live" clId="Web-{CDC7E59D-0CB7-44A5-987D-330FE5E4F58A}" dt="2020-06-02T02:57:33.659" v="340" actId="1076"/>
          <ac:spMkLst>
            <pc:docMk/>
            <pc:sldMk cId="3677689007" sldId="257"/>
            <ac:spMk id="9" creationId="{C13F4057-7435-974D-A460-1DE3E6B69D25}"/>
          </ac:spMkLst>
        </pc:spChg>
        <pc:spChg chg="mod">
          <ac:chgData name="Leonard Fernando" userId="9602231002f29d14" providerId="Windows Live" clId="Web-{CDC7E59D-0CB7-44A5-987D-330FE5E4F58A}" dt="2020-06-02T02:57:44.691" v="341" actId="1076"/>
          <ac:spMkLst>
            <pc:docMk/>
            <pc:sldMk cId="3677689007" sldId="257"/>
            <ac:spMk id="10" creationId="{619A624F-C7D2-A24D-A94C-3B0976B121B8}"/>
          </ac:spMkLst>
        </pc:spChg>
        <pc:spChg chg="mod">
          <ac:chgData name="Leonard Fernando" userId="9602231002f29d14" providerId="Windows Live" clId="Web-{CDC7E59D-0CB7-44A5-987D-330FE5E4F58A}" dt="2020-06-02T02:57:54.300" v="342" actId="1076"/>
          <ac:spMkLst>
            <pc:docMk/>
            <pc:sldMk cId="3677689007" sldId="257"/>
            <ac:spMk id="12" creationId="{555F65CA-161A-B94F-9C7B-B19DDA06414E}"/>
          </ac:spMkLst>
        </pc:spChg>
        <pc:graphicFrameChg chg="mod">
          <ac:chgData name="Leonard Fernando" userId="9602231002f29d14" providerId="Windows Live" clId="Web-{CDC7E59D-0CB7-44A5-987D-330FE5E4F58A}" dt="2020-06-02T02:57:23.143" v="337" actId="14100"/>
          <ac:graphicFrameMkLst>
            <pc:docMk/>
            <pc:sldMk cId="3677689007" sldId="257"/>
            <ac:graphicFrameMk id="11" creationId="{4948593E-00C3-3C42-B0B2-360C5A5DC07F}"/>
          </ac:graphicFrameMkLst>
        </pc:graphicFrameChg>
        <pc:graphicFrameChg chg="mod">
          <ac:chgData name="Leonard Fernando" userId="9602231002f29d14" providerId="Windows Live" clId="Web-{CDC7E59D-0CB7-44A5-987D-330FE5E4F58A}" dt="2020-06-02T02:57:25.940" v="338" actId="14100"/>
          <ac:graphicFrameMkLst>
            <pc:docMk/>
            <pc:sldMk cId="3677689007" sldId="257"/>
            <ac:graphicFrameMk id="14" creationId="{1762CCAB-B040-F742-AE51-D837B3843A82}"/>
          </ac:graphicFrameMkLst>
        </pc:graphicFrameChg>
        <pc:graphicFrameChg chg="mod">
          <ac:chgData name="Leonard Fernando" userId="9602231002f29d14" providerId="Windows Live" clId="Web-{CDC7E59D-0CB7-44A5-987D-330FE5E4F58A}" dt="2020-06-02T02:57:28.784" v="339" actId="14100"/>
          <ac:graphicFrameMkLst>
            <pc:docMk/>
            <pc:sldMk cId="3677689007" sldId="257"/>
            <ac:graphicFrameMk id="17" creationId="{5CC6A3E0-0457-5445-AF04-6ECEFFE52A32}"/>
          </ac:graphicFrameMkLst>
        </pc:graphicFrameChg>
      </pc:sldChg>
      <pc:sldChg chg="modSp modNotes">
        <pc:chgData name="Leonard Fernando" userId="9602231002f29d14" providerId="Windows Live" clId="Web-{CDC7E59D-0CB7-44A5-987D-330FE5E4F58A}" dt="2020-06-02T02:32:47.557" v="59" actId="20577"/>
        <pc:sldMkLst>
          <pc:docMk/>
          <pc:sldMk cId="1862288328" sldId="258"/>
        </pc:sldMkLst>
        <pc:spChg chg="mod">
          <ac:chgData name="Leonard Fernando" userId="9602231002f29d14" providerId="Windows Live" clId="Web-{CDC7E59D-0CB7-44A5-987D-330FE5E4F58A}" dt="2020-06-02T02:31:37.819" v="42" actId="20577"/>
          <ac:spMkLst>
            <pc:docMk/>
            <pc:sldMk cId="1862288328" sldId="258"/>
            <ac:spMk id="7" creationId="{FAB57D9A-C4C0-B148-AF93-C2AD86AC902B}"/>
          </ac:spMkLst>
        </pc:spChg>
        <pc:spChg chg="mod">
          <ac:chgData name="Leonard Fernando" userId="9602231002f29d14" providerId="Windows Live" clId="Web-{CDC7E59D-0CB7-44A5-987D-330FE5E4F58A}" dt="2020-06-02T02:32:47.557" v="59" actId="20577"/>
          <ac:spMkLst>
            <pc:docMk/>
            <pc:sldMk cId="1862288328" sldId="258"/>
            <ac:spMk id="8" creationId="{FE8F9443-5C41-6B4A-89AF-F5DF105D93F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1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9602231002f29d14/Documents/Springboard%20Data%20Analytics%202020/Homework/SWFinancialAnalysis/SWWorksheetLeonard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d.docs.live.net/9602231002f29d14/Documents/Springboard%20Data%20Analytics%202020/Homework/SWFinancialAnalysis/SWWorksheetLeonard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d.docs.live.net/9602231002f29d14/Documents/Springboard%20Data%20Analytics%202020/Homework/SWFinancialAnalysis/SWWorksheetLeonar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oleObject" Target="https://d.docs.live.net/9602231002f29d14/Documents/Springboard%20Data%20Analytics%202020/Homework/SWFinancialAnalysis/SWWorksheetLeonard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9602231002f29d14/Documents/Springboard%20Data%20Analytics%202020/Homework/SWFinancialAnalysis/SWWorksheetLeonard.xlsx" TargetMode="Externa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oleObject" Target="https://d.docs.live.net/9602231002f29d14/Documents/Springboard%20Data%20Analytics%202020/Homework/SWFinancialAnalysis/SWWorksheetLeonard.xlsx" TargetMode="External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Kootha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</c:v>
          </c:tx>
          <c:spPr>
            <a:solidFill>
              <a:schemeClr val="accent6"/>
            </a:solidFill>
            <a:ln w="9525" cap="flat" cmpd="dbl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Produce'!$C$8:$N$8</c:f>
              <c:numCache>
                <c:formatCode>"$"#,##0.00;[Red]\-"$"#,##0.00</c:formatCode>
                <c:ptCount val="12"/>
                <c:pt idx="0">
                  <c:v>3355241.0299999896</c:v>
                </c:pt>
                <c:pt idx="1">
                  <c:v>4635971.09</c:v>
                </c:pt>
                <c:pt idx="2">
                  <c:v>3629534.96999999</c:v>
                </c:pt>
                <c:pt idx="3">
                  <c:v>3445023.51</c:v>
                </c:pt>
                <c:pt idx="4">
                  <c:v>3537886.1</c:v>
                </c:pt>
                <c:pt idx="5">
                  <c:v>3402717.4</c:v>
                </c:pt>
                <c:pt idx="6">
                  <c:v>4274662.879999999</c:v>
                </c:pt>
                <c:pt idx="7">
                  <c:v>3598813.38</c:v>
                </c:pt>
                <c:pt idx="8">
                  <c:v>3590616.16</c:v>
                </c:pt>
                <c:pt idx="9">
                  <c:v>3598415.73</c:v>
                </c:pt>
                <c:pt idx="10">
                  <c:v>3821108.75</c:v>
                </c:pt>
                <c:pt idx="11">
                  <c:v>4356345.83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6B-104E-8623-72E14DADF3CF}"/>
            </c:ext>
          </c:extLst>
        </c:ser>
        <c:ser>
          <c:idx val="1"/>
          <c:order val="1"/>
          <c:tx>
            <c:v>Budget</c:v>
          </c:tx>
          <c:spPr>
            <a:ln w="9525" cap="flat" cmpd="dbl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Produce'!$C$42:$N$42</c:f>
              <c:numCache>
                <c:formatCode>"$"#,##0.00;[Red]\-"$"#,##0.00</c:formatCode>
                <c:ptCount val="12"/>
                <c:pt idx="0">
                  <c:v>2870946.71</c:v>
                </c:pt>
                <c:pt idx="1">
                  <c:v>2893964.8600000003</c:v>
                </c:pt>
                <c:pt idx="2">
                  <c:v>4946553.25</c:v>
                </c:pt>
                <c:pt idx="3">
                  <c:v>3649852.2800000003</c:v>
                </c:pt>
                <c:pt idx="4">
                  <c:v>3390311.38</c:v>
                </c:pt>
                <c:pt idx="5">
                  <c:v>3296135.35</c:v>
                </c:pt>
                <c:pt idx="6">
                  <c:v>3371678.94</c:v>
                </c:pt>
                <c:pt idx="7">
                  <c:v>3486089.18</c:v>
                </c:pt>
                <c:pt idx="8">
                  <c:v>3420874.4299999997</c:v>
                </c:pt>
                <c:pt idx="9">
                  <c:v>3482686.52</c:v>
                </c:pt>
                <c:pt idx="10">
                  <c:v>3359577.0700000003</c:v>
                </c:pt>
                <c:pt idx="11">
                  <c:v>3881716.73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6B-104E-8623-72E14DADF3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2250175"/>
        <c:axId val="1249839696"/>
      </c:bar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9000000"/>
          <c:min val="2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10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SURJEK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4925" cap="flat" cmpd="dbl" algn="ctr">
              <a:solidFill>
                <a:srgbClr val="879C1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Produce'!$C$20:$N$20</c:f>
              <c:numCache>
                <c:formatCode>"$"#,##0.00_);[Red]\("$"#,##0.00\)</c:formatCode>
                <c:ptCount val="12"/>
                <c:pt idx="0">
                  <c:v>57.45487966848652</c:v>
                </c:pt>
                <c:pt idx="1">
                  <c:v>61.392023003463358</c:v>
                </c:pt>
                <c:pt idx="2">
                  <c:v>62.882151555739604</c:v>
                </c:pt>
                <c:pt idx="3">
                  <c:v>63.089544217023779</c:v>
                </c:pt>
                <c:pt idx="4">
                  <c:v>68.065265722846576</c:v>
                </c:pt>
                <c:pt idx="5">
                  <c:v>64.052901793585065</c:v>
                </c:pt>
                <c:pt idx="6">
                  <c:v>59.851811831963715</c:v>
                </c:pt>
                <c:pt idx="7">
                  <c:v>56.785797439154138</c:v>
                </c:pt>
                <c:pt idx="8">
                  <c:v>52.587434391814817</c:v>
                </c:pt>
                <c:pt idx="9">
                  <c:v>51.1409989583574</c:v>
                </c:pt>
                <c:pt idx="10">
                  <c:v>50.508128639335695</c:v>
                </c:pt>
                <c:pt idx="11">
                  <c:v>48.12989502414775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51-D144-800E-137746513EF1}"/>
            </c:ext>
          </c:extLst>
        </c:ser>
        <c:ser>
          <c:idx val="1"/>
          <c:order val="1"/>
          <c:tx>
            <c:v>Budget</c:v>
          </c:tx>
          <c:spPr>
            <a:ln w="34925" cap="flat" cmpd="dbl" algn="ctr">
              <a:solidFill>
                <a:srgbClr val="FBC14E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Produce'!$C$54:$N$54</c:f>
              <c:numCache>
                <c:formatCode>"$"#,##0.00;[Red]\-"$"#,##0.00</c:formatCode>
                <c:ptCount val="12"/>
                <c:pt idx="0">
                  <c:v>50.974842269269757</c:v>
                </c:pt>
                <c:pt idx="1">
                  <c:v>50.352293319054418</c:v>
                </c:pt>
                <c:pt idx="2">
                  <c:v>57.084362022136041</c:v>
                </c:pt>
                <c:pt idx="3">
                  <c:v>58.172800560238009</c:v>
                </c:pt>
                <c:pt idx="4">
                  <c:v>59.905734944371162</c:v>
                </c:pt>
                <c:pt idx="5">
                  <c:v>58.674878561797556</c:v>
                </c:pt>
                <c:pt idx="6">
                  <c:v>55.458562811382656</c:v>
                </c:pt>
                <c:pt idx="7">
                  <c:v>51.826261147156508</c:v>
                </c:pt>
                <c:pt idx="8">
                  <c:v>49.152453643491768</c:v>
                </c:pt>
                <c:pt idx="9">
                  <c:v>48.209628014707789</c:v>
                </c:pt>
                <c:pt idx="10">
                  <c:v>47.103924844248105</c:v>
                </c:pt>
                <c:pt idx="11">
                  <c:v>46.721094688145094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51-D144-800E-137746513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72"/>
          <c:min val="4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_);[Red]\(&quot;$&quot;#,##0.00\)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4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JUTIK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4925" cap="flat" cmpd="dbl" algn="ctr">
              <a:solidFill>
                <a:srgbClr val="879C1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Produce'!$C$28:$N$28</c:f>
              <c:numCache>
                <c:formatCode>"$"#,##0.00;[Red]\-"$"#,##0.00</c:formatCode>
                <c:ptCount val="12"/>
                <c:pt idx="0">
                  <c:v>21.108831850686485</c:v>
                </c:pt>
                <c:pt idx="1">
                  <c:v>20.730006681609698</c:v>
                </c:pt>
                <c:pt idx="2">
                  <c:v>22.904867459938107</c:v>
                </c:pt>
                <c:pt idx="3">
                  <c:v>23.797484985969422</c:v>
                </c:pt>
                <c:pt idx="4">
                  <c:v>22.932462422344717</c:v>
                </c:pt>
                <c:pt idx="5">
                  <c:v>22.599512536833672</c:v>
                </c:pt>
                <c:pt idx="6">
                  <c:v>21.891972455245735</c:v>
                </c:pt>
                <c:pt idx="7">
                  <c:v>20.902520234693288</c:v>
                </c:pt>
                <c:pt idx="8">
                  <c:v>21.268804321764094</c:v>
                </c:pt>
                <c:pt idx="9">
                  <c:v>21.207781719260886</c:v>
                </c:pt>
                <c:pt idx="10">
                  <c:v>21.45513754910586</c:v>
                </c:pt>
                <c:pt idx="11">
                  <c:v>22.243839787271916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CF-FA49-A7A9-74E32C3C7C97}"/>
            </c:ext>
          </c:extLst>
        </c:ser>
        <c:ser>
          <c:idx val="1"/>
          <c:order val="1"/>
          <c:tx>
            <c:v>Budget</c:v>
          </c:tx>
          <c:spPr>
            <a:ln w="34925" cap="flat" cmpd="dbl" algn="ctr">
              <a:solidFill>
                <a:srgbClr val="FBC14E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Produce'!$C$62:$N$62</c:f>
              <c:numCache>
                <c:formatCode>"$"#,##0.00;[Red]\-"$"#,##0.00</c:formatCode>
                <c:ptCount val="12"/>
                <c:pt idx="0">
                  <c:v>23.317805303319844</c:v>
                </c:pt>
                <c:pt idx="1">
                  <c:v>23.737093045964045</c:v>
                </c:pt>
                <c:pt idx="2">
                  <c:v>24.198023444754615</c:v>
                </c:pt>
                <c:pt idx="3">
                  <c:v>22.79129462472935</c:v>
                </c:pt>
                <c:pt idx="4">
                  <c:v>24.534325890396293</c:v>
                </c:pt>
                <c:pt idx="5">
                  <c:v>23.584802589056018</c:v>
                </c:pt>
                <c:pt idx="6">
                  <c:v>22.672418171877979</c:v>
                </c:pt>
                <c:pt idx="7">
                  <c:v>21.80395696809768</c:v>
                </c:pt>
                <c:pt idx="8">
                  <c:v>21.71649004462385</c:v>
                </c:pt>
                <c:pt idx="9">
                  <c:v>22.876100999680062</c:v>
                </c:pt>
                <c:pt idx="10">
                  <c:v>23.916952059045812</c:v>
                </c:pt>
                <c:pt idx="11">
                  <c:v>24.554780261657829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2CF-FA49-A7A9-74E32C3C7C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30"/>
          <c:min val="1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2"/>
        <c:minorUnit val="0.70000000000000007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SURJEK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</c:v>
          </c:tx>
          <c:spPr>
            <a:solidFill>
              <a:schemeClr val="accent6"/>
            </a:solidFill>
            <a:ln w="9525" cap="flat" cmpd="dbl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Produce'!$C$16:$N$16</c:f>
              <c:numCache>
                <c:formatCode>"$"#,##0.00;[Red]\-"$"#,##0.00</c:formatCode>
                <c:ptCount val="12"/>
                <c:pt idx="0">
                  <c:v>11422413.93</c:v>
                </c:pt>
                <c:pt idx="1">
                  <c:v>13760706</c:v>
                </c:pt>
                <c:pt idx="2">
                  <c:v>13907840.720000001</c:v>
                </c:pt>
                <c:pt idx="3">
                  <c:v>18647198.620000001</c:v>
                </c:pt>
                <c:pt idx="4">
                  <c:v>20171698.659999996</c:v>
                </c:pt>
                <c:pt idx="5">
                  <c:v>10312374.780000001</c:v>
                </c:pt>
                <c:pt idx="6">
                  <c:v>9642006.7300000004</c:v>
                </c:pt>
                <c:pt idx="7">
                  <c:v>11352257.67</c:v>
                </c:pt>
                <c:pt idx="8">
                  <c:v>10349340.02</c:v>
                </c:pt>
                <c:pt idx="9">
                  <c:v>11122716.970000001</c:v>
                </c:pt>
                <c:pt idx="10">
                  <c:v>13043106.200000001</c:v>
                </c:pt>
                <c:pt idx="11">
                  <c:v>6755372.5199999996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5-BD43-B47D-B769B5F59163}"/>
            </c:ext>
          </c:extLst>
        </c:ser>
        <c:ser>
          <c:idx val="1"/>
          <c:order val="1"/>
          <c:tx>
            <c:v>Budget</c:v>
          </c:tx>
          <c:spPr>
            <a:ln w="9525" cap="flat" cmpd="dbl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Produce'!$C$50:$N$50</c:f>
              <c:numCache>
                <c:formatCode>"$"#,##0.00;[Red]\-"$"#,##0.00</c:formatCode>
                <c:ptCount val="12"/>
                <c:pt idx="0">
                  <c:v>10156042.75</c:v>
                </c:pt>
                <c:pt idx="1">
                  <c:v>10507931.76</c:v>
                </c:pt>
                <c:pt idx="2">
                  <c:v>14876453.26</c:v>
                </c:pt>
                <c:pt idx="3">
                  <c:v>17913936.32</c:v>
                </c:pt>
                <c:pt idx="4">
                  <c:v>16602328.669999998</c:v>
                </c:pt>
                <c:pt idx="5">
                  <c:v>11716587.91</c:v>
                </c:pt>
                <c:pt idx="6">
                  <c:v>8737662.6500000004</c:v>
                </c:pt>
                <c:pt idx="7">
                  <c:v>8769854.0099999998</c:v>
                </c:pt>
                <c:pt idx="8">
                  <c:v>10564946.010000002</c:v>
                </c:pt>
                <c:pt idx="9">
                  <c:v>10222269.529999999</c:v>
                </c:pt>
                <c:pt idx="10">
                  <c:v>10608268.550000001</c:v>
                </c:pt>
                <c:pt idx="11">
                  <c:v>12229507.550000001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35-BD43-B47D-B769B5F59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2250175"/>
        <c:axId val="1249839696"/>
      </c:bar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40000000"/>
          <c:min val="7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5000000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JUTIK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</c:v>
          </c:tx>
          <c:spPr>
            <a:solidFill>
              <a:schemeClr val="accent6"/>
            </a:solidFill>
            <a:ln w="9525" cap="flat" cmpd="dbl" algn="ctr">
              <a:solidFill>
                <a:schemeClr val="accent6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Produce'!$C$24:$N$24</c:f>
              <c:numCache>
                <c:formatCode>"$"#,##0.00;[Red]\-"$"#,##0.00</c:formatCode>
                <c:ptCount val="12"/>
                <c:pt idx="0">
                  <c:v>5155467.82</c:v>
                </c:pt>
                <c:pt idx="1">
                  <c:v>4107219.28</c:v>
                </c:pt>
                <c:pt idx="2">
                  <c:v>5551987.3199999994</c:v>
                </c:pt>
                <c:pt idx="3">
                  <c:v>4670026.4399999995</c:v>
                </c:pt>
                <c:pt idx="4">
                  <c:v>3971268.39</c:v>
                </c:pt>
                <c:pt idx="5">
                  <c:v>2944600.0500000003</c:v>
                </c:pt>
                <c:pt idx="6">
                  <c:v>3143819.16</c:v>
                </c:pt>
                <c:pt idx="7">
                  <c:v>2699686.7399999998</c:v>
                </c:pt>
                <c:pt idx="8">
                  <c:v>3795500.0700000003</c:v>
                </c:pt>
                <c:pt idx="9">
                  <c:v>2066688.56</c:v>
                </c:pt>
                <c:pt idx="10">
                  <c:v>2668702.2799999993</c:v>
                </c:pt>
                <c:pt idx="11">
                  <c:v>4761502.4300000006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DB-0F42-9B62-193EDE5BF134}"/>
            </c:ext>
          </c:extLst>
        </c:ser>
        <c:ser>
          <c:idx val="1"/>
          <c:order val="1"/>
          <c:tx>
            <c:v>Budget</c:v>
          </c:tx>
          <c:spPr>
            <a:ln w="9525" cap="flat" cmpd="dbl" algn="ctr">
              <a:solidFill>
                <a:schemeClr val="accent4"/>
              </a:solidFill>
              <a:miter lim="800000"/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Produce'!$C$58:$N$58</c:f>
              <c:numCache>
                <c:formatCode>"$"#,##0.00;[Red]\-"$"#,##0.00</c:formatCode>
                <c:ptCount val="12"/>
                <c:pt idx="0">
                  <c:v>5306245.1399999997</c:v>
                </c:pt>
                <c:pt idx="1">
                  <c:v>4773912.8199999994</c:v>
                </c:pt>
                <c:pt idx="2">
                  <c:v>4697833.7299999995</c:v>
                </c:pt>
                <c:pt idx="3">
                  <c:v>2982712.6999999997</c:v>
                </c:pt>
                <c:pt idx="4">
                  <c:v>6311780.6000000006</c:v>
                </c:pt>
                <c:pt idx="5">
                  <c:v>2025499.16</c:v>
                </c:pt>
                <c:pt idx="6">
                  <c:v>3457616.66</c:v>
                </c:pt>
                <c:pt idx="7">
                  <c:v>2884003.88</c:v>
                </c:pt>
                <c:pt idx="8">
                  <c:v>2408511.39</c:v>
                </c:pt>
                <c:pt idx="9">
                  <c:v>4555248.4799999995</c:v>
                </c:pt>
                <c:pt idx="10">
                  <c:v>4548727.24</c:v>
                </c:pt>
                <c:pt idx="11">
                  <c:v>4544356.8599999994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DB-0F42-9B62-193EDE5BF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2250175"/>
        <c:axId val="1249839696"/>
      </c:bar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11000000"/>
          <c:min val="1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1000000"/>
        <c:minorUnit val="0.70000000000000007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v>Actual</c:v>
          </c:tx>
          <c:spPr>
            <a:solidFill>
              <a:schemeClr val="accent6"/>
            </a:solidFill>
            <a:ln>
              <a:solidFill>
                <a:schemeClr val="accent6"/>
              </a:solidFill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Produce'!$C$32:$N$32</c:f>
              <c:numCache>
                <c:formatCode>"$"#,##0.00;[Red]\-"$"#,##0.00</c:formatCode>
                <c:ptCount val="12"/>
                <c:pt idx="0">
                  <c:v>19933122.77999999</c:v>
                </c:pt>
                <c:pt idx="1">
                  <c:v>22503896.370000001</c:v>
                </c:pt>
                <c:pt idx="2">
                  <c:v>23089363.00999999</c:v>
                </c:pt>
                <c:pt idx="3">
                  <c:v>26762248.57</c:v>
                </c:pt>
                <c:pt idx="4">
                  <c:v>27680853.149999999</c:v>
                </c:pt>
                <c:pt idx="5">
                  <c:v>16659692.230000002</c:v>
                </c:pt>
                <c:pt idx="6">
                  <c:v>17060488.77</c:v>
                </c:pt>
                <c:pt idx="7">
                  <c:v>17650757.789999999</c:v>
                </c:pt>
                <c:pt idx="8">
                  <c:v>17735456.25</c:v>
                </c:pt>
                <c:pt idx="9">
                  <c:v>16787821.260000002</c:v>
                </c:pt>
                <c:pt idx="10">
                  <c:v>19532917.230000004</c:v>
                </c:pt>
                <c:pt idx="11">
                  <c:v>15873220.780000001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25-EB4B-A9BB-0D863A1FA4C5}"/>
            </c:ext>
          </c:extLst>
        </c:ser>
        <c:ser>
          <c:idx val="1"/>
          <c:order val="1"/>
          <c:tx>
            <c:v>Budget</c:v>
          </c:tx>
          <c:spPr>
            <a:solidFill>
              <a:schemeClr val="accent2"/>
            </a:solidFill>
            <a:ln>
              <a:solidFill>
                <a:schemeClr val="accent4"/>
              </a:solidFill>
            </a:ln>
            <a:effectLst/>
          </c:spPr>
          <c:invertIfNegative val="0"/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Produce'!$C$66:$N$66</c:f>
              <c:numCache>
                <c:formatCode>"$"#,##0.00;[Red]\-"$"#,##0.00</c:formatCode>
                <c:ptCount val="12"/>
                <c:pt idx="0">
                  <c:v>18333234.599999998</c:v>
                </c:pt>
                <c:pt idx="1">
                  <c:v>18175809.440000001</c:v>
                </c:pt>
                <c:pt idx="2">
                  <c:v>24520840.240000002</c:v>
                </c:pt>
                <c:pt idx="3">
                  <c:v>24546501.299999997</c:v>
                </c:pt>
                <c:pt idx="4">
                  <c:v>26304420.650000002</c:v>
                </c:pt>
                <c:pt idx="5">
                  <c:v>17038222.419999998</c:v>
                </c:pt>
                <c:pt idx="6">
                  <c:v>15566958.25</c:v>
                </c:pt>
                <c:pt idx="7">
                  <c:v>15139947.07</c:v>
                </c:pt>
                <c:pt idx="8">
                  <c:v>16394331.83</c:v>
                </c:pt>
                <c:pt idx="9">
                  <c:v>18260204.530000001</c:v>
                </c:pt>
                <c:pt idx="10">
                  <c:v>18516572.860000003</c:v>
                </c:pt>
                <c:pt idx="11">
                  <c:v>20655581.139999997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25-EB4B-A9BB-0D863A1FA4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32250175"/>
        <c:axId val="1249839696"/>
      </c:bar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55000000"/>
          <c:min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5500000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Overall Other</a:t>
            </a:r>
            <a:r>
              <a:rPr lang="en-US" sz="1200" baseline="0"/>
              <a:t> </a:t>
            </a:r>
            <a:r>
              <a:rPr lang="en-US" sz="1200"/>
              <a:t>Production Cost Variance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879C16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Analysis'!$C$73:$N$73</c:f>
              <c:numCache>
                <c:formatCode>0.0%</c:formatCode>
                <c:ptCount val="12"/>
                <c:pt idx="0">
                  <c:v>-35.989133333333342</c:v>
                </c:pt>
                <c:pt idx="1">
                  <c:v>4.3274000000000044</c:v>
                </c:pt>
                <c:pt idx="2">
                  <c:v>-29.010411131763608</c:v>
                </c:pt>
                <c:pt idx="3">
                  <c:v>-14.000000000000002</c:v>
                </c:pt>
                <c:pt idx="4">
                  <c:v>-4.4933333333333332</c:v>
                </c:pt>
                <c:pt idx="5">
                  <c:v>3.4466666666666668</c:v>
                </c:pt>
                <c:pt idx="6">
                  <c:v>-1.6066666666666667</c:v>
                </c:pt>
                <c:pt idx="7">
                  <c:v>-4.4866666666666664</c:v>
                </c:pt>
                <c:pt idx="8">
                  <c:v>-26.873333333333331</c:v>
                </c:pt>
                <c:pt idx="9">
                  <c:v>3.11</c:v>
                </c:pt>
                <c:pt idx="10">
                  <c:v>-9.56</c:v>
                </c:pt>
                <c:pt idx="11">
                  <c:v>-0.80333333333333334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3E-0A44-AAE9-50975F70D4DA}"/>
            </c:ext>
          </c:extLst>
        </c:ser>
        <c:ser>
          <c:idx val="1"/>
          <c:order val="1"/>
          <c:tx>
            <c:v>Surjek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Analysis'!$C$77:$N$77</c:f>
              <c:numCache>
                <c:formatCode>0.0%</c:formatCode>
                <c:ptCount val="12"/>
                <c:pt idx="0">
                  <c:v>-49.499071666091851</c:v>
                </c:pt>
                <c:pt idx="1">
                  <c:v>-52.369964055215</c:v>
                </c:pt>
                <c:pt idx="2">
                  <c:v>-24.417294243043923</c:v>
                </c:pt>
                <c:pt idx="3">
                  <c:v>-55.811973943944778</c:v>
                </c:pt>
                <c:pt idx="4">
                  <c:v>-50.456107463547454</c:v>
                </c:pt>
                <c:pt idx="5">
                  <c:v>-38.811419068583405</c:v>
                </c:pt>
                <c:pt idx="6">
                  <c:v>-29.889667432565268</c:v>
                </c:pt>
                <c:pt idx="7">
                  <c:v>-30.361376199441516</c:v>
                </c:pt>
                <c:pt idx="8">
                  <c:v>-39.761449517635</c:v>
                </c:pt>
                <c:pt idx="9">
                  <c:v>-43.615962959658674</c:v>
                </c:pt>
                <c:pt idx="10">
                  <c:v>-41.647806568219671</c:v>
                </c:pt>
                <c:pt idx="11">
                  <c:v>-11.575737063474001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3E-0A44-AAE9-50975F70D4DA}"/>
            </c:ext>
          </c:extLst>
        </c:ser>
        <c:ser>
          <c:idx val="2"/>
          <c:order val="2"/>
          <c:tx>
            <c:v>Jutik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Analysis'!$C$81:$N$81</c:f>
              <c:numCache>
                <c:formatCode>0.0%</c:formatCode>
                <c:ptCount val="12"/>
                <c:pt idx="0">
                  <c:v>-467.20502415006945</c:v>
                </c:pt>
                <c:pt idx="1">
                  <c:v>-11.071130646260425</c:v>
                </c:pt>
                <c:pt idx="2">
                  <c:v>30.759193323187535</c:v>
                </c:pt>
                <c:pt idx="3">
                  <c:v>13.390082926726663</c:v>
                </c:pt>
                <c:pt idx="4">
                  <c:v>47.932043264714565</c:v>
                </c:pt>
                <c:pt idx="5">
                  <c:v>40.814610615052125</c:v>
                </c:pt>
                <c:pt idx="6">
                  <c:v>62.649900964479663</c:v>
                </c:pt>
                <c:pt idx="7">
                  <c:v>-15.283188348712434</c:v>
                </c:pt>
                <c:pt idx="8">
                  <c:v>61.946935982977337</c:v>
                </c:pt>
                <c:pt idx="9">
                  <c:v>31.430833504167165</c:v>
                </c:pt>
                <c:pt idx="10">
                  <c:v>44.116569379567174</c:v>
                </c:pt>
                <c:pt idx="11">
                  <c:v>60.947093376707549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3E-0A44-AAE9-50975F70D4DA}"/>
            </c:ext>
          </c:extLst>
        </c:ser>
        <c:ser>
          <c:idx val="3"/>
          <c:order val="3"/>
          <c:tx>
            <c:v>All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Analysis'!$C$85:$N$85</c:f>
              <c:numCache>
                <c:formatCode>0.0%</c:formatCode>
                <c:ptCount val="12"/>
                <c:pt idx="0">
                  <c:v>-49.020632966068497</c:v>
                </c:pt>
                <c:pt idx="1">
                  <c:v>-48.305696031180503</c:v>
                </c:pt>
                <c:pt idx="2">
                  <c:v>-24.035003912141047</c:v>
                </c:pt>
                <c:pt idx="3">
                  <c:v>-54.620486590967396</c:v>
                </c:pt>
                <c:pt idx="4">
                  <c:v>-46.428047854212707</c:v>
                </c:pt>
                <c:pt idx="5">
                  <c:v>-35.327485879212048</c:v>
                </c:pt>
                <c:pt idx="6">
                  <c:v>-26.373545973406287</c:v>
                </c:pt>
                <c:pt idx="7">
                  <c:v>-28.548169297131036</c:v>
                </c:pt>
                <c:pt idx="8">
                  <c:v>-37.097528307053956</c:v>
                </c:pt>
                <c:pt idx="9">
                  <c:v>-40.044088046576945</c:v>
                </c:pt>
                <c:pt idx="10">
                  <c:v>-38.636585906232206</c:v>
                </c:pt>
                <c:pt idx="11">
                  <c:v>-9.3648172118936763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E3E-0A44-AAE9-50975F70D4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4070415"/>
        <c:axId val="1394632767"/>
      </c:barChart>
      <c:catAx>
        <c:axId val="148407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32767"/>
        <c:crosses val="autoZero"/>
        <c:auto val="1"/>
        <c:lblAlgn val="ctr"/>
        <c:lblOffset val="100"/>
        <c:noMultiLvlLbl val="0"/>
      </c:catAx>
      <c:valAx>
        <c:axId val="1394632767"/>
        <c:scaling>
          <c:orientation val="minMax"/>
          <c:max val="50"/>
          <c:min val="-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070415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Overall Overhead Variance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879C16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Analysis'!$C$74:$N$74</c:f>
              <c:numCache>
                <c:formatCode>0.0%</c:formatCode>
                <c:ptCount val="12"/>
                <c:pt idx="0">
                  <c:v>16.868802138092963</c:v>
                </c:pt>
                <c:pt idx="1">
                  <c:v>60.194449976839017</c:v>
                </c:pt>
                <c:pt idx="2">
                  <c:v>-26.624969214675087</c:v>
                </c:pt>
                <c:pt idx="3">
                  <c:v>-5.6119742468043246</c:v>
                </c:pt>
                <c:pt idx="4">
                  <c:v>4.3528367592005726</c:v>
                </c:pt>
                <c:pt idx="5">
                  <c:v>3.2335459161287115</c:v>
                </c:pt>
                <c:pt idx="6">
                  <c:v>26.781433109998282</c:v>
                </c:pt>
                <c:pt idx="7">
                  <c:v>3.2335432107333446</c:v>
                </c:pt>
                <c:pt idx="8">
                  <c:v>4.9619398043792113</c:v>
                </c:pt>
                <c:pt idx="9">
                  <c:v>3.3229867039540486</c:v>
                </c:pt>
                <c:pt idx="10">
                  <c:v>13.737791108331374</c:v>
                </c:pt>
                <c:pt idx="11">
                  <c:v>12.227298718935632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1C-7248-8293-C6D751B5A004}"/>
            </c:ext>
          </c:extLst>
        </c:ser>
        <c:ser>
          <c:idx val="1"/>
          <c:order val="1"/>
          <c:tx>
            <c:v>Surjek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Analysis'!$C$78:$N$78</c:f>
              <c:numCache>
                <c:formatCode>0.0%</c:formatCode>
                <c:ptCount val="12"/>
                <c:pt idx="0">
                  <c:v>12.469139911802751</c:v>
                </c:pt>
                <c:pt idx="1">
                  <c:v>30.955418385777566</c:v>
                </c:pt>
                <c:pt idx="2">
                  <c:v>-6.5110448241343724</c:v>
                </c:pt>
                <c:pt idx="3">
                  <c:v>4.093250567053488</c:v>
                </c:pt>
                <c:pt idx="4">
                  <c:v>21.499212917340703</c:v>
                </c:pt>
                <c:pt idx="5">
                  <c:v>-11.984829890633227</c:v>
                </c:pt>
                <c:pt idx="6">
                  <c:v>10.349954172240789</c:v>
                </c:pt>
                <c:pt idx="7">
                  <c:v>29.446369997212763</c:v>
                </c:pt>
                <c:pt idx="8">
                  <c:v>-2.0407675514472605</c:v>
                </c:pt>
                <c:pt idx="9">
                  <c:v>8.8086841905057991</c:v>
                </c:pt>
                <c:pt idx="10">
                  <c:v>22.952262553722775</c:v>
                </c:pt>
                <c:pt idx="11">
                  <c:v>-44.761696312129928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1C-7248-8293-C6D751B5A004}"/>
            </c:ext>
          </c:extLst>
        </c:ser>
        <c:ser>
          <c:idx val="2"/>
          <c:order val="2"/>
          <c:tx>
            <c:v>Jutik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Analysis'!$C$82:$N$82</c:f>
              <c:numCache>
                <c:formatCode>0.0%</c:formatCode>
                <c:ptCount val="12"/>
                <c:pt idx="0">
                  <c:v>-2.9246098562593561</c:v>
                </c:pt>
                <c:pt idx="1">
                  <c:v>-16.232236327055798</c:v>
                </c:pt>
                <c:pt idx="2">
                  <c:v>15.384645907296488</c:v>
                </c:pt>
                <c:pt idx="3">
                  <c:v>36.130710643257089</c:v>
                </c:pt>
                <c:pt idx="4">
                  <c:v>-58.936137781410444</c:v>
                </c:pt>
                <c:pt idx="5">
                  <c:v>31.213097683673553</c:v>
                </c:pt>
                <c:pt idx="6">
                  <c:v>-9.9814106355913914</c:v>
                </c:pt>
                <c:pt idx="7">
                  <c:v>-6.8273528653920845</c:v>
                </c:pt>
                <c:pt idx="8">
                  <c:v>36.542976008955783</c:v>
                </c:pt>
                <c:pt idx="9">
                  <c:v>-120.41291407738761</c:v>
                </c:pt>
                <c:pt idx="10">
                  <c:v>-70.447159808324571</c:v>
                </c:pt>
                <c:pt idx="11">
                  <c:v>4.5604422804001636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1C-7248-8293-C6D751B5A004}"/>
            </c:ext>
          </c:extLst>
        </c:ser>
        <c:ser>
          <c:idx val="3"/>
          <c:order val="3"/>
          <c:tx>
            <c:v>All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Analysis'!$C$86:$N$86</c:f>
              <c:numCache>
                <c:formatCode>0.0%</c:formatCode>
                <c:ptCount val="12"/>
                <c:pt idx="0">
                  <c:v>8.7267097972989038</c:v>
                </c:pt>
                <c:pt idx="1">
                  <c:v>23.812347638697513</c:v>
                </c:pt>
                <c:pt idx="2">
                  <c:v>-5.8377984440553226</c:v>
                </c:pt>
                <c:pt idx="3">
                  <c:v>9.026733557340016</c:v>
                </c:pt>
                <c:pt idx="4">
                  <c:v>5.232704108235116</c:v>
                </c:pt>
                <c:pt idx="5">
                  <c:v>-2.2216530613878192</c:v>
                </c:pt>
                <c:pt idx="6">
                  <c:v>9.5942347632364182</c:v>
                </c:pt>
                <c:pt idx="7">
                  <c:v>16.5840125357849</c:v>
                </c:pt>
                <c:pt idx="8">
                  <c:v>8.1804152429431447</c:v>
                </c:pt>
                <c:pt idx="9">
                  <c:v>-8.063344896170225</c:v>
                </c:pt>
                <c:pt idx="10">
                  <c:v>5.4888362856581061</c:v>
                </c:pt>
                <c:pt idx="11">
                  <c:v>-23.152872473478112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1C-7248-8293-C6D751B5A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4070415"/>
        <c:axId val="1394632767"/>
      </c:barChart>
      <c:catAx>
        <c:axId val="148407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32767"/>
        <c:crosses val="autoZero"/>
        <c:auto val="1"/>
        <c:lblAlgn val="ctr"/>
        <c:lblOffset val="100"/>
        <c:noMultiLvlLbl val="0"/>
      </c:catAx>
      <c:valAx>
        <c:axId val="1394632767"/>
        <c:scaling>
          <c:orientation val="minMax"/>
          <c:max val="70"/>
          <c:min val="-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07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Production Cost Variance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Kootha</c:v>
          </c:tx>
          <c:spPr>
            <a:solidFill>
              <a:srgbClr val="879C16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Analysis'!$C$72:$N$72</c:f>
              <c:numCache>
                <c:formatCode>0.0%</c:formatCode>
                <c:ptCount val="12"/>
                <c:pt idx="0">
                  <c:v>18.33649999999999</c:v>
                </c:pt>
                <c:pt idx="1">
                  <c:v>-19.296833333333328</c:v>
                </c:pt>
                <c:pt idx="2">
                  <c:v>37.471066666666665</c:v>
                </c:pt>
                <c:pt idx="3">
                  <c:v>-12.923333333333334</c:v>
                </c:pt>
                <c:pt idx="4">
                  <c:v>7.4433333333333334</c:v>
                </c:pt>
                <c:pt idx="5">
                  <c:v>5.09</c:v>
                </c:pt>
                <c:pt idx="6">
                  <c:v>8.2366666666666664</c:v>
                </c:pt>
                <c:pt idx="7">
                  <c:v>17.626666666666665</c:v>
                </c:pt>
                <c:pt idx="8">
                  <c:v>-8.836666666666666</c:v>
                </c:pt>
                <c:pt idx="9">
                  <c:v>-8.8566666666666674</c:v>
                </c:pt>
                <c:pt idx="10">
                  <c:v>-6.0933333333333328</c:v>
                </c:pt>
                <c:pt idx="11">
                  <c:v>11.963333333333333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4B-9448-BFCC-26E7EB1426DA}"/>
            </c:ext>
          </c:extLst>
        </c:ser>
        <c:ser>
          <c:idx val="1"/>
          <c:order val="1"/>
          <c:tx>
            <c:v>Surjek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Analysis'!$C$76:$N$76</c:f>
              <c:numCache>
                <c:formatCode>0.0%</c:formatCode>
                <c:ptCount val="12"/>
                <c:pt idx="0">
                  <c:v>303.97044963848901</c:v>
                </c:pt>
                <c:pt idx="1">
                  <c:v>410.10494702349087</c:v>
                </c:pt>
                <c:pt idx="2">
                  <c:v>-96.04241062236369</c:v>
                </c:pt>
                <c:pt idx="3">
                  <c:v>-99.759401514788365</c:v>
                </c:pt>
                <c:pt idx="4">
                  <c:v>-13.236781554096163</c:v>
                </c:pt>
                <c:pt idx="5">
                  <c:v>66.145478344797368</c:v>
                </c:pt>
                <c:pt idx="6">
                  <c:v>-92.922768585886118</c:v>
                </c:pt>
                <c:pt idx="7">
                  <c:v>-16.623748044846938</c:v>
                </c:pt>
                <c:pt idx="8">
                  <c:v>-60.346025946031205</c:v>
                </c:pt>
                <c:pt idx="9">
                  <c:v>-42.919143377594551</c:v>
                </c:pt>
                <c:pt idx="10">
                  <c:v>18.476571113561185</c:v>
                </c:pt>
                <c:pt idx="11">
                  <c:v>5.0089521115957982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4B-9448-BFCC-26E7EB1426DA}"/>
            </c:ext>
          </c:extLst>
        </c:ser>
        <c:ser>
          <c:idx val="2"/>
          <c:order val="2"/>
          <c:tx>
            <c:v>Jutik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Analysis'!$C$80:$N$80</c:f>
              <c:numCache>
                <c:formatCode>0.0%</c:formatCode>
                <c:ptCount val="12"/>
                <c:pt idx="0">
                  <c:v>-19.779461148782449</c:v>
                </c:pt>
                <c:pt idx="1">
                  <c:v>-101.01550699426444</c:v>
                </c:pt>
                <c:pt idx="2">
                  <c:v>-241.79443323102342</c:v>
                </c:pt>
                <c:pt idx="3">
                  <c:v>-104.0534854429924</c:v>
                </c:pt>
                <c:pt idx="4">
                  <c:v>610.85065066013294</c:v>
                </c:pt>
                <c:pt idx="5">
                  <c:v>-3441.4151334168687</c:v>
                </c:pt>
                <c:pt idx="6">
                  <c:v>28.416152017207992</c:v>
                </c:pt>
                <c:pt idx="7">
                  <c:v>-13.778092265075859</c:v>
                </c:pt>
                <c:pt idx="8">
                  <c:v>-138.87237477482759</c:v>
                </c:pt>
                <c:pt idx="9">
                  <c:v>35.08853462485073</c:v>
                </c:pt>
                <c:pt idx="10">
                  <c:v>44.794650334581618</c:v>
                </c:pt>
                <c:pt idx="11">
                  <c:v>87.601052602957836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4B-9448-BFCC-26E7EB1426DA}"/>
            </c:ext>
          </c:extLst>
        </c:ser>
        <c:ser>
          <c:idx val="3"/>
          <c:order val="3"/>
          <c:tx>
            <c:v>All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'[SWWorksheetLeonard.xlsx]Variance Analysis'!$C$70:$N$70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'[SWWorksheetLeonard.xlsx]Variance Analysis'!$C$84:$N$84</c:f>
              <c:numCache>
                <c:formatCode>0.0%</c:formatCode>
                <c:ptCount val="12"/>
                <c:pt idx="0">
                  <c:v>141.71537924450334</c:v>
                </c:pt>
                <c:pt idx="1">
                  <c:v>175.40097180068111</c:v>
                </c:pt>
                <c:pt idx="2">
                  <c:v>-73.746588010658456</c:v>
                </c:pt>
                <c:pt idx="3">
                  <c:v>-71.422445761672563</c:v>
                </c:pt>
                <c:pt idx="4">
                  <c:v>-54.287841270768247</c:v>
                </c:pt>
                <c:pt idx="5">
                  <c:v>-9.1950361806058432</c:v>
                </c:pt>
                <c:pt idx="6">
                  <c:v>-29.719456616658402</c:v>
                </c:pt>
                <c:pt idx="7">
                  <c:v>-13.699764661115429</c:v>
                </c:pt>
                <c:pt idx="8">
                  <c:v>-58.021575587832999</c:v>
                </c:pt>
                <c:pt idx="9">
                  <c:v>1.2882559056267742</c:v>
                </c:pt>
                <c:pt idx="10">
                  <c:v>42.962925219727275</c:v>
                </c:pt>
                <c:pt idx="11">
                  <c:v>-61.680021607732058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4B-9448-BFCC-26E7EB142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4070415"/>
        <c:axId val="1394632767"/>
      </c:barChart>
      <c:catAx>
        <c:axId val="1484070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632767"/>
        <c:crosses val="autoZero"/>
        <c:auto val="1"/>
        <c:lblAlgn val="ctr"/>
        <c:lblOffset val="100"/>
        <c:noMultiLvlLbl val="0"/>
      </c:catAx>
      <c:valAx>
        <c:axId val="1394632767"/>
        <c:scaling>
          <c:orientation val="minMax"/>
          <c:max val="150"/>
          <c:min val="-1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070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Overall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8100" cap="flat" cmpd="dbl" algn="ctr">
              <a:solidFill>
                <a:schemeClr val="accent6"/>
              </a:solidFill>
              <a:miter lim="800000"/>
            </a:ln>
            <a:effectLst/>
          </c:spPr>
          <c:marker>
            <c:symbol val="square"/>
            <c:size val="7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Produce'!$C$38:$N$38</c:f>
              <c:numCache>
                <c:formatCode>"$"#,##0.00;[Red]\-"$"#,##0.00</c:formatCode>
                <c:ptCount val="12"/>
                <c:pt idx="0">
                  <c:v>32.51713711737181</c:v>
                </c:pt>
                <c:pt idx="1">
                  <c:v>35.274262321141222</c:v>
                </c:pt>
                <c:pt idx="2">
                  <c:v>36.512178207603895</c:v>
                </c:pt>
                <c:pt idx="3">
                  <c:v>37.65539791300889</c:v>
                </c:pt>
                <c:pt idx="4">
                  <c:v>40.260721514487528</c:v>
                </c:pt>
                <c:pt idx="5">
                  <c:v>38.688207095620896</c:v>
                </c:pt>
                <c:pt idx="6">
                  <c:v>36.941136420629149</c:v>
                </c:pt>
                <c:pt idx="7">
                  <c:v>35.699638303730481</c:v>
                </c:pt>
                <c:pt idx="8">
                  <c:v>34.4419628489632</c:v>
                </c:pt>
                <c:pt idx="9">
                  <c:v>34.058425845177702</c:v>
                </c:pt>
                <c:pt idx="10">
                  <c:v>34.114232796761719</c:v>
                </c:pt>
                <c:pt idx="11">
                  <c:v>33.657442894960788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80-E746-9F2C-2D3081F92ECE}"/>
            </c:ext>
          </c:extLst>
        </c:ser>
        <c:ser>
          <c:idx val="1"/>
          <c:order val="1"/>
          <c:tx>
            <c:v>Budget</c:v>
          </c:tx>
          <c:spPr>
            <a:ln w="38100" cap="flat" cmpd="dbl" algn="ctr">
              <a:solidFill>
                <a:schemeClr val="accent4"/>
              </a:solidFill>
              <a:miter lim="800000"/>
            </a:ln>
            <a:effectLst/>
          </c:spPr>
          <c:marker>
            <c:symbol val="square"/>
            <c:size val="7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Produce'!$C$72:$N$72</c:f>
              <c:numCache>
                <c:formatCode>"$"#,##0.00;[Red]\-"$"#,##0.00</c:formatCode>
                <c:ptCount val="12"/>
                <c:pt idx="0">
                  <c:v>31.057542276282895</c:v>
                </c:pt>
                <c:pt idx="1">
                  <c:v>31.053625904713304</c:v>
                </c:pt>
                <c:pt idx="2">
                  <c:v>34.749549076417971</c:v>
                </c:pt>
                <c:pt idx="3">
                  <c:v>35.545287972921223</c:v>
                </c:pt>
                <c:pt idx="4">
                  <c:v>37.897343791311066</c:v>
                </c:pt>
                <c:pt idx="5">
                  <c:v>37.036113170951431</c:v>
                </c:pt>
                <c:pt idx="6">
                  <c:v>35.312691599723536</c:v>
                </c:pt>
                <c:pt idx="7">
                  <c:v>33.920753782976895</c:v>
                </c:pt>
                <c:pt idx="8">
                  <c:v>33.089091936913015</c:v>
                </c:pt>
                <c:pt idx="9">
                  <c:v>33.17590781762101</c:v>
                </c:pt>
                <c:pt idx="10">
                  <c:v>33.181134116358031</c:v>
                </c:pt>
                <c:pt idx="11">
                  <c:v>33.445429463170441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280-E746-9F2C-2D3081F92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42"/>
          <c:min val="2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Kootha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Actual</c:v>
          </c:tx>
          <c:spPr>
            <a:ln w="34925" cap="flat" cmpd="dbl" algn="ctr">
              <a:solidFill>
                <a:srgbClr val="879C16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 cap="flat" cmpd="sng" algn="ctr">
                <a:solidFill>
                  <a:schemeClr val="accent1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Produce'!$C$12:$N$12</c:f>
              <c:numCache>
                <c:formatCode>"$"#,##0.00;[Red]\-"$"#,##0.00</c:formatCode>
                <c:ptCount val="12"/>
                <c:pt idx="0">
                  <c:v>18.742832723231448</c:v>
                </c:pt>
                <c:pt idx="1">
                  <c:v>21.93266058189171</c:v>
                </c:pt>
                <c:pt idx="2">
                  <c:v>21.282009505963206</c:v>
                </c:pt>
                <c:pt idx="3">
                  <c:v>20.504969032897609</c:v>
                </c:pt>
                <c:pt idx="4">
                  <c:v>22.386145702756234</c:v>
                </c:pt>
                <c:pt idx="5">
                  <c:v>21.722428671760404</c:v>
                </c:pt>
                <c:pt idx="6">
                  <c:v>21.949977632251699</c:v>
                </c:pt>
                <c:pt idx="7">
                  <c:v>22.082220953941096</c:v>
                </c:pt>
                <c:pt idx="8">
                  <c:v>21.707559358647668</c:v>
                </c:pt>
                <c:pt idx="9">
                  <c:v>21.675000030497188</c:v>
                </c:pt>
                <c:pt idx="10">
                  <c:v>21.783646940063736</c:v>
                </c:pt>
                <c:pt idx="11">
                  <c:v>22.425636564688531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3E4-6F48-8424-C9B4DA9AA89E}"/>
            </c:ext>
          </c:extLst>
        </c:ser>
        <c:ser>
          <c:idx val="1"/>
          <c:order val="1"/>
          <c:tx>
            <c:v>Budget</c:v>
          </c:tx>
          <c:spPr>
            <a:ln w="34925" cap="flat" cmpd="dbl" algn="ctr">
              <a:solidFill>
                <a:srgbClr val="FBC14E"/>
              </a:solidFill>
              <a:miter lim="800000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round/>
              </a:ln>
              <a:effectLst/>
            </c:spPr>
          </c:marker>
          <c:cat>
            <c:strRef>
              <c:f>'[SWWorksheetLeonard.xlsx]Cost to Produce'!$C$65:$N$65</c:f>
              <c:strCache>
                <c:ptCount val="12"/>
                <c:pt idx="0">
                  <c:v>2013/Jul</c:v>
                </c:pt>
                <c:pt idx="1">
                  <c:v>2013/Aug</c:v>
                </c:pt>
                <c:pt idx="2">
                  <c:v>2013/Sep</c:v>
                </c:pt>
                <c:pt idx="3">
                  <c:v>2013/Oct</c:v>
                </c:pt>
                <c:pt idx="4">
                  <c:v>2013/Nov</c:v>
                </c:pt>
                <c:pt idx="5">
                  <c:v>2013/Dec</c:v>
                </c:pt>
                <c:pt idx="6">
                  <c:v>2014/Jan</c:v>
                </c:pt>
                <c:pt idx="7">
                  <c:v>2014/Feb</c:v>
                </c:pt>
                <c:pt idx="8">
                  <c:v>2014/Mar</c:v>
                </c:pt>
                <c:pt idx="9">
                  <c:v>2014/Apr</c:v>
                </c:pt>
                <c:pt idx="10">
                  <c:v>2014/May</c:v>
                </c:pt>
                <c:pt idx="11">
                  <c:v>2014/Jun</c:v>
                </c:pt>
              </c:strCache>
            </c:strRef>
          </c:cat>
          <c:val>
            <c:numRef>
              <c:f>'[SWWorksheetLeonard.xlsx]Cost to Produce'!$C$46:$N$46</c:f>
              <c:numCache>
                <c:formatCode>"$"#,##0.00;[Red]\-"$"#,##0.00</c:formatCode>
                <c:ptCount val="12"/>
                <c:pt idx="0">
                  <c:v>17.04699940862529</c:v>
                </c:pt>
                <c:pt idx="1">
                  <c:v>16.466945877140009</c:v>
                </c:pt>
                <c:pt idx="2">
                  <c:v>20.015383122840465</c:v>
                </c:pt>
                <c:pt idx="3">
                  <c:v>19.873962365159006</c:v>
                </c:pt>
                <c:pt idx="4">
                  <c:v>21.754413439694211</c:v>
                </c:pt>
                <c:pt idx="5">
                  <c:v>21.110142247150776</c:v>
                </c:pt>
                <c:pt idx="6">
                  <c:v>20.768764686635688</c:v>
                </c:pt>
                <c:pt idx="7">
                  <c:v>21.095282503707242</c:v>
                </c:pt>
                <c:pt idx="8">
                  <c:v>20.86876622525099</c:v>
                </c:pt>
                <c:pt idx="9">
                  <c:v>20.852818437942567</c:v>
                </c:pt>
                <c:pt idx="10">
                  <c:v>20.838262408469316</c:v>
                </c:pt>
                <c:pt idx="11">
                  <c:v>21.24873453016847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3E4-6F48-8424-C9B4DA9AA8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32250175"/>
        <c:axId val="1249839696"/>
      </c:lineChart>
      <c:catAx>
        <c:axId val="432250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27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9839696"/>
        <c:crosses val="autoZero"/>
        <c:auto val="1"/>
        <c:lblAlgn val="ctr"/>
        <c:lblOffset val="100"/>
        <c:noMultiLvlLbl val="0"/>
      </c:catAx>
      <c:valAx>
        <c:axId val="1249839696"/>
        <c:scaling>
          <c:orientation val="minMax"/>
          <c:max val="27"/>
          <c:min val="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2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1">
                <a:lumMod val="15000"/>
                <a:lumOff val="85000"/>
              </a:schemeClr>
            </a:solidFill>
            <a:round/>
            <a:tailEnd type="none" w="med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250175"/>
        <c:crosses val="autoZero"/>
        <c:crossBetween val="between"/>
        <c:majorUnit val="3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ln>
      <a:noFill/>
    </a:ln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38100" cap="flat" cmpd="dbl" algn="ctr">
        <a:solidFill>
          <a:schemeClr val="phClr"/>
        </a:solidFill>
        <a:miter lim="800000"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lt1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tx1">
            <a:lumMod val="65000"/>
            <a:lumOff val="35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  <a:alpha val="32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tx1">
            <a:lumMod val="5000"/>
            <a:lumOff val="95000"/>
            <a:alpha val="32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tx1"/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/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tx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2700" cap="rnd"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3175" cap="flat" cmpd="sng" algn="ctr">
        <a:solidFill>
          <a:schemeClr val="tx1">
            <a:lumMod val="15000"/>
            <a:lumOff val="85000"/>
          </a:schemeClr>
        </a:solidFill>
        <a:round/>
        <a:tailEnd type="none" w="med" len="lg"/>
      </a:ln>
    </cs:spPr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8350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478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43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714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marL="1371600" lvl="2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marL="1828800" lvl="3" indent="-36576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marL="2286000" lvl="4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marL="2743200" lvl="5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marL="3200400" lvl="6" indent="-33032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marL="3657600" lvl="7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marL="4114800" lvl="8" indent="-33032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2343099" y="2570858"/>
            <a:ext cx="4389768" cy="96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76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60"/>
              <a:buFont typeface="Arial"/>
              <a:buChar char="▪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–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7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98"/>
              <a:buFont typeface="Arial"/>
              <a:buChar char="▫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914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11"/>
              <a:buFont typeface="Arial"/>
              <a:buChar char="-"/>
              <a:defRPr sz="124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174946" y="234865"/>
            <a:ext cx="8794114" cy="22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82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/>
          <p:nvPr/>
        </p:nvSpPr>
        <p:spPr>
          <a:xfrm>
            <a:off x="8843223" y="6633870"/>
            <a:ext cx="125835" cy="12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0"/>
              <a:buFont typeface="Arial"/>
              <a:buNone/>
            </a:pPr>
            <a:fld id="{00000000-1234-1234-1234-123412341234}" type="slidenum">
              <a:rPr lang="en-US" sz="7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78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82880" y="630936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Operational Expenditure Analysis</a:t>
            </a:r>
            <a:endParaRPr sz="1600"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220" b="1" dirty="0">
                <a:solidFill>
                  <a:srgbClr val="808080"/>
                </a:solidFill>
              </a:rPr>
              <a:t>Actual vs Budget Operational Expenditure Financial 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77B4-EA45-2F44-BE75-5AB07866C911}"/>
              </a:ext>
            </a:extLst>
          </p:cNvPr>
          <p:cNvSpPr txBox="1"/>
          <p:nvPr/>
        </p:nvSpPr>
        <p:spPr>
          <a:xfrm>
            <a:off x="262777" y="6349842"/>
            <a:ext cx="8662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Overall operational expenditure, actual expenditure exceeds budget expenditure through July and November 2013. </a:t>
            </a:r>
            <a:r>
              <a:rPr lang="en-US" sz="1000" dirty="0" err="1"/>
              <a:t>Kootha</a:t>
            </a:r>
            <a:r>
              <a:rPr lang="en-US" sz="1000" dirty="0"/>
              <a:t>, </a:t>
            </a:r>
            <a:r>
              <a:rPr lang="en-US" sz="1000" dirty="0" err="1"/>
              <a:t>Jutik</a:t>
            </a:r>
            <a:r>
              <a:rPr lang="en-US" sz="1000" dirty="0"/>
              <a:t>, and </a:t>
            </a:r>
            <a:r>
              <a:rPr lang="en-US" sz="1000" dirty="0" err="1"/>
              <a:t>Surjek</a:t>
            </a:r>
            <a:r>
              <a:rPr lang="en-US" sz="1000" dirty="0"/>
              <a:t> seem to be consistent overall for actual and budget operational expenditure.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A97A878-1710-A544-ACEA-86E1F0FE5D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1126678"/>
              </p:ext>
            </p:extLst>
          </p:nvPr>
        </p:nvGraphicFramePr>
        <p:xfrm>
          <a:off x="199692" y="3557064"/>
          <a:ext cx="2894580" cy="270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5B77280-88CB-6F4C-BC66-C784310EC8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8206489"/>
              </p:ext>
            </p:extLst>
          </p:nvPr>
        </p:nvGraphicFramePr>
        <p:xfrm>
          <a:off x="3094272" y="3554031"/>
          <a:ext cx="2917406" cy="27100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9A2A5830-D26F-C049-92A8-67176B42CC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430713"/>
              </p:ext>
            </p:extLst>
          </p:nvPr>
        </p:nvGraphicFramePr>
        <p:xfrm>
          <a:off x="5988853" y="3554030"/>
          <a:ext cx="2917406" cy="270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D2ED9F6-0C24-3343-B965-B7C8B15069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5658215"/>
              </p:ext>
            </p:extLst>
          </p:nvPr>
        </p:nvGraphicFramePr>
        <p:xfrm>
          <a:off x="191287" y="866706"/>
          <a:ext cx="8728183" cy="26903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680021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82880" y="630936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Cost Variance Analysis</a:t>
            </a:r>
            <a:endParaRPr sz="1600"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220" b="1" dirty="0">
                <a:solidFill>
                  <a:srgbClr val="808080"/>
                </a:solidFill>
              </a:rPr>
              <a:t>Cost Variance Financial 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77B4-EA45-2F44-BE75-5AB07866C911}"/>
              </a:ext>
            </a:extLst>
          </p:cNvPr>
          <p:cNvSpPr txBox="1"/>
          <p:nvPr/>
        </p:nvSpPr>
        <p:spPr>
          <a:xfrm>
            <a:off x="262777" y="6349842"/>
            <a:ext cx="866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Overall Production Cost, July and August 2013 have the highest variances for </a:t>
            </a:r>
            <a:r>
              <a:rPr lang="en-US" sz="1200" dirty="0" err="1"/>
              <a:t>Surjek</a:t>
            </a:r>
            <a:r>
              <a:rPr lang="en-US" sz="1200" dirty="0"/>
              <a:t> and Overall units. Meanwhile, Other Productions costs have stayed below 5% for the most part. The opposite is true when looking at Overhead variance.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79757E5-4126-404F-A192-D4A9CC4FA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039422"/>
              </p:ext>
            </p:extLst>
          </p:nvPr>
        </p:nvGraphicFramePr>
        <p:xfrm>
          <a:off x="161642" y="3590480"/>
          <a:ext cx="4410357" cy="2699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FB3118DD-9025-FC4A-BC1E-411B403E55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1232283"/>
              </p:ext>
            </p:extLst>
          </p:nvPr>
        </p:nvGraphicFramePr>
        <p:xfrm>
          <a:off x="4540557" y="3590481"/>
          <a:ext cx="4400152" cy="269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B529293-E96C-EC46-9357-8588291D1B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263757"/>
              </p:ext>
            </p:extLst>
          </p:nvPr>
        </p:nvGraphicFramePr>
        <p:xfrm>
          <a:off x="179281" y="866706"/>
          <a:ext cx="8745539" cy="2698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D248A7C-901D-ED4E-BB8F-1BB45062B6C8}"/>
              </a:ext>
            </a:extLst>
          </p:cNvPr>
          <p:cNvSpPr/>
          <p:nvPr/>
        </p:nvSpPr>
        <p:spPr>
          <a:xfrm>
            <a:off x="4457225" y="327511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Times" pitchFamily="2" charset="0"/>
              </a:rPr>
              <a:t>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6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/>
          <p:nvPr/>
        </p:nvSpPr>
        <p:spPr>
          <a:xfrm>
            <a:off x="182880" y="630936"/>
            <a:ext cx="8761428" cy="5657985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C09D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050" tIns="45525" rIns="91050" bIns="455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18">
              <a:solidFill>
                <a:srgbClr val="2A51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>
            <a:spLocks noGrp="1"/>
          </p:cNvSpPr>
          <p:nvPr>
            <p:ph type="title"/>
          </p:nvPr>
        </p:nvSpPr>
        <p:spPr>
          <a:xfrm>
            <a:off x="191287" y="246548"/>
            <a:ext cx="876142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600" dirty="0"/>
              <a:t>Cost to Produce Analysis</a:t>
            </a:r>
            <a:endParaRPr sz="1600" dirty="0"/>
          </a:p>
        </p:txBody>
      </p:sp>
      <p:sp>
        <p:nvSpPr>
          <p:cNvPr id="153" name="Google Shape;153;p3"/>
          <p:cNvSpPr txBox="1"/>
          <p:nvPr/>
        </p:nvSpPr>
        <p:spPr>
          <a:xfrm>
            <a:off x="262777" y="675307"/>
            <a:ext cx="7384357" cy="191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/>
            <a:r>
              <a:rPr lang="en-US" sz="1220" b="1" dirty="0">
                <a:solidFill>
                  <a:srgbClr val="808080"/>
                </a:solidFill>
              </a:rPr>
              <a:t>Actual vs Budget Cost to Produce Financial </a:t>
            </a:r>
            <a:r>
              <a:rPr lang="en-US" sz="1220" b="1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Analysis, </a:t>
            </a:r>
            <a:r>
              <a:rPr lang="en-US" sz="1220" dirty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YTD, $m</a:t>
            </a:r>
            <a:endParaRPr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8F6A7D5E-B6BF-5041-8C02-EA312F611F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291202"/>
              </p:ext>
            </p:extLst>
          </p:nvPr>
        </p:nvGraphicFramePr>
        <p:xfrm>
          <a:off x="219181" y="919857"/>
          <a:ext cx="8705640" cy="2661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33DAC08-CD05-D845-ADB6-C39CD5A2F9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1269100"/>
              </p:ext>
            </p:extLst>
          </p:nvPr>
        </p:nvGraphicFramePr>
        <p:xfrm>
          <a:off x="191287" y="3563348"/>
          <a:ext cx="2907792" cy="2731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B677B4-EA45-2F44-BE75-5AB07866C911}"/>
              </a:ext>
            </a:extLst>
          </p:cNvPr>
          <p:cNvSpPr txBox="1"/>
          <p:nvPr/>
        </p:nvSpPr>
        <p:spPr>
          <a:xfrm>
            <a:off x="262777" y="6349842"/>
            <a:ext cx="86620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Overall and </a:t>
            </a:r>
            <a:r>
              <a:rPr lang="en-US" sz="1000" dirty="0" err="1"/>
              <a:t>Kootha</a:t>
            </a:r>
            <a:r>
              <a:rPr lang="en-US" sz="1000" dirty="0"/>
              <a:t> costs have stayed consistent for the most part. The biggest discrepancy, for both, is August 2013. </a:t>
            </a:r>
            <a:r>
              <a:rPr lang="en-US" sz="1000" dirty="0" err="1"/>
              <a:t>Surjek</a:t>
            </a:r>
            <a:r>
              <a:rPr lang="en-US" sz="1000" dirty="0"/>
              <a:t> costs have also stayed consistent except for August and November 2013. Besides October 2013, the </a:t>
            </a:r>
            <a:r>
              <a:rPr lang="en-US" sz="1000" dirty="0" err="1"/>
              <a:t>Jutik</a:t>
            </a:r>
            <a:r>
              <a:rPr lang="en-US" sz="1000" dirty="0"/>
              <a:t> plant is the only unit where actual costs are lower than budget costs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C411521-EA58-2744-B88B-958CD7902A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609282"/>
              </p:ext>
            </p:extLst>
          </p:nvPr>
        </p:nvGraphicFramePr>
        <p:xfrm>
          <a:off x="3099079" y="3575876"/>
          <a:ext cx="2907792" cy="270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5CA6D44-17A4-164A-92E5-7AF6FA7417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026576"/>
              </p:ext>
            </p:extLst>
          </p:nvPr>
        </p:nvGraphicFramePr>
        <p:xfrm>
          <a:off x="6011678" y="3590481"/>
          <a:ext cx="2907792" cy="2701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698919990"/>
      </p:ext>
    </p:extLst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0563C1"/>
    </a:folHlink>
  </a:clrScheme>
  <a:fontScheme name="Sheets">
    <a:majorFont>
      <a:latin typeface="Calibri"/>
      <a:ea typeface="Calibri"/>
      <a:cs typeface="Calibri"/>
    </a:majorFont>
    <a:minorFont>
      <a:latin typeface="Calibri"/>
      <a:ea typeface="Calibri"/>
      <a:cs typeface="Calibri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On-screen Show (4:3)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</vt:lpstr>
      <vt:lpstr>Synergy_CF_YNR002</vt:lpstr>
      <vt:lpstr>Operational Expenditure Analysis</vt:lpstr>
      <vt:lpstr>Cost Variance Analysis</vt:lpstr>
      <vt:lpstr>Cost to Produce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Revenue Analysis: Financials Exemplar  </dc:title>
  <dc:creator>Hui, Chris</dc:creator>
  <cp:lastModifiedBy>Leonard Fernando</cp:lastModifiedBy>
  <cp:revision>1</cp:revision>
  <dcterms:created xsi:type="dcterms:W3CDTF">2019-06-11T08:26:49Z</dcterms:created>
  <dcterms:modified xsi:type="dcterms:W3CDTF">2020-07-28T04:21:30Z</dcterms:modified>
</cp:coreProperties>
</file>