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i Gino" initials="LG" lastIdx="1" clrIdx="0">
    <p:extLst>
      <p:ext uri="{19B8F6BF-5375-455C-9EA6-DF929625EA0E}">
        <p15:presenceInfo xmlns:p15="http://schemas.microsoft.com/office/powerpoint/2012/main" userId="S::gino.leonardi@euris.it::ddc032f0-4bab-4bc6-bf2a-0fa4410a7d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BC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640"/>
    <p:restoredTop sz="82956"/>
  </p:normalViewPr>
  <p:slideViewPr>
    <p:cSldViewPr snapToGrid="0" snapToObjects="1">
      <p:cViewPr varScale="1">
        <p:scale>
          <a:sx n="96" d="100"/>
          <a:sy n="96" d="100"/>
        </p:scale>
        <p:origin x="35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i Gino" userId="ddc032f0-4bab-4bc6-bf2a-0fa4410a7d0b" providerId="ADAL" clId="{D1887594-C4D6-4571-9E8D-4BF216257CEC}"/>
    <pc:docChg chg="undo custSel addSld delSld modSld">
      <pc:chgData name="Leonardi Gino" userId="ddc032f0-4bab-4bc6-bf2a-0fa4410a7d0b" providerId="ADAL" clId="{D1887594-C4D6-4571-9E8D-4BF216257CEC}" dt="2022-04-27T14:57:17.096" v="384" actId="6549"/>
      <pc:docMkLst>
        <pc:docMk/>
      </pc:docMkLst>
      <pc:sldChg chg="modSp add del mod">
        <pc:chgData name="Leonardi Gino" userId="ddc032f0-4bab-4bc6-bf2a-0fa4410a7d0b" providerId="ADAL" clId="{D1887594-C4D6-4571-9E8D-4BF216257CEC}" dt="2022-04-27T14:46:30.762" v="202" actId="47"/>
        <pc:sldMkLst>
          <pc:docMk/>
          <pc:sldMk cId="718753026" sldId="256"/>
        </pc:sldMkLst>
        <pc:spChg chg="mod">
          <ac:chgData name="Leonardi Gino" userId="ddc032f0-4bab-4bc6-bf2a-0fa4410a7d0b" providerId="ADAL" clId="{D1887594-C4D6-4571-9E8D-4BF216257CEC}" dt="2022-04-27T14:37:26.942" v="15" actId="20577"/>
          <ac:spMkLst>
            <pc:docMk/>
            <pc:sldMk cId="718753026" sldId="256"/>
            <ac:spMk id="2" creationId="{00000000-0000-0000-0000-000000000000}"/>
          </ac:spMkLst>
        </pc:spChg>
      </pc:sldChg>
      <pc:sldChg chg="modSp add del mod modAnim">
        <pc:chgData name="Leonardi Gino" userId="ddc032f0-4bab-4bc6-bf2a-0fa4410a7d0b" providerId="ADAL" clId="{D1887594-C4D6-4571-9E8D-4BF216257CEC}" dt="2022-04-27T14:46:30.762" v="202" actId="47"/>
        <pc:sldMkLst>
          <pc:docMk/>
          <pc:sldMk cId="663835460" sldId="264"/>
        </pc:sldMkLst>
        <pc:spChg chg="mod">
          <ac:chgData name="Leonardi Gino" userId="ddc032f0-4bab-4bc6-bf2a-0fa4410a7d0b" providerId="ADAL" clId="{D1887594-C4D6-4571-9E8D-4BF216257CEC}" dt="2022-04-27T14:39:18.221" v="49" actId="1036"/>
          <ac:spMkLst>
            <pc:docMk/>
            <pc:sldMk cId="663835460" sldId="264"/>
            <ac:spMk id="2" creationId="{86F86915-2CD2-4140-8FD8-EB274CBAD802}"/>
          </ac:spMkLst>
        </pc:spChg>
        <pc:spChg chg="mod">
          <ac:chgData name="Leonardi Gino" userId="ddc032f0-4bab-4bc6-bf2a-0fa4410a7d0b" providerId="ADAL" clId="{D1887594-C4D6-4571-9E8D-4BF216257CEC}" dt="2022-04-27T14:39:22.986" v="58" actId="20577"/>
          <ac:spMkLst>
            <pc:docMk/>
            <pc:sldMk cId="663835460" sldId="264"/>
            <ac:spMk id="3" creationId="{F41294F6-0B6E-4551-BC16-03D5A0870671}"/>
          </ac:spMkLst>
        </pc:spChg>
      </pc:sldChg>
      <pc:sldChg chg="new del">
        <pc:chgData name="Leonardi Gino" userId="ddc032f0-4bab-4bc6-bf2a-0fa4410a7d0b" providerId="ADAL" clId="{D1887594-C4D6-4571-9E8D-4BF216257CEC}" dt="2022-04-27T14:40:53.254" v="99" actId="2696"/>
        <pc:sldMkLst>
          <pc:docMk/>
          <pc:sldMk cId="2634770256" sldId="265"/>
        </pc:sldMkLst>
      </pc:sldChg>
      <pc:sldChg chg="delSp modSp add del mod">
        <pc:chgData name="Leonardi Gino" userId="ddc032f0-4bab-4bc6-bf2a-0fa4410a7d0b" providerId="ADAL" clId="{D1887594-C4D6-4571-9E8D-4BF216257CEC}" dt="2022-04-27T14:46:41.301" v="205" actId="2696"/>
        <pc:sldMkLst>
          <pc:docMk/>
          <pc:sldMk cId="628349547" sldId="266"/>
        </pc:sldMkLst>
        <pc:spChg chg="del">
          <ac:chgData name="Leonardi Gino" userId="ddc032f0-4bab-4bc6-bf2a-0fa4410a7d0b" providerId="ADAL" clId="{D1887594-C4D6-4571-9E8D-4BF216257CEC}" dt="2022-04-27T14:40:59.220" v="100" actId="478"/>
          <ac:spMkLst>
            <pc:docMk/>
            <pc:sldMk cId="628349547" sldId="266"/>
            <ac:spMk id="2" creationId="{DF466AC2-C9BA-4179-B8E7-4B43AD6FAE5E}"/>
          </ac:spMkLst>
        </pc:spChg>
        <pc:spChg chg="mod">
          <ac:chgData name="Leonardi Gino" userId="ddc032f0-4bab-4bc6-bf2a-0fa4410a7d0b" providerId="ADAL" clId="{D1887594-C4D6-4571-9E8D-4BF216257CEC}" dt="2022-04-27T14:46:25.905" v="200" actId="27636"/>
          <ac:spMkLst>
            <pc:docMk/>
            <pc:sldMk cId="628349547" sldId="266"/>
            <ac:spMk id="3" creationId="{F4987521-81E4-4228-B5D7-24D4AB911421}"/>
          </ac:spMkLst>
        </pc:spChg>
      </pc:sldChg>
      <pc:sldChg chg="addSp delSp modSp add del mod">
        <pc:chgData name="Leonardi Gino" userId="ddc032f0-4bab-4bc6-bf2a-0fa4410a7d0b" providerId="ADAL" clId="{D1887594-C4D6-4571-9E8D-4BF216257CEC}" dt="2022-04-27T14:46:30.762" v="202" actId="47"/>
        <pc:sldMkLst>
          <pc:docMk/>
          <pc:sldMk cId="894238340" sldId="267"/>
        </pc:sldMkLst>
        <pc:spChg chg="del">
          <ac:chgData name="Leonardi Gino" userId="ddc032f0-4bab-4bc6-bf2a-0fa4410a7d0b" providerId="ADAL" clId="{D1887594-C4D6-4571-9E8D-4BF216257CEC}" dt="2022-04-27T14:39:47.723" v="73" actId="478"/>
          <ac:spMkLst>
            <pc:docMk/>
            <pc:sldMk cId="894238340" sldId="267"/>
            <ac:spMk id="2" creationId="{DF466AC2-C9BA-4179-B8E7-4B43AD6FAE5E}"/>
          </ac:spMkLst>
        </pc:spChg>
        <pc:spChg chg="mod">
          <ac:chgData name="Leonardi Gino" userId="ddc032f0-4bab-4bc6-bf2a-0fa4410a7d0b" providerId="ADAL" clId="{D1887594-C4D6-4571-9E8D-4BF216257CEC}" dt="2022-04-27T14:45:34.826" v="195" actId="5793"/>
          <ac:spMkLst>
            <pc:docMk/>
            <pc:sldMk cId="894238340" sldId="267"/>
            <ac:spMk id="3" creationId="{F4987521-81E4-4228-B5D7-24D4AB911421}"/>
          </ac:spMkLst>
        </pc:spChg>
        <pc:spChg chg="add del">
          <ac:chgData name="Leonardi Gino" userId="ddc032f0-4bab-4bc6-bf2a-0fa4410a7d0b" providerId="ADAL" clId="{D1887594-C4D6-4571-9E8D-4BF216257CEC}" dt="2022-04-27T14:39:35.713" v="62" actId="22"/>
          <ac:spMkLst>
            <pc:docMk/>
            <pc:sldMk cId="894238340" sldId="267"/>
            <ac:spMk id="5" creationId="{2568BCB7-4E93-4892-A13B-C879FCC5206C}"/>
          </ac:spMkLst>
        </pc:spChg>
      </pc:sldChg>
      <pc:sldChg chg="addSp delSp modSp new add del mod">
        <pc:chgData name="Leonardi Gino" userId="ddc032f0-4bab-4bc6-bf2a-0fa4410a7d0b" providerId="ADAL" clId="{D1887594-C4D6-4571-9E8D-4BF216257CEC}" dt="2022-04-27T14:46:39.002" v="204" actId="2696"/>
        <pc:sldMkLst>
          <pc:docMk/>
          <pc:sldMk cId="2626449929" sldId="268"/>
        </pc:sldMkLst>
        <pc:spChg chg="del">
          <ac:chgData name="Leonardi Gino" userId="ddc032f0-4bab-4bc6-bf2a-0fa4410a7d0b" providerId="ADAL" clId="{D1887594-C4D6-4571-9E8D-4BF216257CEC}" dt="2022-04-27T14:42:14.712" v="135" actId="478"/>
          <ac:spMkLst>
            <pc:docMk/>
            <pc:sldMk cId="2626449929" sldId="268"/>
            <ac:spMk id="2" creationId="{FE49C26E-9C5C-4B00-BD81-F0508B72EC8D}"/>
          </ac:spMkLst>
        </pc:spChg>
        <pc:spChg chg="del mod">
          <ac:chgData name="Leonardi Gino" userId="ddc032f0-4bab-4bc6-bf2a-0fa4410a7d0b" providerId="ADAL" clId="{D1887594-C4D6-4571-9E8D-4BF216257CEC}" dt="2022-04-27T14:46:35.567" v="203" actId="478"/>
          <ac:spMkLst>
            <pc:docMk/>
            <pc:sldMk cId="2626449929" sldId="268"/>
            <ac:spMk id="3" creationId="{4EB8B822-58C1-41BD-902E-5BDB5E594B54}"/>
          </ac:spMkLst>
        </pc:spChg>
        <pc:spChg chg="add mod">
          <ac:chgData name="Leonardi Gino" userId="ddc032f0-4bab-4bc6-bf2a-0fa4410a7d0b" providerId="ADAL" clId="{D1887594-C4D6-4571-9E8D-4BF216257CEC}" dt="2022-04-27T14:46:35.567" v="203" actId="478"/>
          <ac:spMkLst>
            <pc:docMk/>
            <pc:sldMk cId="2626449929" sldId="268"/>
            <ac:spMk id="5" creationId="{CA4E8765-476B-4527-B3FC-636C1BDDC19E}"/>
          </ac:spMkLst>
        </pc:spChg>
      </pc:sldChg>
      <pc:sldChg chg="modSp new mod">
        <pc:chgData name="Leonardi Gino" userId="ddc032f0-4bab-4bc6-bf2a-0fa4410a7d0b" providerId="ADAL" clId="{D1887594-C4D6-4571-9E8D-4BF216257CEC}" dt="2022-04-27T14:47:16.304" v="219" actId="20577"/>
        <pc:sldMkLst>
          <pc:docMk/>
          <pc:sldMk cId="2885999994" sldId="268"/>
        </pc:sldMkLst>
        <pc:spChg chg="mod">
          <ac:chgData name="Leonardi Gino" userId="ddc032f0-4bab-4bc6-bf2a-0fa4410a7d0b" providerId="ADAL" clId="{D1887594-C4D6-4571-9E8D-4BF216257CEC}" dt="2022-04-27T14:46:59.969" v="207"/>
          <ac:spMkLst>
            <pc:docMk/>
            <pc:sldMk cId="2885999994" sldId="268"/>
            <ac:spMk id="2" creationId="{93C5EAC5-7356-45CB-91BB-921D07FB823F}"/>
          </ac:spMkLst>
        </pc:spChg>
        <pc:spChg chg="mod">
          <ac:chgData name="Leonardi Gino" userId="ddc032f0-4bab-4bc6-bf2a-0fa4410a7d0b" providerId="ADAL" clId="{D1887594-C4D6-4571-9E8D-4BF216257CEC}" dt="2022-04-27T14:47:16.304" v="219" actId="20577"/>
          <ac:spMkLst>
            <pc:docMk/>
            <pc:sldMk cId="2885999994" sldId="268"/>
            <ac:spMk id="3" creationId="{36E88B0C-39CF-4A5C-B273-1F36DCA0546F}"/>
          </ac:spMkLst>
        </pc:spChg>
      </pc:sldChg>
      <pc:sldChg chg="addSp delSp modSp new del mod">
        <pc:chgData name="Leonardi Gino" userId="ddc032f0-4bab-4bc6-bf2a-0fa4410a7d0b" providerId="ADAL" clId="{D1887594-C4D6-4571-9E8D-4BF216257CEC}" dt="2022-04-27T14:44:15.030" v="185" actId="680"/>
        <pc:sldMkLst>
          <pc:docMk/>
          <pc:sldMk cId="1637875232" sldId="269"/>
        </pc:sldMkLst>
        <pc:spChg chg="add del">
          <ac:chgData name="Leonardi Gino" userId="ddc032f0-4bab-4bc6-bf2a-0fa4410a7d0b" providerId="ADAL" clId="{D1887594-C4D6-4571-9E8D-4BF216257CEC}" dt="2022-04-27T14:44:14.984" v="184" actId="478"/>
          <ac:spMkLst>
            <pc:docMk/>
            <pc:sldMk cId="1637875232" sldId="269"/>
            <ac:spMk id="2" creationId="{8B6E413E-950D-4CF9-B1D9-5FEB01BC4822}"/>
          </ac:spMkLst>
        </pc:spChg>
        <pc:spChg chg="mod">
          <ac:chgData name="Leonardi Gino" userId="ddc032f0-4bab-4bc6-bf2a-0fa4410a7d0b" providerId="ADAL" clId="{D1887594-C4D6-4571-9E8D-4BF216257CEC}" dt="2022-04-27T14:44:14.958" v="183" actId="14100"/>
          <ac:spMkLst>
            <pc:docMk/>
            <pc:sldMk cId="1637875232" sldId="269"/>
            <ac:spMk id="3" creationId="{B29293D2-1A85-4149-B0B9-37A3B795495F}"/>
          </ac:spMkLst>
        </pc:spChg>
      </pc:sldChg>
      <pc:sldChg chg="modSp new mod">
        <pc:chgData name="Leonardi Gino" userId="ddc032f0-4bab-4bc6-bf2a-0fa4410a7d0b" providerId="ADAL" clId="{D1887594-C4D6-4571-9E8D-4BF216257CEC}" dt="2022-04-27T14:48:16.680" v="240" actId="27636"/>
        <pc:sldMkLst>
          <pc:docMk/>
          <pc:sldMk cId="4249386390" sldId="269"/>
        </pc:sldMkLst>
        <pc:spChg chg="mod">
          <ac:chgData name="Leonardi Gino" userId="ddc032f0-4bab-4bc6-bf2a-0fa4410a7d0b" providerId="ADAL" clId="{D1887594-C4D6-4571-9E8D-4BF216257CEC}" dt="2022-04-27T14:47:39.258" v="221"/>
          <ac:spMkLst>
            <pc:docMk/>
            <pc:sldMk cId="4249386390" sldId="269"/>
            <ac:spMk id="2" creationId="{599A0883-DBCF-4EA7-81A6-7DD63A8F8008}"/>
          </ac:spMkLst>
        </pc:spChg>
        <pc:spChg chg="mod">
          <ac:chgData name="Leonardi Gino" userId="ddc032f0-4bab-4bc6-bf2a-0fa4410a7d0b" providerId="ADAL" clId="{D1887594-C4D6-4571-9E8D-4BF216257CEC}" dt="2022-04-27T14:48:16.680" v="240" actId="27636"/>
          <ac:spMkLst>
            <pc:docMk/>
            <pc:sldMk cId="4249386390" sldId="269"/>
            <ac:spMk id="3" creationId="{298C7BA5-C66C-4A00-B8AB-26DEE5D676A6}"/>
          </ac:spMkLst>
        </pc:spChg>
      </pc:sldChg>
      <pc:sldChg chg="delSp modSp new mod">
        <pc:chgData name="Leonardi Gino" userId="ddc032f0-4bab-4bc6-bf2a-0fa4410a7d0b" providerId="ADAL" clId="{D1887594-C4D6-4571-9E8D-4BF216257CEC}" dt="2022-04-27T14:49:44.689" v="268" actId="27636"/>
        <pc:sldMkLst>
          <pc:docMk/>
          <pc:sldMk cId="1929839866" sldId="270"/>
        </pc:sldMkLst>
        <pc:spChg chg="del mod">
          <ac:chgData name="Leonardi Gino" userId="ddc032f0-4bab-4bc6-bf2a-0fa4410a7d0b" providerId="ADAL" clId="{D1887594-C4D6-4571-9E8D-4BF216257CEC}" dt="2022-04-27T14:48:48.829" v="244" actId="478"/>
          <ac:spMkLst>
            <pc:docMk/>
            <pc:sldMk cId="1929839866" sldId="270"/>
            <ac:spMk id="2" creationId="{F4F00DA6-2F35-43AB-9254-68B688559A08}"/>
          </ac:spMkLst>
        </pc:spChg>
        <pc:spChg chg="mod">
          <ac:chgData name="Leonardi Gino" userId="ddc032f0-4bab-4bc6-bf2a-0fa4410a7d0b" providerId="ADAL" clId="{D1887594-C4D6-4571-9E8D-4BF216257CEC}" dt="2022-04-27T14:49:44.689" v="268" actId="27636"/>
          <ac:spMkLst>
            <pc:docMk/>
            <pc:sldMk cId="1929839866" sldId="270"/>
            <ac:spMk id="3" creationId="{24CEEC9B-066B-4C0C-8E0C-9836D2A62EED}"/>
          </ac:spMkLst>
        </pc:spChg>
      </pc:sldChg>
      <pc:sldChg chg="delSp modSp new mod">
        <pc:chgData name="Leonardi Gino" userId="ddc032f0-4bab-4bc6-bf2a-0fa4410a7d0b" providerId="ADAL" clId="{D1887594-C4D6-4571-9E8D-4BF216257CEC}" dt="2022-04-27T14:50:20.993" v="282" actId="20577"/>
        <pc:sldMkLst>
          <pc:docMk/>
          <pc:sldMk cId="4135327381" sldId="271"/>
        </pc:sldMkLst>
        <pc:spChg chg="del">
          <ac:chgData name="Leonardi Gino" userId="ddc032f0-4bab-4bc6-bf2a-0fa4410a7d0b" providerId="ADAL" clId="{D1887594-C4D6-4571-9E8D-4BF216257CEC}" dt="2022-04-27T14:50:05.550" v="270" actId="478"/>
          <ac:spMkLst>
            <pc:docMk/>
            <pc:sldMk cId="4135327381" sldId="271"/>
            <ac:spMk id="2" creationId="{B6CA497A-38C3-4DFB-8F4D-D90C8855AAAD}"/>
          </ac:spMkLst>
        </pc:spChg>
        <pc:spChg chg="mod">
          <ac:chgData name="Leonardi Gino" userId="ddc032f0-4bab-4bc6-bf2a-0fa4410a7d0b" providerId="ADAL" clId="{D1887594-C4D6-4571-9E8D-4BF216257CEC}" dt="2022-04-27T14:50:20.993" v="282" actId="20577"/>
          <ac:spMkLst>
            <pc:docMk/>
            <pc:sldMk cId="4135327381" sldId="271"/>
            <ac:spMk id="3" creationId="{0ADFECA8-05BB-4603-A840-D2B142B1B3B2}"/>
          </ac:spMkLst>
        </pc:spChg>
      </pc:sldChg>
      <pc:sldChg chg="add del">
        <pc:chgData name="Leonardi Gino" userId="ddc032f0-4bab-4bc6-bf2a-0fa4410a7d0b" providerId="ADAL" clId="{D1887594-C4D6-4571-9E8D-4BF216257CEC}" dt="2022-04-27T14:37:52.188" v="19" actId="47"/>
        <pc:sldMkLst>
          <pc:docMk/>
          <pc:sldMk cId="1346496895" sldId="272"/>
        </pc:sldMkLst>
      </pc:sldChg>
      <pc:sldChg chg="modSp new mod">
        <pc:chgData name="Leonardi Gino" userId="ddc032f0-4bab-4bc6-bf2a-0fa4410a7d0b" providerId="ADAL" clId="{D1887594-C4D6-4571-9E8D-4BF216257CEC}" dt="2022-04-27T14:51:18.444" v="304" actId="20577"/>
        <pc:sldMkLst>
          <pc:docMk/>
          <pc:sldMk cId="2919719810" sldId="272"/>
        </pc:sldMkLst>
        <pc:spChg chg="mod">
          <ac:chgData name="Leonardi Gino" userId="ddc032f0-4bab-4bc6-bf2a-0fa4410a7d0b" providerId="ADAL" clId="{D1887594-C4D6-4571-9E8D-4BF216257CEC}" dt="2022-04-27T14:50:46.289" v="284"/>
          <ac:spMkLst>
            <pc:docMk/>
            <pc:sldMk cId="2919719810" sldId="272"/>
            <ac:spMk id="2" creationId="{FCF1B370-9C97-4F07-98EA-C90D7965C4BD}"/>
          </ac:spMkLst>
        </pc:spChg>
        <pc:spChg chg="mod">
          <ac:chgData name="Leonardi Gino" userId="ddc032f0-4bab-4bc6-bf2a-0fa4410a7d0b" providerId="ADAL" clId="{D1887594-C4D6-4571-9E8D-4BF216257CEC}" dt="2022-04-27T14:51:18.444" v="304" actId="20577"/>
          <ac:spMkLst>
            <pc:docMk/>
            <pc:sldMk cId="2919719810" sldId="272"/>
            <ac:spMk id="3" creationId="{36A2891F-4BFE-4049-B62D-87494EBE40D0}"/>
          </ac:spMkLst>
        </pc:spChg>
      </pc:sldChg>
      <pc:sldChg chg="add del">
        <pc:chgData name="Leonardi Gino" userId="ddc032f0-4bab-4bc6-bf2a-0fa4410a7d0b" providerId="ADAL" clId="{D1887594-C4D6-4571-9E8D-4BF216257CEC}" dt="2022-04-27T14:37:52.188" v="19" actId="47"/>
        <pc:sldMkLst>
          <pc:docMk/>
          <pc:sldMk cId="1271831674" sldId="273"/>
        </pc:sldMkLst>
      </pc:sldChg>
      <pc:sldChg chg="delSp modSp new mod modNotesTx">
        <pc:chgData name="Leonardi Gino" userId="ddc032f0-4bab-4bc6-bf2a-0fa4410a7d0b" providerId="ADAL" clId="{D1887594-C4D6-4571-9E8D-4BF216257CEC}" dt="2022-04-27T14:54:10.761" v="328" actId="5793"/>
        <pc:sldMkLst>
          <pc:docMk/>
          <pc:sldMk cId="2627078279" sldId="273"/>
        </pc:sldMkLst>
        <pc:spChg chg="del">
          <ac:chgData name="Leonardi Gino" userId="ddc032f0-4bab-4bc6-bf2a-0fa4410a7d0b" providerId="ADAL" clId="{D1887594-C4D6-4571-9E8D-4BF216257CEC}" dt="2022-04-27T14:51:36.907" v="306" actId="478"/>
          <ac:spMkLst>
            <pc:docMk/>
            <pc:sldMk cId="2627078279" sldId="273"/>
            <ac:spMk id="2" creationId="{DBC33589-6B44-46F4-ABC3-5CA2E4564970}"/>
          </ac:spMkLst>
        </pc:spChg>
        <pc:spChg chg="mod">
          <ac:chgData name="Leonardi Gino" userId="ddc032f0-4bab-4bc6-bf2a-0fa4410a7d0b" providerId="ADAL" clId="{D1887594-C4D6-4571-9E8D-4BF216257CEC}" dt="2022-04-27T14:54:10.761" v="328" actId="5793"/>
          <ac:spMkLst>
            <pc:docMk/>
            <pc:sldMk cId="2627078279" sldId="273"/>
            <ac:spMk id="3" creationId="{35AB8C34-4397-47B2-BA61-A38B15163D82}"/>
          </ac:spMkLst>
        </pc:spChg>
      </pc:sldChg>
      <pc:sldChg chg="add del">
        <pc:chgData name="Leonardi Gino" userId="ddc032f0-4bab-4bc6-bf2a-0fa4410a7d0b" providerId="ADAL" clId="{D1887594-C4D6-4571-9E8D-4BF216257CEC}" dt="2022-04-27T14:37:52.188" v="19" actId="47"/>
        <pc:sldMkLst>
          <pc:docMk/>
          <pc:sldMk cId="1820545486" sldId="274"/>
        </pc:sldMkLst>
      </pc:sldChg>
      <pc:sldChg chg="modSp new mod">
        <pc:chgData name="Leonardi Gino" userId="ddc032f0-4bab-4bc6-bf2a-0fa4410a7d0b" providerId="ADAL" clId="{D1887594-C4D6-4571-9E8D-4BF216257CEC}" dt="2022-04-27T14:55:01.885" v="336" actId="27636"/>
        <pc:sldMkLst>
          <pc:docMk/>
          <pc:sldMk cId="4270434540" sldId="274"/>
        </pc:sldMkLst>
        <pc:spChg chg="mod">
          <ac:chgData name="Leonardi Gino" userId="ddc032f0-4bab-4bc6-bf2a-0fa4410a7d0b" providerId="ADAL" clId="{D1887594-C4D6-4571-9E8D-4BF216257CEC}" dt="2022-04-27T14:54:43.444" v="330"/>
          <ac:spMkLst>
            <pc:docMk/>
            <pc:sldMk cId="4270434540" sldId="274"/>
            <ac:spMk id="2" creationId="{282F2986-A437-49BC-AA2B-E9893301DD57}"/>
          </ac:spMkLst>
        </pc:spChg>
        <pc:spChg chg="mod">
          <ac:chgData name="Leonardi Gino" userId="ddc032f0-4bab-4bc6-bf2a-0fa4410a7d0b" providerId="ADAL" clId="{D1887594-C4D6-4571-9E8D-4BF216257CEC}" dt="2022-04-27T14:55:01.885" v="336" actId="27636"/>
          <ac:spMkLst>
            <pc:docMk/>
            <pc:sldMk cId="4270434540" sldId="274"/>
            <ac:spMk id="3" creationId="{853E4CAA-CFA3-4282-9615-174B3724CCF8}"/>
          </ac:spMkLst>
        </pc:spChg>
      </pc:sldChg>
      <pc:sldChg chg="add del">
        <pc:chgData name="Leonardi Gino" userId="ddc032f0-4bab-4bc6-bf2a-0fa4410a7d0b" providerId="ADAL" clId="{D1887594-C4D6-4571-9E8D-4BF216257CEC}" dt="2022-04-27T14:37:52.188" v="19" actId="47"/>
        <pc:sldMkLst>
          <pc:docMk/>
          <pc:sldMk cId="842620872" sldId="275"/>
        </pc:sldMkLst>
      </pc:sldChg>
      <pc:sldChg chg="delSp modSp new mod">
        <pc:chgData name="Leonardi Gino" userId="ddc032f0-4bab-4bc6-bf2a-0fa4410a7d0b" providerId="ADAL" clId="{D1887594-C4D6-4571-9E8D-4BF216257CEC}" dt="2022-04-27T14:55:41.432" v="350" actId="27636"/>
        <pc:sldMkLst>
          <pc:docMk/>
          <pc:sldMk cId="2274037992" sldId="275"/>
        </pc:sldMkLst>
        <pc:spChg chg="del">
          <ac:chgData name="Leonardi Gino" userId="ddc032f0-4bab-4bc6-bf2a-0fa4410a7d0b" providerId="ADAL" clId="{D1887594-C4D6-4571-9E8D-4BF216257CEC}" dt="2022-04-27T14:55:22.403" v="338" actId="478"/>
          <ac:spMkLst>
            <pc:docMk/>
            <pc:sldMk cId="2274037992" sldId="275"/>
            <ac:spMk id="2" creationId="{BFA4409D-3DFD-4716-BB28-0622A4678D56}"/>
          </ac:spMkLst>
        </pc:spChg>
        <pc:spChg chg="mod">
          <ac:chgData name="Leonardi Gino" userId="ddc032f0-4bab-4bc6-bf2a-0fa4410a7d0b" providerId="ADAL" clId="{D1887594-C4D6-4571-9E8D-4BF216257CEC}" dt="2022-04-27T14:55:41.432" v="350" actId="27636"/>
          <ac:spMkLst>
            <pc:docMk/>
            <pc:sldMk cId="2274037992" sldId="275"/>
            <ac:spMk id="3" creationId="{00171772-2F25-4301-838A-11B8EA8E2584}"/>
          </ac:spMkLst>
        </pc:spChg>
      </pc:sldChg>
      <pc:sldChg chg="delSp modSp new mod">
        <pc:chgData name="Leonardi Gino" userId="ddc032f0-4bab-4bc6-bf2a-0fa4410a7d0b" providerId="ADAL" clId="{D1887594-C4D6-4571-9E8D-4BF216257CEC}" dt="2022-04-27T14:56:04.060" v="355" actId="27636"/>
        <pc:sldMkLst>
          <pc:docMk/>
          <pc:sldMk cId="3784248397" sldId="276"/>
        </pc:sldMkLst>
        <pc:spChg chg="del">
          <ac:chgData name="Leonardi Gino" userId="ddc032f0-4bab-4bc6-bf2a-0fa4410a7d0b" providerId="ADAL" clId="{D1887594-C4D6-4571-9E8D-4BF216257CEC}" dt="2022-04-27T14:55:59.246" v="352" actId="478"/>
          <ac:spMkLst>
            <pc:docMk/>
            <pc:sldMk cId="3784248397" sldId="276"/>
            <ac:spMk id="2" creationId="{1C73EADE-7B1E-4F98-93C2-7E68D72A3BD7}"/>
          </ac:spMkLst>
        </pc:spChg>
        <pc:spChg chg="mod">
          <ac:chgData name="Leonardi Gino" userId="ddc032f0-4bab-4bc6-bf2a-0fa4410a7d0b" providerId="ADAL" clId="{D1887594-C4D6-4571-9E8D-4BF216257CEC}" dt="2022-04-27T14:56:04.060" v="355" actId="27636"/>
          <ac:spMkLst>
            <pc:docMk/>
            <pc:sldMk cId="3784248397" sldId="276"/>
            <ac:spMk id="3" creationId="{32E34676-F8D5-4D7F-86B9-18A3E3E1E3F2}"/>
          </ac:spMkLst>
        </pc:spChg>
      </pc:sldChg>
      <pc:sldChg chg="delSp modSp new mod">
        <pc:chgData name="Leonardi Gino" userId="ddc032f0-4bab-4bc6-bf2a-0fa4410a7d0b" providerId="ADAL" clId="{D1887594-C4D6-4571-9E8D-4BF216257CEC}" dt="2022-04-27T14:56:44.418" v="371" actId="20577"/>
        <pc:sldMkLst>
          <pc:docMk/>
          <pc:sldMk cId="2563250561" sldId="277"/>
        </pc:sldMkLst>
        <pc:spChg chg="del">
          <ac:chgData name="Leonardi Gino" userId="ddc032f0-4bab-4bc6-bf2a-0fa4410a7d0b" providerId="ADAL" clId="{D1887594-C4D6-4571-9E8D-4BF216257CEC}" dt="2022-04-27T14:56:17.479" v="357" actId="478"/>
          <ac:spMkLst>
            <pc:docMk/>
            <pc:sldMk cId="2563250561" sldId="277"/>
            <ac:spMk id="2" creationId="{C719DBA6-1DB7-4CC9-BFB8-6EABA079DDFB}"/>
          </ac:spMkLst>
        </pc:spChg>
        <pc:spChg chg="mod">
          <ac:chgData name="Leonardi Gino" userId="ddc032f0-4bab-4bc6-bf2a-0fa4410a7d0b" providerId="ADAL" clId="{D1887594-C4D6-4571-9E8D-4BF216257CEC}" dt="2022-04-27T14:56:44.418" v="371" actId="20577"/>
          <ac:spMkLst>
            <pc:docMk/>
            <pc:sldMk cId="2563250561" sldId="277"/>
            <ac:spMk id="3" creationId="{5F9ED800-E169-48C2-87EC-9F005CB998D0}"/>
          </ac:spMkLst>
        </pc:spChg>
      </pc:sldChg>
      <pc:sldChg chg="delSp modSp new mod">
        <pc:chgData name="Leonardi Gino" userId="ddc032f0-4bab-4bc6-bf2a-0fa4410a7d0b" providerId="ADAL" clId="{D1887594-C4D6-4571-9E8D-4BF216257CEC}" dt="2022-04-27T14:57:17.096" v="384" actId="6549"/>
        <pc:sldMkLst>
          <pc:docMk/>
          <pc:sldMk cId="1678894132" sldId="278"/>
        </pc:sldMkLst>
        <pc:spChg chg="del">
          <ac:chgData name="Leonardi Gino" userId="ddc032f0-4bab-4bc6-bf2a-0fa4410a7d0b" providerId="ADAL" clId="{D1887594-C4D6-4571-9E8D-4BF216257CEC}" dt="2022-04-27T14:57:05.645" v="374" actId="478"/>
          <ac:spMkLst>
            <pc:docMk/>
            <pc:sldMk cId="1678894132" sldId="278"/>
            <ac:spMk id="2" creationId="{986F2DEB-32EF-433F-8D46-4FA8783BD7CD}"/>
          </ac:spMkLst>
        </pc:spChg>
        <pc:spChg chg="mod">
          <ac:chgData name="Leonardi Gino" userId="ddc032f0-4bab-4bc6-bf2a-0fa4410a7d0b" providerId="ADAL" clId="{D1887594-C4D6-4571-9E8D-4BF216257CEC}" dt="2022-04-27T14:57:17.096" v="384" actId="6549"/>
          <ac:spMkLst>
            <pc:docMk/>
            <pc:sldMk cId="1678894132" sldId="278"/>
            <ac:spMk id="3" creationId="{EB74F812-1C5E-4058-81B7-54173724F9EA}"/>
          </ac:spMkLst>
        </pc:spChg>
      </pc:sldChg>
    </pc:docChg>
  </pc:docChgLst>
  <pc:docChgLst>
    <pc:chgData name="Leonardi Gino" userId="ddc032f0-4bab-4bc6-bf2a-0fa4410a7d0b" providerId="ADAL" clId="{3BEC9FC2-2E9F-47AF-A3C9-E96B7D89A14F}"/>
    <pc:docChg chg="undo redo custSel addSld delSld modSld">
      <pc:chgData name="Leonardi Gino" userId="ddc032f0-4bab-4bc6-bf2a-0fa4410a7d0b" providerId="ADAL" clId="{3BEC9FC2-2E9F-47AF-A3C9-E96B7D89A14F}" dt="2022-04-28T15:27:45.169" v="153" actId="6549"/>
      <pc:docMkLst>
        <pc:docMk/>
      </pc:docMkLst>
      <pc:sldChg chg="modSp mod">
        <pc:chgData name="Leonardi Gino" userId="ddc032f0-4bab-4bc6-bf2a-0fa4410a7d0b" providerId="ADAL" clId="{3BEC9FC2-2E9F-47AF-A3C9-E96B7D89A14F}" dt="2022-04-28T14:38:05.070" v="11" actId="20577"/>
        <pc:sldMkLst>
          <pc:docMk/>
          <pc:sldMk cId="718753026" sldId="256"/>
        </pc:sldMkLst>
        <pc:spChg chg="mod">
          <ac:chgData name="Leonardi Gino" userId="ddc032f0-4bab-4bc6-bf2a-0fa4410a7d0b" providerId="ADAL" clId="{3BEC9FC2-2E9F-47AF-A3C9-E96B7D89A14F}" dt="2022-04-28T14:38:05.070" v="11" actId="20577"/>
          <ac:spMkLst>
            <pc:docMk/>
            <pc:sldMk cId="718753026" sldId="256"/>
            <ac:spMk id="2" creationId="{00000000-0000-0000-0000-000000000000}"/>
          </ac:spMkLst>
        </pc:spChg>
      </pc:sldChg>
      <pc:sldChg chg="addSp delSp modSp new mod">
        <pc:chgData name="Leonardi Gino" userId="ddc032f0-4bab-4bc6-bf2a-0fa4410a7d0b" providerId="ADAL" clId="{3BEC9FC2-2E9F-47AF-A3C9-E96B7D89A14F}" dt="2022-04-28T14:40:34.653" v="23"/>
        <pc:sldMkLst>
          <pc:docMk/>
          <pc:sldMk cId="833538671" sldId="257"/>
        </pc:sldMkLst>
        <pc:spChg chg="mod">
          <ac:chgData name="Leonardi Gino" userId="ddc032f0-4bab-4bc6-bf2a-0fa4410a7d0b" providerId="ADAL" clId="{3BEC9FC2-2E9F-47AF-A3C9-E96B7D89A14F}" dt="2022-04-28T14:39:45.472" v="20" actId="20577"/>
          <ac:spMkLst>
            <pc:docMk/>
            <pc:sldMk cId="833538671" sldId="257"/>
            <ac:spMk id="2" creationId="{1C32206F-8947-4C67-BD7A-4BFF2506F9DC}"/>
          </ac:spMkLst>
        </pc:spChg>
        <pc:spChg chg="mod">
          <ac:chgData name="Leonardi Gino" userId="ddc032f0-4bab-4bc6-bf2a-0fa4410a7d0b" providerId="ADAL" clId="{3BEC9FC2-2E9F-47AF-A3C9-E96B7D89A14F}" dt="2022-04-28T14:40:28.309" v="22" actId="27636"/>
          <ac:spMkLst>
            <pc:docMk/>
            <pc:sldMk cId="833538671" sldId="257"/>
            <ac:spMk id="3" creationId="{D4C7DADE-3B50-432E-96EC-8E55CCBE3BAA}"/>
          </ac:spMkLst>
        </pc:spChg>
        <pc:picChg chg="add del mod">
          <ac:chgData name="Leonardi Gino" userId="ddc032f0-4bab-4bc6-bf2a-0fa4410a7d0b" providerId="ADAL" clId="{3BEC9FC2-2E9F-47AF-A3C9-E96B7D89A14F}" dt="2022-04-28T14:39:29.367" v="18"/>
          <ac:picMkLst>
            <pc:docMk/>
            <pc:sldMk cId="833538671" sldId="257"/>
            <ac:picMk id="4" creationId="{92D1BD07-84D2-4F92-A2FB-B3C2B73A88F2}"/>
          </ac:picMkLst>
        </pc:picChg>
        <pc:picChg chg="add mod">
          <ac:chgData name="Leonardi Gino" userId="ddc032f0-4bab-4bc6-bf2a-0fa4410a7d0b" providerId="ADAL" clId="{3BEC9FC2-2E9F-47AF-A3C9-E96B7D89A14F}" dt="2022-04-28T14:40:34.653" v="23"/>
          <ac:picMkLst>
            <pc:docMk/>
            <pc:sldMk cId="833538671" sldId="257"/>
            <ac:picMk id="5" creationId="{06FD0677-1CB1-40C5-85ED-1603491446F3}"/>
          </ac:picMkLst>
        </pc:picChg>
      </pc:sldChg>
      <pc:sldChg chg="addSp delSp modSp new mod">
        <pc:chgData name="Leonardi Gino" userId="ddc032f0-4bab-4bc6-bf2a-0fa4410a7d0b" providerId="ADAL" clId="{3BEC9FC2-2E9F-47AF-A3C9-E96B7D89A14F}" dt="2022-04-28T14:42:08.297" v="61" actId="20577"/>
        <pc:sldMkLst>
          <pc:docMk/>
          <pc:sldMk cId="903300956" sldId="258"/>
        </pc:sldMkLst>
        <pc:spChg chg="del">
          <ac:chgData name="Leonardi Gino" userId="ddc032f0-4bab-4bc6-bf2a-0fa4410a7d0b" providerId="ADAL" clId="{3BEC9FC2-2E9F-47AF-A3C9-E96B7D89A14F}" dt="2022-04-28T14:41:15.943" v="32" actId="478"/>
          <ac:spMkLst>
            <pc:docMk/>
            <pc:sldMk cId="903300956" sldId="258"/>
            <ac:spMk id="2" creationId="{F2931C3D-E284-40A0-A067-6843A46DFDAE}"/>
          </ac:spMkLst>
        </pc:spChg>
        <pc:spChg chg="mod">
          <ac:chgData name="Leonardi Gino" userId="ddc032f0-4bab-4bc6-bf2a-0fa4410a7d0b" providerId="ADAL" clId="{3BEC9FC2-2E9F-47AF-A3C9-E96B7D89A14F}" dt="2022-04-28T14:42:08.297" v="61" actId="20577"/>
          <ac:spMkLst>
            <pc:docMk/>
            <pc:sldMk cId="903300956" sldId="258"/>
            <ac:spMk id="3" creationId="{4ABEAFF4-7939-482B-99AB-124428785346}"/>
          </ac:spMkLst>
        </pc:spChg>
        <pc:picChg chg="add mod">
          <ac:chgData name="Leonardi Gino" userId="ddc032f0-4bab-4bc6-bf2a-0fa4410a7d0b" providerId="ADAL" clId="{3BEC9FC2-2E9F-47AF-A3C9-E96B7D89A14F}" dt="2022-04-28T14:40:38.919" v="25"/>
          <ac:picMkLst>
            <pc:docMk/>
            <pc:sldMk cId="903300956" sldId="258"/>
            <ac:picMk id="4" creationId="{9B4E78C4-F6DC-41F3-B85D-C48699B81404}"/>
          </ac:picMkLst>
        </pc:picChg>
      </pc:sldChg>
      <pc:sldChg chg="addSp delSp modSp new mod">
        <pc:chgData name="Leonardi Gino" userId="ddc032f0-4bab-4bc6-bf2a-0fa4410a7d0b" providerId="ADAL" clId="{3BEC9FC2-2E9F-47AF-A3C9-E96B7D89A14F}" dt="2022-04-28T15:26:26.025" v="151" actId="6549"/>
        <pc:sldMkLst>
          <pc:docMk/>
          <pc:sldMk cId="2062953291" sldId="259"/>
        </pc:sldMkLst>
        <pc:spChg chg="del">
          <ac:chgData name="Leonardi Gino" userId="ddc032f0-4bab-4bc6-bf2a-0fa4410a7d0b" providerId="ADAL" clId="{3BEC9FC2-2E9F-47AF-A3C9-E96B7D89A14F}" dt="2022-04-28T14:44:03.543" v="62" actId="478"/>
          <ac:spMkLst>
            <pc:docMk/>
            <pc:sldMk cId="2062953291" sldId="259"/>
            <ac:spMk id="2" creationId="{97E4EC09-3199-4BF1-AE23-94AA4BD0A8D1}"/>
          </ac:spMkLst>
        </pc:spChg>
        <pc:spChg chg="mod">
          <ac:chgData name="Leonardi Gino" userId="ddc032f0-4bab-4bc6-bf2a-0fa4410a7d0b" providerId="ADAL" clId="{3BEC9FC2-2E9F-47AF-A3C9-E96B7D89A14F}" dt="2022-04-28T15:26:26.025" v="151" actId="6549"/>
          <ac:spMkLst>
            <pc:docMk/>
            <pc:sldMk cId="2062953291" sldId="259"/>
            <ac:spMk id="3" creationId="{DD9E7C51-20A9-45E5-8468-8BE564C7453B}"/>
          </ac:spMkLst>
        </pc:spChg>
        <pc:picChg chg="add mod">
          <ac:chgData name="Leonardi Gino" userId="ddc032f0-4bab-4bc6-bf2a-0fa4410a7d0b" providerId="ADAL" clId="{3BEC9FC2-2E9F-47AF-A3C9-E96B7D89A14F}" dt="2022-04-28T14:40:41.914" v="27"/>
          <ac:picMkLst>
            <pc:docMk/>
            <pc:sldMk cId="2062953291" sldId="259"/>
            <ac:picMk id="4" creationId="{5B0300AA-6190-41E8-B9A4-E23E23549DDD}"/>
          </ac:picMkLst>
        </pc:picChg>
      </pc:sldChg>
      <pc:sldChg chg="addSp delSp modSp new mod">
        <pc:chgData name="Leonardi Gino" userId="ddc032f0-4bab-4bc6-bf2a-0fa4410a7d0b" providerId="ADAL" clId="{3BEC9FC2-2E9F-47AF-A3C9-E96B7D89A14F}" dt="2022-04-28T14:44:49.441" v="71"/>
        <pc:sldMkLst>
          <pc:docMk/>
          <pc:sldMk cId="3183291220" sldId="260"/>
        </pc:sldMkLst>
        <pc:spChg chg="del">
          <ac:chgData name="Leonardi Gino" userId="ddc032f0-4bab-4bc6-bf2a-0fa4410a7d0b" providerId="ADAL" clId="{3BEC9FC2-2E9F-47AF-A3C9-E96B7D89A14F}" dt="2022-04-28T14:44:38.087" v="67" actId="478"/>
          <ac:spMkLst>
            <pc:docMk/>
            <pc:sldMk cId="3183291220" sldId="260"/>
            <ac:spMk id="2" creationId="{D5FDED37-457A-483F-AC78-80FE06906F93}"/>
          </ac:spMkLst>
        </pc:spChg>
        <pc:spChg chg="mod">
          <ac:chgData name="Leonardi Gino" userId="ddc032f0-4bab-4bc6-bf2a-0fa4410a7d0b" providerId="ADAL" clId="{3BEC9FC2-2E9F-47AF-A3C9-E96B7D89A14F}" dt="2022-04-28T14:44:49.441" v="71"/>
          <ac:spMkLst>
            <pc:docMk/>
            <pc:sldMk cId="3183291220" sldId="260"/>
            <ac:spMk id="3" creationId="{E88B3E20-7BC5-47E5-AC97-1A69B66081FF}"/>
          </ac:spMkLst>
        </pc:spChg>
        <pc:picChg chg="add mod">
          <ac:chgData name="Leonardi Gino" userId="ddc032f0-4bab-4bc6-bf2a-0fa4410a7d0b" providerId="ADAL" clId="{3BEC9FC2-2E9F-47AF-A3C9-E96B7D89A14F}" dt="2022-04-28T14:40:44.795" v="29"/>
          <ac:picMkLst>
            <pc:docMk/>
            <pc:sldMk cId="3183291220" sldId="260"/>
            <ac:picMk id="4" creationId="{2E57D3D0-C218-4AC7-B22E-32B413570DA4}"/>
          </ac:picMkLst>
        </pc:picChg>
      </pc:sldChg>
      <pc:sldChg chg="addSp delSp modSp new mod">
        <pc:chgData name="Leonardi Gino" userId="ddc032f0-4bab-4bc6-bf2a-0fa4410a7d0b" providerId="ADAL" clId="{3BEC9FC2-2E9F-47AF-A3C9-E96B7D89A14F}" dt="2022-04-28T15:27:45.169" v="153" actId="6549"/>
        <pc:sldMkLst>
          <pc:docMk/>
          <pc:sldMk cId="997077201" sldId="261"/>
        </pc:sldMkLst>
        <pc:spChg chg="del">
          <ac:chgData name="Leonardi Gino" userId="ddc032f0-4bab-4bc6-bf2a-0fa4410a7d0b" providerId="ADAL" clId="{3BEC9FC2-2E9F-47AF-A3C9-E96B7D89A14F}" dt="2022-04-28T14:46:42.544" v="78" actId="478"/>
          <ac:spMkLst>
            <pc:docMk/>
            <pc:sldMk cId="997077201" sldId="261"/>
            <ac:spMk id="2" creationId="{6D67962B-804A-47E7-8C03-16C2867010F3}"/>
          </ac:spMkLst>
        </pc:spChg>
        <pc:spChg chg="mod">
          <ac:chgData name="Leonardi Gino" userId="ddc032f0-4bab-4bc6-bf2a-0fa4410a7d0b" providerId="ADAL" clId="{3BEC9FC2-2E9F-47AF-A3C9-E96B7D89A14F}" dt="2022-04-28T15:27:45.169" v="153" actId="6549"/>
          <ac:spMkLst>
            <pc:docMk/>
            <pc:sldMk cId="997077201" sldId="261"/>
            <ac:spMk id="3" creationId="{A88A514D-DF5E-432F-AB19-C308BBC7127D}"/>
          </ac:spMkLst>
        </pc:spChg>
        <pc:picChg chg="add mod">
          <ac:chgData name="Leonardi Gino" userId="ddc032f0-4bab-4bc6-bf2a-0fa4410a7d0b" providerId="ADAL" clId="{3BEC9FC2-2E9F-47AF-A3C9-E96B7D89A14F}" dt="2022-04-28T14:40:47.731" v="31"/>
          <ac:picMkLst>
            <pc:docMk/>
            <pc:sldMk cId="997077201" sldId="261"/>
            <ac:picMk id="4" creationId="{C2260F05-2856-4AD2-8120-DBFD0E904612}"/>
          </ac:picMkLst>
        </pc:picChg>
      </pc:sldChg>
      <pc:sldChg chg="addSp delSp modSp new mod">
        <pc:chgData name="Leonardi Gino" userId="ddc032f0-4bab-4bc6-bf2a-0fa4410a7d0b" providerId="ADAL" clId="{3BEC9FC2-2E9F-47AF-A3C9-E96B7D89A14F}" dt="2022-04-28T14:54:41.707" v="130" actId="207"/>
        <pc:sldMkLst>
          <pc:docMk/>
          <pc:sldMk cId="2010090084" sldId="262"/>
        </pc:sldMkLst>
        <pc:spChg chg="del">
          <ac:chgData name="Leonardi Gino" userId="ddc032f0-4bab-4bc6-bf2a-0fa4410a7d0b" providerId="ADAL" clId="{3BEC9FC2-2E9F-47AF-A3C9-E96B7D89A14F}" dt="2022-04-28T14:54:02.989" v="122" actId="478"/>
          <ac:spMkLst>
            <pc:docMk/>
            <pc:sldMk cId="2010090084" sldId="262"/>
            <ac:spMk id="2" creationId="{3E1DA91C-4C35-40A8-81D9-9C04303CBD76}"/>
          </ac:spMkLst>
        </pc:spChg>
        <pc:spChg chg="mod">
          <ac:chgData name="Leonardi Gino" userId="ddc032f0-4bab-4bc6-bf2a-0fa4410a7d0b" providerId="ADAL" clId="{3BEC9FC2-2E9F-47AF-A3C9-E96B7D89A14F}" dt="2022-04-28T14:54:41.707" v="130" actId="207"/>
          <ac:spMkLst>
            <pc:docMk/>
            <pc:sldMk cId="2010090084" sldId="262"/>
            <ac:spMk id="3" creationId="{F4B39CC9-58DA-444A-832D-8CA4DF0CB87F}"/>
          </ac:spMkLst>
        </pc:spChg>
        <pc:picChg chg="add mod">
          <ac:chgData name="Leonardi Gino" userId="ddc032f0-4bab-4bc6-bf2a-0fa4410a7d0b" providerId="ADAL" clId="{3BEC9FC2-2E9F-47AF-A3C9-E96B7D89A14F}" dt="2022-04-28T14:45:04.654" v="77"/>
          <ac:picMkLst>
            <pc:docMk/>
            <pc:sldMk cId="2010090084" sldId="262"/>
            <ac:picMk id="4" creationId="{28C0E420-76A1-449C-92D5-6B231F01E13A}"/>
          </ac:picMkLst>
        </pc:picChg>
      </pc:sldChg>
      <pc:sldChg chg="addSp delSp modSp new mod">
        <pc:chgData name="Leonardi Gino" userId="ddc032f0-4bab-4bc6-bf2a-0fa4410a7d0b" providerId="ADAL" clId="{3BEC9FC2-2E9F-47AF-A3C9-E96B7D89A14F}" dt="2022-04-28T14:53:09.880" v="119" actId="27636"/>
        <pc:sldMkLst>
          <pc:docMk/>
          <pc:sldMk cId="1090330345" sldId="263"/>
        </pc:sldMkLst>
        <pc:spChg chg="del">
          <ac:chgData name="Leonardi Gino" userId="ddc032f0-4bab-4bc6-bf2a-0fa4410a7d0b" providerId="ADAL" clId="{3BEC9FC2-2E9F-47AF-A3C9-E96B7D89A14F}" dt="2022-04-28T14:53:06.180" v="116" actId="478"/>
          <ac:spMkLst>
            <pc:docMk/>
            <pc:sldMk cId="1090330345" sldId="263"/>
            <ac:spMk id="2" creationId="{24E881BD-F977-41F5-99AE-5469D93F3845}"/>
          </ac:spMkLst>
        </pc:spChg>
        <pc:spChg chg="mod">
          <ac:chgData name="Leonardi Gino" userId="ddc032f0-4bab-4bc6-bf2a-0fa4410a7d0b" providerId="ADAL" clId="{3BEC9FC2-2E9F-47AF-A3C9-E96B7D89A14F}" dt="2022-04-28T14:53:09.880" v="119" actId="27636"/>
          <ac:spMkLst>
            <pc:docMk/>
            <pc:sldMk cId="1090330345" sldId="263"/>
            <ac:spMk id="3" creationId="{720FA76E-9654-48EB-8EFB-EAD6A5EFA305}"/>
          </ac:spMkLst>
        </pc:spChg>
        <pc:picChg chg="add mod">
          <ac:chgData name="Leonardi Gino" userId="ddc032f0-4bab-4bc6-bf2a-0fa4410a7d0b" providerId="ADAL" clId="{3BEC9FC2-2E9F-47AF-A3C9-E96B7D89A14F}" dt="2022-04-28T14:45:03.171" v="76"/>
          <ac:picMkLst>
            <pc:docMk/>
            <pc:sldMk cId="1090330345" sldId="263"/>
            <ac:picMk id="4" creationId="{2401A0A3-7FE4-43F5-8D19-D336BC3B748B}"/>
          </ac:picMkLst>
        </pc:picChg>
      </pc:sldChg>
      <pc:sldChg chg="del">
        <pc:chgData name="Leonardi Gino" userId="ddc032f0-4bab-4bc6-bf2a-0fa4410a7d0b" providerId="ADAL" clId="{3BEC9FC2-2E9F-47AF-A3C9-E96B7D89A14F}" dt="2022-04-28T14:39:15.868" v="12" actId="47"/>
        <pc:sldMkLst>
          <pc:docMk/>
          <pc:sldMk cId="663835460" sldId="264"/>
        </pc:sldMkLst>
      </pc:sldChg>
      <pc:sldChg chg="addSp modSp new mod">
        <pc:chgData name="Leonardi Gino" userId="ddc032f0-4bab-4bc6-bf2a-0fa4410a7d0b" providerId="ADAL" clId="{3BEC9FC2-2E9F-47AF-A3C9-E96B7D89A14F}" dt="2022-04-28T14:52:39.818" v="115"/>
        <pc:sldMkLst>
          <pc:docMk/>
          <pc:sldMk cId="1329725013" sldId="264"/>
        </pc:sldMkLst>
        <pc:spChg chg="mod">
          <ac:chgData name="Leonardi Gino" userId="ddc032f0-4bab-4bc6-bf2a-0fa4410a7d0b" providerId="ADAL" clId="{3BEC9FC2-2E9F-47AF-A3C9-E96B7D89A14F}" dt="2022-04-28T14:52:07.408" v="114" actId="20577"/>
          <ac:spMkLst>
            <pc:docMk/>
            <pc:sldMk cId="1329725013" sldId="264"/>
            <ac:spMk id="2" creationId="{465FDAA5-154C-456E-8EE7-AF096FD281EB}"/>
          </ac:spMkLst>
        </pc:spChg>
        <pc:spChg chg="mod">
          <ac:chgData name="Leonardi Gino" userId="ddc032f0-4bab-4bc6-bf2a-0fa4410a7d0b" providerId="ADAL" clId="{3BEC9FC2-2E9F-47AF-A3C9-E96B7D89A14F}" dt="2022-04-28T14:52:39.818" v="115"/>
          <ac:spMkLst>
            <pc:docMk/>
            <pc:sldMk cId="1329725013" sldId="264"/>
            <ac:spMk id="3" creationId="{1E6E27CD-A198-4BF9-A149-CB893492A2F3}"/>
          </ac:spMkLst>
        </pc:spChg>
        <pc:picChg chg="add mod">
          <ac:chgData name="Leonardi Gino" userId="ddc032f0-4bab-4bc6-bf2a-0fa4410a7d0b" providerId="ADAL" clId="{3BEC9FC2-2E9F-47AF-A3C9-E96B7D89A14F}" dt="2022-04-28T14:45:02.087" v="75"/>
          <ac:picMkLst>
            <pc:docMk/>
            <pc:sldMk cId="1329725013" sldId="264"/>
            <ac:picMk id="4" creationId="{41DDAA87-10A9-4FA5-A0F8-FF992C5BD5FF}"/>
          </ac:picMkLst>
        </pc:picChg>
      </pc:sldChg>
      <pc:sldChg chg="addSp delSp modSp new mod">
        <pc:chgData name="Leonardi Gino" userId="ddc032f0-4bab-4bc6-bf2a-0fa4410a7d0b" providerId="ADAL" clId="{3BEC9FC2-2E9F-47AF-A3C9-E96B7D89A14F}" dt="2022-04-28T14:55:33.862" v="135"/>
        <pc:sldMkLst>
          <pc:docMk/>
          <pc:sldMk cId="2637314290" sldId="265"/>
        </pc:sldMkLst>
        <pc:spChg chg="del">
          <ac:chgData name="Leonardi Gino" userId="ddc032f0-4bab-4bc6-bf2a-0fa4410a7d0b" providerId="ADAL" clId="{3BEC9FC2-2E9F-47AF-A3C9-E96B7D89A14F}" dt="2022-04-28T14:55:14.040" v="133" actId="478"/>
          <ac:spMkLst>
            <pc:docMk/>
            <pc:sldMk cId="2637314290" sldId="265"/>
            <ac:spMk id="2" creationId="{16C38802-3ACE-4137-9EEC-9455E34A289F}"/>
          </ac:spMkLst>
        </pc:spChg>
        <pc:spChg chg="add del mod">
          <ac:chgData name="Leonardi Gino" userId="ddc032f0-4bab-4bc6-bf2a-0fa4410a7d0b" providerId="ADAL" clId="{3BEC9FC2-2E9F-47AF-A3C9-E96B7D89A14F}" dt="2022-04-28T14:55:33.862" v="135"/>
          <ac:spMkLst>
            <pc:docMk/>
            <pc:sldMk cId="2637314290" sldId="265"/>
            <ac:spMk id="3" creationId="{9905B83D-99E6-4817-A409-8C95867653EE}"/>
          </ac:spMkLst>
        </pc:spChg>
        <pc:spChg chg="add del mod">
          <ac:chgData name="Leonardi Gino" userId="ddc032f0-4bab-4bc6-bf2a-0fa4410a7d0b" providerId="ADAL" clId="{3BEC9FC2-2E9F-47AF-A3C9-E96B7D89A14F}" dt="2022-04-28T14:55:12.210" v="132"/>
          <ac:spMkLst>
            <pc:docMk/>
            <pc:sldMk cId="2637314290" sldId="265"/>
            <ac:spMk id="5" creationId="{42B16C54-5C56-42F4-B83C-80FE8BE030ED}"/>
          </ac:spMkLst>
        </pc:spChg>
        <pc:picChg chg="add mod">
          <ac:chgData name="Leonardi Gino" userId="ddc032f0-4bab-4bc6-bf2a-0fa4410a7d0b" providerId="ADAL" clId="{3BEC9FC2-2E9F-47AF-A3C9-E96B7D89A14F}" dt="2022-04-28T14:53:17.267" v="121"/>
          <ac:picMkLst>
            <pc:docMk/>
            <pc:sldMk cId="2637314290" sldId="265"/>
            <ac:picMk id="4" creationId="{2A126623-DA1C-4A96-8481-AE9FE04C5350}"/>
          </ac:picMkLst>
        </pc:picChg>
      </pc:sldChg>
      <pc:sldChg chg="addSp delSp modSp new mod">
        <pc:chgData name="Leonardi Gino" userId="ddc032f0-4bab-4bc6-bf2a-0fa4410a7d0b" providerId="ADAL" clId="{3BEC9FC2-2E9F-47AF-A3C9-E96B7D89A14F}" dt="2022-04-28T14:58:09.756" v="140"/>
        <pc:sldMkLst>
          <pc:docMk/>
          <pc:sldMk cId="2313540592" sldId="266"/>
        </pc:sldMkLst>
        <pc:spChg chg="del">
          <ac:chgData name="Leonardi Gino" userId="ddc032f0-4bab-4bc6-bf2a-0fa4410a7d0b" providerId="ADAL" clId="{3BEC9FC2-2E9F-47AF-A3C9-E96B7D89A14F}" dt="2022-04-28T14:55:45.052" v="138" actId="478"/>
          <ac:spMkLst>
            <pc:docMk/>
            <pc:sldMk cId="2313540592" sldId="266"/>
            <ac:spMk id="2" creationId="{A2A239FA-9E5D-4F50-91EE-37DFFC33C77A}"/>
          </ac:spMkLst>
        </pc:spChg>
        <pc:spChg chg="mod">
          <ac:chgData name="Leonardi Gino" userId="ddc032f0-4bab-4bc6-bf2a-0fa4410a7d0b" providerId="ADAL" clId="{3BEC9FC2-2E9F-47AF-A3C9-E96B7D89A14F}" dt="2022-04-28T14:58:09.756" v="140"/>
          <ac:spMkLst>
            <pc:docMk/>
            <pc:sldMk cId="2313540592" sldId="266"/>
            <ac:spMk id="3" creationId="{3AD14C25-5CEB-4A07-91CF-8BC6538B3F87}"/>
          </ac:spMkLst>
        </pc:spChg>
        <pc:picChg chg="add mod">
          <ac:chgData name="Leonardi Gino" userId="ddc032f0-4bab-4bc6-bf2a-0fa4410a7d0b" providerId="ADAL" clId="{3BEC9FC2-2E9F-47AF-A3C9-E96B7D89A14F}" dt="2022-04-28T14:55:40.405" v="137"/>
          <ac:picMkLst>
            <pc:docMk/>
            <pc:sldMk cId="2313540592" sldId="266"/>
            <ac:picMk id="4" creationId="{DE885869-11C2-4865-8D1B-7BB940C9458F}"/>
          </ac:picMkLst>
        </pc:picChg>
      </pc:sldChg>
      <pc:sldChg chg="del">
        <pc:chgData name="Leonardi Gino" userId="ddc032f0-4bab-4bc6-bf2a-0fa4410a7d0b" providerId="ADAL" clId="{3BEC9FC2-2E9F-47AF-A3C9-E96B7D89A14F}" dt="2022-04-28T14:39:15.868" v="12" actId="47"/>
        <pc:sldMkLst>
          <pc:docMk/>
          <pc:sldMk cId="894238340" sldId="267"/>
        </pc:sldMkLst>
      </pc:sldChg>
      <pc:sldChg chg="addSp modSp new del">
        <pc:chgData name="Leonardi Gino" userId="ddc032f0-4bab-4bc6-bf2a-0fa4410a7d0b" providerId="ADAL" clId="{3BEC9FC2-2E9F-47AF-A3C9-E96B7D89A14F}" dt="2022-04-28T14:59:16.703" v="143" actId="47"/>
        <pc:sldMkLst>
          <pc:docMk/>
          <pc:sldMk cId="2634814637" sldId="267"/>
        </pc:sldMkLst>
        <pc:picChg chg="add mod">
          <ac:chgData name="Leonardi Gino" userId="ddc032f0-4bab-4bc6-bf2a-0fa4410a7d0b" providerId="ADAL" clId="{3BEC9FC2-2E9F-47AF-A3C9-E96B7D89A14F}" dt="2022-04-28T14:58:18.163" v="142"/>
          <ac:picMkLst>
            <pc:docMk/>
            <pc:sldMk cId="2634814637" sldId="267"/>
            <ac:picMk id="4" creationId="{8519F83E-2162-4080-B3C3-7357E43AB3CD}"/>
          </ac:picMkLst>
        </pc:picChg>
      </pc:sldChg>
      <pc:sldChg chg="del">
        <pc:chgData name="Leonardi Gino" userId="ddc032f0-4bab-4bc6-bf2a-0fa4410a7d0b" providerId="ADAL" clId="{3BEC9FC2-2E9F-47AF-A3C9-E96B7D89A14F}" dt="2022-04-28T14:39:15.868" v="12" actId="47"/>
        <pc:sldMkLst>
          <pc:docMk/>
          <pc:sldMk cId="2885999994" sldId="268"/>
        </pc:sldMkLst>
      </pc:sldChg>
      <pc:sldChg chg="del">
        <pc:chgData name="Leonardi Gino" userId="ddc032f0-4bab-4bc6-bf2a-0fa4410a7d0b" providerId="ADAL" clId="{3BEC9FC2-2E9F-47AF-A3C9-E96B7D89A14F}" dt="2022-04-28T14:39:15.868" v="12" actId="47"/>
        <pc:sldMkLst>
          <pc:docMk/>
          <pc:sldMk cId="4249386390" sldId="269"/>
        </pc:sldMkLst>
      </pc:sldChg>
      <pc:sldChg chg="del">
        <pc:chgData name="Leonardi Gino" userId="ddc032f0-4bab-4bc6-bf2a-0fa4410a7d0b" providerId="ADAL" clId="{3BEC9FC2-2E9F-47AF-A3C9-E96B7D89A14F}" dt="2022-04-28T14:39:15.868" v="12" actId="47"/>
        <pc:sldMkLst>
          <pc:docMk/>
          <pc:sldMk cId="1929839866" sldId="270"/>
        </pc:sldMkLst>
      </pc:sldChg>
      <pc:sldChg chg="del">
        <pc:chgData name="Leonardi Gino" userId="ddc032f0-4bab-4bc6-bf2a-0fa4410a7d0b" providerId="ADAL" clId="{3BEC9FC2-2E9F-47AF-A3C9-E96B7D89A14F}" dt="2022-04-28T14:39:15.868" v="12" actId="47"/>
        <pc:sldMkLst>
          <pc:docMk/>
          <pc:sldMk cId="4135327381" sldId="271"/>
        </pc:sldMkLst>
      </pc:sldChg>
      <pc:sldChg chg="del">
        <pc:chgData name="Leonardi Gino" userId="ddc032f0-4bab-4bc6-bf2a-0fa4410a7d0b" providerId="ADAL" clId="{3BEC9FC2-2E9F-47AF-A3C9-E96B7D89A14F}" dt="2022-04-28T14:39:15.868" v="12" actId="47"/>
        <pc:sldMkLst>
          <pc:docMk/>
          <pc:sldMk cId="2919719810" sldId="272"/>
        </pc:sldMkLst>
      </pc:sldChg>
      <pc:sldChg chg="del">
        <pc:chgData name="Leonardi Gino" userId="ddc032f0-4bab-4bc6-bf2a-0fa4410a7d0b" providerId="ADAL" clId="{3BEC9FC2-2E9F-47AF-A3C9-E96B7D89A14F}" dt="2022-04-28T14:39:15.868" v="12" actId="47"/>
        <pc:sldMkLst>
          <pc:docMk/>
          <pc:sldMk cId="2627078279" sldId="273"/>
        </pc:sldMkLst>
      </pc:sldChg>
      <pc:sldChg chg="del">
        <pc:chgData name="Leonardi Gino" userId="ddc032f0-4bab-4bc6-bf2a-0fa4410a7d0b" providerId="ADAL" clId="{3BEC9FC2-2E9F-47AF-A3C9-E96B7D89A14F}" dt="2022-04-28T14:39:15.868" v="12" actId="47"/>
        <pc:sldMkLst>
          <pc:docMk/>
          <pc:sldMk cId="4270434540" sldId="274"/>
        </pc:sldMkLst>
      </pc:sldChg>
      <pc:sldChg chg="del">
        <pc:chgData name="Leonardi Gino" userId="ddc032f0-4bab-4bc6-bf2a-0fa4410a7d0b" providerId="ADAL" clId="{3BEC9FC2-2E9F-47AF-A3C9-E96B7D89A14F}" dt="2022-04-28T14:39:15.868" v="12" actId="47"/>
        <pc:sldMkLst>
          <pc:docMk/>
          <pc:sldMk cId="2274037992" sldId="275"/>
        </pc:sldMkLst>
      </pc:sldChg>
      <pc:sldChg chg="del">
        <pc:chgData name="Leonardi Gino" userId="ddc032f0-4bab-4bc6-bf2a-0fa4410a7d0b" providerId="ADAL" clId="{3BEC9FC2-2E9F-47AF-A3C9-E96B7D89A14F}" dt="2022-04-28T14:39:15.868" v="12" actId="47"/>
        <pc:sldMkLst>
          <pc:docMk/>
          <pc:sldMk cId="3784248397" sldId="276"/>
        </pc:sldMkLst>
      </pc:sldChg>
      <pc:sldChg chg="del">
        <pc:chgData name="Leonardi Gino" userId="ddc032f0-4bab-4bc6-bf2a-0fa4410a7d0b" providerId="ADAL" clId="{3BEC9FC2-2E9F-47AF-A3C9-E96B7D89A14F}" dt="2022-04-28T14:39:15.868" v="12" actId="47"/>
        <pc:sldMkLst>
          <pc:docMk/>
          <pc:sldMk cId="2563250561" sldId="277"/>
        </pc:sldMkLst>
      </pc:sldChg>
      <pc:sldChg chg="del">
        <pc:chgData name="Leonardi Gino" userId="ddc032f0-4bab-4bc6-bf2a-0fa4410a7d0b" providerId="ADAL" clId="{3BEC9FC2-2E9F-47AF-A3C9-E96B7D89A14F}" dt="2022-04-28T14:39:15.868" v="12" actId="47"/>
        <pc:sldMkLst>
          <pc:docMk/>
          <pc:sldMk cId="1678894132" sldId="278"/>
        </pc:sldMkLst>
      </pc:sldChg>
    </pc:docChg>
  </pc:docChgLst>
  <pc:docChgLst>
    <pc:chgData name="Leonardi Gino" userId="ddc032f0-4bab-4bc6-bf2a-0fa4410a7d0b" providerId="ADAL" clId="{05F2AB0F-2FCE-44B8-9095-C6D3C9FE5EBB}"/>
    <pc:docChg chg="undo custSel modSld">
      <pc:chgData name="Leonardi Gino" userId="ddc032f0-4bab-4bc6-bf2a-0fa4410a7d0b" providerId="ADAL" clId="{05F2AB0F-2FCE-44B8-9095-C6D3C9FE5EBB}" dt="2022-04-27T14:07:50.037" v="16" actId="27636"/>
      <pc:docMkLst>
        <pc:docMk/>
      </pc:docMkLst>
      <pc:sldChg chg="modSp mod">
        <pc:chgData name="Leonardi Gino" userId="ddc032f0-4bab-4bc6-bf2a-0fa4410a7d0b" providerId="ADAL" clId="{05F2AB0F-2FCE-44B8-9095-C6D3C9FE5EBB}" dt="2022-04-27T14:07:30.189" v="6" actId="6549"/>
        <pc:sldMkLst>
          <pc:docMk/>
          <pc:sldMk cId="718753026" sldId="256"/>
        </pc:sldMkLst>
        <pc:spChg chg="mod">
          <ac:chgData name="Leonardi Gino" userId="ddc032f0-4bab-4bc6-bf2a-0fa4410a7d0b" providerId="ADAL" clId="{05F2AB0F-2FCE-44B8-9095-C6D3C9FE5EBB}" dt="2022-04-27T14:07:30.189" v="6" actId="6549"/>
          <ac:spMkLst>
            <pc:docMk/>
            <pc:sldMk cId="718753026" sldId="256"/>
            <ac:spMk id="2" creationId="{00000000-0000-0000-0000-000000000000}"/>
          </ac:spMkLst>
        </pc:spChg>
        <pc:spChg chg="mod">
          <ac:chgData name="Leonardi Gino" userId="ddc032f0-4bab-4bc6-bf2a-0fa4410a7d0b" providerId="ADAL" clId="{05F2AB0F-2FCE-44B8-9095-C6D3C9FE5EBB}" dt="2022-04-27T14:07:24.133" v="4" actId="20577"/>
          <ac:spMkLst>
            <pc:docMk/>
            <pc:sldMk cId="718753026" sldId="256"/>
            <ac:spMk id="3" creationId="{00000000-0000-0000-0000-000000000000}"/>
          </ac:spMkLst>
        </pc:spChg>
      </pc:sldChg>
      <pc:sldChg chg="modSp mod modAnim">
        <pc:chgData name="Leonardi Gino" userId="ddc032f0-4bab-4bc6-bf2a-0fa4410a7d0b" providerId="ADAL" clId="{05F2AB0F-2FCE-44B8-9095-C6D3C9FE5EBB}" dt="2022-04-27T14:07:50.037" v="16" actId="27636"/>
        <pc:sldMkLst>
          <pc:docMk/>
          <pc:sldMk cId="663835460" sldId="264"/>
        </pc:sldMkLst>
        <pc:spChg chg="mod">
          <ac:chgData name="Leonardi Gino" userId="ddc032f0-4bab-4bc6-bf2a-0fa4410a7d0b" providerId="ADAL" clId="{05F2AB0F-2FCE-44B8-9095-C6D3C9FE5EBB}" dt="2022-04-27T14:07:50.037" v="16" actId="27636"/>
          <ac:spMkLst>
            <pc:docMk/>
            <pc:sldMk cId="663835460" sldId="264"/>
            <ac:spMk id="3" creationId="{F41294F6-0B6E-4551-BC16-03D5A08706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2DA15-DA85-B44D-A787-B2E63FF97AD5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B2CCB-F20F-2841-B5E2-61A1BB077A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382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55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8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3950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70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98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4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06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01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4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42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43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29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7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6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36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 Interfacce</a:t>
            </a:r>
            <a:br>
              <a:rPr lang="it-IT" dirty="0"/>
            </a:br>
            <a:endParaRPr lang="it-IT" sz="24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5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05B83D-99E6-4817-A409-8C9586765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8235"/>
            <a:ext cx="8596668" cy="5753127"/>
          </a:xfrm>
        </p:spPr>
        <p:txBody>
          <a:bodyPr/>
          <a:lstStyle/>
          <a:p>
            <a:r>
              <a:rPr lang="it-IT" dirty="0"/>
              <a:t>L'implementazione viene specificata tramite l'</a:t>
            </a:r>
            <a:r>
              <a:rPr lang="it-IT" dirty="0" err="1"/>
              <a:t>override</a:t>
            </a:r>
            <a:r>
              <a:rPr lang="it-IT" dirty="0"/>
              <a:t> di un metodo, che è un membro di una classe non astratta.</a:t>
            </a:r>
          </a:p>
          <a:p>
            <a:r>
              <a:rPr lang="it-IT" dirty="0"/>
              <a:t>Non è possibile usare il modificatore </a:t>
            </a:r>
            <a:r>
              <a:rPr lang="it-IT" dirty="0" err="1"/>
              <a:t>static</a:t>
            </a:r>
            <a:r>
              <a:rPr lang="it-IT" dirty="0"/>
              <a:t> o </a:t>
            </a:r>
            <a:r>
              <a:rPr lang="it-IT" dirty="0" err="1"/>
              <a:t>virtual</a:t>
            </a:r>
            <a:r>
              <a:rPr lang="it-IT" dirty="0"/>
              <a:t> in una dichiarazione di un metodo astratto.</a:t>
            </a:r>
          </a:p>
          <a:p>
            <a:r>
              <a:rPr lang="it-IT" dirty="0"/>
              <a:t>Le proprietà astratte si comportano come i metodi astratti, ad eccezione delle differenze nella sintassi di dichiarazione e di chiamata.</a:t>
            </a:r>
          </a:p>
          <a:p>
            <a:r>
              <a:rPr lang="it-IT" dirty="0"/>
              <a:t>Non è possibile usare il modificatore abstract su una proprietà </a:t>
            </a:r>
            <a:r>
              <a:rPr lang="it-IT" dirty="0" err="1"/>
              <a:t>static</a:t>
            </a:r>
            <a:r>
              <a:rPr lang="it-IT" dirty="0"/>
              <a:t>.</a:t>
            </a:r>
          </a:p>
          <a:p>
            <a:r>
              <a:rPr lang="it-IT" dirty="0"/>
              <a:t>Una proprietà astratta ereditata può essere sottoposta a </a:t>
            </a:r>
            <a:r>
              <a:rPr lang="it-IT" dirty="0" err="1"/>
              <a:t>override</a:t>
            </a:r>
            <a:r>
              <a:rPr lang="it-IT" dirty="0"/>
              <a:t> in una classe derivata includendo una dichiarazione di proprietà che usa il modificatore di </a:t>
            </a:r>
            <a:r>
              <a:rPr lang="it-IT" dirty="0" err="1"/>
              <a:t>override</a:t>
            </a:r>
            <a:r>
              <a:rPr lang="it-IT" dirty="0"/>
              <a:t>.</a:t>
            </a:r>
          </a:p>
          <a:p>
            <a:r>
              <a:rPr lang="it-IT" dirty="0"/>
              <a:t>Per altre informazioni sulle classi astratte, vedere Classi e membri delle classi astratte e </a:t>
            </a:r>
            <a:r>
              <a:rPr lang="it-IT" dirty="0" err="1"/>
              <a:t>sealed</a:t>
            </a:r>
            <a:r>
              <a:rPr lang="it-IT" dirty="0"/>
              <a:t>.</a:t>
            </a:r>
          </a:p>
          <a:p>
            <a:r>
              <a:rPr lang="it-IT" dirty="0"/>
              <a:t>Una classe astratta deve specificare l'implementazione per tutti i membri di interfaccia.</a:t>
            </a:r>
          </a:p>
          <a:p>
            <a:r>
              <a:rPr lang="it-IT" dirty="0"/>
              <a:t>Una classe astratta che implementa un'interfaccia può eseguire il mapping dei metodi di interfaccia su metodi astratti. Ad esempio: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26623-DA1C-4A96-8481-AE9FE04C5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1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D14C25-5CEB-4A07-91CF-8BC6538B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7749"/>
            <a:ext cx="8596668" cy="5673614"/>
          </a:xfrm>
        </p:spPr>
        <p:txBody>
          <a:bodyPr/>
          <a:lstStyle/>
          <a:p>
            <a:r>
              <a:rPr lang="en-US" dirty="0"/>
              <a:t>interface I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void M();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abstract class C : I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 abstract void M();</a:t>
            </a:r>
          </a:p>
          <a:p>
            <a:r>
              <a:rPr lang="en-US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85869-11C2-4865-8D1B-7BB940C94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4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32206F-8947-4C67-BD7A-4BFF2506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Interfacce: </a:t>
            </a:r>
            <a:br>
              <a:rPr lang="it-IT" dirty="0"/>
            </a:br>
            <a:r>
              <a:rPr lang="it-IT" dirty="0"/>
              <a:t>definire il comportamento per più tipi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C7DADE-3B50-432E-96EC-8E55CCBE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/>
              <a:t>Un'interfaccia contiene definizioni per un gruppo di funzionalità correlate che un non astratto class o un oggetto </a:t>
            </a:r>
            <a:r>
              <a:rPr lang="it-IT" dirty="0" err="1"/>
              <a:t>struct</a:t>
            </a:r>
            <a:r>
              <a:rPr lang="it-IT" dirty="0"/>
              <a:t> deve implementare.</a:t>
            </a:r>
          </a:p>
          <a:p>
            <a:r>
              <a:rPr lang="it-IT" dirty="0"/>
              <a:t>Un'interfaccia può definire </a:t>
            </a:r>
            <a:r>
              <a:rPr lang="it-IT" dirty="0" err="1"/>
              <a:t>static</a:t>
            </a:r>
            <a:r>
              <a:rPr lang="it-IT" dirty="0"/>
              <a:t> metodi, che devono avere un'implementazione.</a:t>
            </a:r>
          </a:p>
          <a:p>
            <a:r>
              <a:rPr lang="it-IT" dirty="0"/>
              <a:t>A partire da C# 8.0, un'interfaccia può definire un'implementazione predefinita per i membri. </a:t>
            </a:r>
          </a:p>
          <a:p>
            <a:r>
              <a:rPr lang="it-IT" dirty="0"/>
              <a:t>Un'interfaccia non può dichiarare dati di istanza, ad esempio campi, proprietà implementate automaticamente o eventi simili a proprietà.</a:t>
            </a:r>
          </a:p>
          <a:p>
            <a:r>
              <a:rPr lang="it-IT" dirty="0"/>
              <a:t>Usando le interfacce, è possibile, ad esempio, includere il comportamento di più origini in una classe. </a:t>
            </a:r>
          </a:p>
          <a:p>
            <a:r>
              <a:rPr lang="it-IT" dirty="0"/>
              <a:t>Tale funzionalità è importante in C# perché il linguaggio non supporta l'ereditarietà multipla delle classi. </a:t>
            </a:r>
          </a:p>
          <a:p>
            <a:r>
              <a:rPr lang="it-IT" dirty="0"/>
              <a:t>Inoltre è necessario usare un'interfaccia se si vuole simulare l'ereditarietà per le </a:t>
            </a:r>
            <a:r>
              <a:rPr lang="it-IT" dirty="0" err="1"/>
              <a:t>struct</a:t>
            </a:r>
            <a:r>
              <a:rPr lang="it-IT" dirty="0"/>
              <a:t>, perché non possono effettivamente ereditare da un'altra </a:t>
            </a:r>
            <a:r>
              <a:rPr lang="it-IT" dirty="0" err="1"/>
              <a:t>struct</a:t>
            </a:r>
            <a:r>
              <a:rPr lang="it-IT" dirty="0"/>
              <a:t> o classe.</a:t>
            </a:r>
          </a:p>
          <a:p>
            <a:r>
              <a:rPr lang="it-IT" dirty="0"/>
              <a:t>Per definire un'interfaccia, usare la parola </a:t>
            </a:r>
            <a:r>
              <a:rPr lang="it-IT" dirty="0" err="1"/>
              <a:t>interface</a:t>
            </a:r>
            <a:r>
              <a:rPr lang="it-IT" dirty="0"/>
              <a:t> chiave , come illustrato nell'esempio seguente.</a:t>
            </a:r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06FD0677-1CB1-40C5-85ED-160349144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3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BEAFF4-7939-482B-99AB-124428785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16835"/>
            <a:ext cx="8596668" cy="552452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interface </a:t>
            </a:r>
            <a:r>
              <a:rPr lang="en-US" dirty="0" err="1"/>
              <a:t>IEquatable</a:t>
            </a:r>
            <a:r>
              <a:rPr lang="en-US" dirty="0"/>
              <a:t>&lt;T&gt;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bool Equals(T obj);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E78C4-F6DC-41F3-B85D-C48699B81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0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9E7C51-20A9-45E5-8468-8BE564C74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783"/>
            <a:ext cx="8596668" cy="6291469"/>
          </a:xfrm>
        </p:spPr>
        <p:txBody>
          <a:bodyPr>
            <a:normAutofit fontScale="70000" lnSpcReduction="20000"/>
          </a:bodyPr>
          <a:lstStyle/>
          <a:p>
            <a:r>
              <a:rPr lang="it-IT" dirty="0"/>
              <a:t>Il nome di un'interfaccia deve essere un nome di identificatore C# valido. </a:t>
            </a:r>
          </a:p>
          <a:p>
            <a:r>
              <a:rPr lang="it-IT" dirty="0"/>
              <a:t>Per convenzione, i nomi di interfaccia iniziano con una lettera I maiuscola.</a:t>
            </a:r>
          </a:p>
          <a:p>
            <a:r>
              <a:rPr lang="it-IT" dirty="0"/>
              <a:t>Qualsiasi classe o </a:t>
            </a:r>
            <a:r>
              <a:rPr lang="it-IT" dirty="0" err="1"/>
              <a:t>struct</a:t>
            </a:r>
            <a:r>
              <a:rPr lang="it-IT" dirty="0"/>
              <a:t> che implementa l'interfaccia </a:t>
            </a:r>
            <a:r>
              <a:rPr lang="it-IT" dirty="0" err="1"/>
              <a:t>IEquatable</a:t>
            </a:r>
            <a:r>
              <a:rPr lang="it-IT" dirty="0"/>
              <a:t>&lt;T&gt; deve contenere una definizione per un metodo </a:t>
            </a:r>
            <a:r>
              <a:rPr lang="it-IT" dirty="0" err="1"/>
              <a:t>Equals</a:t>
            </a:r>
            <a:r>
              <a:rPr lang="it-IT" dirty="0"/>
              <a:t> che corrisponde alla firma specificata dall'interfaccia. </a:t>
            </a:r>
          </a:p>
          <a:p>
            <a:r>
              <a:rPr lang="it-IT" dirty="0"/>
              <a:t>Di conseguenza, è possibile affidarsi a una classe che implementa </a:t>
            </a:r>
            <a:r>
              <a:rPr lang="it-IT" dirty="0" err="1"/>
              <a:t>IEquatable</a:t>
            </a:r>
            <a:r>
              <a:rPr lang="it-IT" dirty="0"/>
              <a:t>&lt;T&gt; per contenere un metodo </a:t>
            </a:r>
            <a:r>
              <a:rPr lang="it-IT" dirty="0" err="1"/>
              <a:t>Equals</a:t>
            </a:r>
            <a:r>
              <a:rPr lang="it-IT" dirty="0"/>
              <a:t> con cui un'istanza della classe può </a:t>
            </a:r>
            <a:r>
              <a:rPr lang="it-IT" dirty="0" err="1"/>
              <a:t>determinarese</a:t>
            </a:r>
            <a:r>
              <a:rPr lang="it-IT" dirty="0"/>
              <a:t> sia uguale a un'altra istanza della stessa classe.</a:t>
            </a:r>
          </a:p>
          <a:p>
            <a:r>
              <a:rPr lang="it-IT" dirty="0"/>
              <a:t>La definizione di </a:t>
            </a:r>
            <a:r>
              <a:rPr lang="it-IT" dirty="0" err="1"/>
              <a:t>IEquatable</a:t>
            </a:r>
            <a:r>
              <a:rPr lang="it-IT" dirty="0"/>
              <a:t>&lt;T&gt; non fornisce un'implementazione per </a:t>
            </a:r>
            <a:r>
              <a:rPr lang="it-IT" dirty="0" err="1"/>
              <a:t>Equals</a:t>
            </a:r>
            <a:r>
              <a:rPr lang="it-IT" dirty="0"/>
              <a:t>. </a:t>
            </a:r>
          </a:p>
          <a:p>
            <a:r>
              <a:rPr lang="it-IT" dirty="0"/>
              <a:t>Una classe o uno </a:t>
            </a:r>
            <a:r>
              <a:rPr lang="it-IT" dirty="0" err="1"/>
              <a:t>struct</a:t>
            </a:r>
            <a:r>
              <a:rPr lang="it-IT" dirty="0"/>
              <a:t> può implementare più interfacce, ma una classe può ereditare solo da una singola classe.</a:t>
            </a:r>
          </a:p>
          <a:p>
            <a:r>
              <a:rPr lang="it-IT" dirty="0"/>
              <a:t>Le interfacce possono contenere metodi di istanza, proprietà, eventi, indicizzatori o qualsiasi combinazione di questi quattro tipi di membri. </a:t>
            </a:r>
          </a:p>
          <a:p>
            <a:r>
              <a:rPr lang="it-IT" dirty="0"/>
              <a:t>Le interfacce possono contenere costruttori statici, campi, costanti o operatori. A partire da C# 11, i membri dell'interfaccia che non sono campi possono essere </a:t>
            </a:r>
            <a:r>
              <a:rPr lang="it-IT" dirty="0" err="1"/>
              <a:t>static</a:t>
            </a:r>
            <a:r>
              <a:rPr lang="it-IT" dirty="0"/>
              <a:t> abstract.</a:t>
            </a:r>
          </a:p>
          <a:p>
            <a:r>
              <a:rPr lang="it-IT" dirty="0"/>
              <a:t>Un'interfaccia non può contenere campi di istanza, costruttori di istanza o finalizzatori. </a:t>
            </a:r>
          </a:p>
          <a:p>
            <a:r>
              <a:rPr lang="it-IT" dirty="0"/>
              <a:t>I membri di interfaccia sono pubblici per impostazione predefinita ed è possibile specificare in modo esplicito i modificatori di accessibilità, </a:t>
            </a:r>
          </a:p>
          <a:p>
            <a:r>
              <a:rPr lang="it-IT" dirty="0"/>
              <a:t>public ad esempio , </a:t>
            </a:r>
            <a:r>
              <a:rPr lang="it-IT" dirty="0" err="1"/>
              <a:t>protected</a:t>
            </a:r>
            <a:r>
              <a:rPr lang="it-IT" dirty="0"/>
              <a:t>, </a:t>
            </a:r>
            <a:r>
              <a:rPr lang="it-IT" dirty="0" err="1"/>
              <a:t>internal</a:t>
            </a:r>
            <a:r>
              <a:rPr lang="it-IT" dirty="0"/>
              <a:t> private.  </a:t>
            </a:r>
            <a:r>
              <a:rPr lang="it-IT" dirty="0" err="1"/>
              <a:t>protected</a:t>
            </a:r>
            <a:r>
              <a:rPr lang="it-IT" dirty="0"/>
              <a:t> </a:t>
            </a:r>
            <a:r>
              <a:rPr lang="it-IT" dirty="0" err="1"/>
              <a:t>internal</a:t>
            </a:r>
            <a:r>
              <a:rPr lang="it-IT" dirty="0"/>
              <a:t> private </a:t>
            </a:r>
            <a:r>
              <a:rPr lang="it-IT" dirty="0" err="1"/>
              <a:t>protected</a:t>
            </a:r>
            <a:r>
              <a:rPr lang="it-IT" dirty="0"/>
              <a:t>. Un private membro deve avere un'implementazione predefinita.</a:t>
            </a:r>
          </a:p>
          <a:p>
            <a:r>
              <a:rPr lang="it-IT" dirty="0"/>
              <a:t>Per implementare un membro di interfaccia, il corrispondente membro della classe di implementazione deve essere pubblico e non statico e avere lo stesso nome e la stessa firma del membro di interfaccia.</a:t>
            </a:r>
          </a:p>
          <a:p>
            <a:r>
              <a:rPr lang="it-IT" dirty="0"/>
              <a:t>Una classe o uno </a:t>
            </a:r>
            <a:r>
              <a:rPr lang="it-IT" dirty="0" err="1"/>
              <a:t>struct</a:t>
            </a:r>
            <a:r>
              <a:rPr lang="it-IT" dirty="0"/>
              <a:t> che implementa un'interfaccia deve fornire un'implementazione per tutti i membri dichiarati senza un'implementazione predefinita specificata dall'interfaccia.</a:t>
            </a:r>
          </a:p>
          <a:p>
            <a:r>
              <a:rPr lang="it-IT" dirty="0"/>
              <a:t>Tuttavia, se una classe base implementa un'interfaccia, qualsiasi classe derivata dalla classe base eredita tale implementazione.</a:t>
            </a:r>
          </a:p>
          <a:p>
            <a:r>
              <a:rPr lang="it-IT" dirty="0"/>
              <a:t>Nell'esempio seguente viene illustrata un'implementazione dell'interfaccia </a:t>
            </a:r>
            <a:r>
              <a:rPr lang="it-IT" dirty="0" err="1"/>
              <a:t>IEquatable</a:t>
            </a:r>
            <a:r>
              <a:rPr lang="it-IT" dirty="0"/>
              <a:t>&lt;T&gt;. La classe di implementazione, Car, deve fornire un'implementazione del metodo </a:t>
            </a:r>
            <a:r>
              <a:rPr lang="it-IT" dirty="0" err="1"/>
              <a:t>Equals</a:t>
            </a:r>
            <a:r>
              <a:rPr lang="it-IT" dirty="0"/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300AA-6190-41E8-B9A4-E23E23549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5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8B3E20-7BC5-47E5-AC97-1A69B6608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8175"/>
            <a:ext cx="8596668" cy="5743188"/>
          </a:xfrm>
        </p:spPr>
        <p:txBody>
          <a:bodyPr/>
          <a:lstStyle/>
          <a:p>
            <a:r>
              <a:rPr lang="en-US" dirty="0"/>
              <a:t>public class Car : </a:t>
            </a:r>
            <a:r>
              <a:rPr lang="en-US" dirty="0" err="1"/>
              <a:t>IEquatable</a:t>
            </a:r>
            <a:r>
              <a:rPr lang="en-US" dirty="0"/>
              <a:t>&lt;Car&gt;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 string? Make { get; set; }</a:t>
            </a:r>
          </a:p>
          <a:p>
            <a:r>
              <a:rPr lang="en-US" dirty="0"/>
              <a:t>    public string? Model { get; set; }</a:t>
            </a:r>
          </a:p>
          <a:p>
            <a:r>
              <a:rPr lang="en-US" dirty="0"/>
              <a:t>    public string? Year { get; set; }</a:t>
            </a:r>
          </a:p>
          <a:p>
            <a:endParaRPr lang="en-US" dirty="0"/>
          </a:p>
          <a:p>
            <a:r>
              <a:rPr lang="en-US" dirty="0"/>
              <a:t>    // Implementation of </a:t>
            </a:r>
            <a:r>
              <a:rPr lang="en-US" dirty="0" err="1"/>
              <a:t>IEquatable</a:t>
            </a:r>
            <a:r>
              <a:rPr lang="en-US" dirty="0"/>
              <a:t>&lt;T&gt; interface</a:t>
            </a:r>
          </a:p>
          <a:p>
            <a:r>
              <a:rPr lang="en-US" dirty="0"/>
              <a:t>    public bool Equals(Car? car)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return (</a:t>
            </a:r>
            <a:r>
              <a:rPr lang="en-US" dirty="0" err="1"/>
              <a:t>this.Make</a:t>
            </a:r>
            <a:r>
              <a:rPr lang="en-US" dirty="0"/>
              <a:t>, </a:t>
            </a:r>
            <a:r>
              <a:rPr lang="en-US" dirty="0" err="1"/>
              <a:t>this.Model</a:t>
            </a:r>
            <a:r>
              <a:rPr lang="en-US" dirty="0"/>
              <a:t>, </a:t>
            </a:r>
            <a:r>
              <a:rPr lang="en-US" dirty="0" err="1"/>
              <a:t>this.Year</a:t>
            </a:r>
            <a:r>
              <a:rPr lang="en-US" dirty="0"/>
              <a:t>) ==</a:t>
            </a:r>
          </a:p>
          <a:p>
            <a:r>
              <a:rPr lang="en-US" dirty="0"/>
              <a:t>            (</a:t>
            </a:r>
            <a:r>
              <a:rPr lang="en-US" dirty="0" err="1"/>
              <a:t>car?.Make</a:t>
            </a:r>
            <a:r>
              <a:rPr lang="en-US" dirty="0"/>
              <a:t>, </a:t>
            </a:r>
            <a:r>
              <a:rPr lang="en-US" dirty="0" err="1"/>
              <a:t>car?.Model</a:t>
            </a:r>
            <a:r>
              <a:rPr lang="en-US" dirty="0"/>
              <a:t>, </a:t>
            </a:r>
            <a:r>
              <a:rPr lang="en-US" dirty="0" err="1"/>
              <a:t>car?.Year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7D3D0-C218-4AC7-B22E-32B413570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8A514D-DF5E-432F-AB19-C308BBC71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149"/>
            <a:ext cx="8596668" cy="5902214"/>
          </a:xfrm>
        </p:spPr>
        <p:txBody>
          <a:bodyPr>
            <a:normAutofit fontScale="62500" lnSpcReduction="20000"/>
          </a:bodyPr>
          <a:lstStyle/>
          <a:p>
            <a:r>
              <a:rPr lang="it-IT" dirty="0"/>
              <a:t>Le proprietà e gli indicizzatori di una classe possono definire altre funzioni di accesso per una proprietà o un indicizzatore definito in un'interfaccia. </a:t>
            </a:r>
          </a:p>
          <a:p>
            <a:r>
              <a:rPr lang="it-IT" dirty="0"/>
              <a:t>Ad esempio, un'interfaccia può dichiarare una proprietà con una funzione di accesso </a:t>
            </a:r>
            <a:r>
              <a:rPr lang="it-IT" dirty="0" err="1"/>
              <a:t>get</a:t>
            </a:r>
            <a:r>
              <a:rPr lang="it-IT" dirty="0"/>
              <a:t>. </a:t>
            </a:r>
          </a:p>
          <a:p>
            <a:r>
              <a:rPr lang="it-IT" dirty="0"/>
              <a:t>La classe che implementa l'interfaccia può dichiarare la stessa proprietà con una funzione di accesso </a:t>
            </a:r>
            <a:r>
              <a:rPr lang="it-IT" dirty="0" err="1"/>
              <a:t>get</a:t>
            </a:r>
            <a:r>
              <a:rPr lang="it-IT" dirty="0"/>
              <a:t> o </a:t>
            </a:r>
            <a:r>
              <a:rPr lang="it-IT" dirty="0" err="1"/>
              <a:t>get</a:t>
            </a:r>
            <a:r>
              <a:rPr lang="it-IT" dirty="0"/>
              <a:t>. </a:t>
            </a:r>
          </a:p>
          <a:p>
            <a:r>
              <a:rPr lang="it-IT" dirty="0"/>
              <a:t>Tuttavia, se la proprietà o l'indicizzatore usa l'implementazione esplicita, le funzioni di accesso devono corrispondere. </a:t>
            </a:r>
          </a:p>
          <a:p>
            <a:r>
              <a:rPr lang="it-IT" dirty="0"/>
              <a:t>Per altre informazioni sull'implementazione esplicita, vedere Implementazione esplicita dell'interfaccia e Proprietà dell'interfaccia.</a:t>
            </a:r>
          </a:p>
          <a:p>
            <a:r>
              <a:rPr lang="it-IT" dirty="0"/>
              <a:t>Le interfacce possono ereditare da una o più interfacce. L'interfaccia derivata eredita i membri dalle interfacce di base.</a:t>
            </a:r>
          </a:p>
          <a:p>
            <a:r>
              <a:rPr lang="it-IT" dirty="0"/>
              <a:t>Una classe che implementa un'interfaccia derivata deve implementare tutti i membri nell'interfaccia derivata, inclusi tutti i membri delle interfacce di base dell'interfaccia derivata. </a:t>
            </a:r>
          </a:p>
          <a:p>
            <a:r>
              <a:rPr lang="it-IT" dirty="0"/>
              <a:t>Tale classe può essere convertita in modo implicito nell'interfaccia derivata o in una delle relative interfacce di base.</a:t>
            </a:r>
          </a:p>
          <a:p>
            <a:r>
              <a:rPr lang="it-IT" dirty="0"/>
              <a:t>Una classe può includere un'interfaccia più volte tramite le classi di base ereditate o tramite le interfacce ereditate da altre interfacce.</a:t>
            </a:r>
          </a:p>
          <a:p>
            <a:r>
              <a:rPr lang="it-IT" dirty="0"/>
              <a:t>Tuttavia, la classe può fornire un'implementazione di un'interfaccia solo una volta e solo se la classe dichiara l'interfaccia durante la definizione della classe (class </a:t>
            </a:r>
            <a:r>
              <a:rPr lang="it-IT" dirty="0" err="1"/>
              <a:t>ClassName</a:t>
            </a:r>
            <a:r>
              <a:rPr lang="it-IT" dirty="0"/>
              <a:t> : </a:t>
            </a:r>
            <a:r>
              <a:rPr lang="it-IT" dirty="0" err="1"/>
              <a:t>InterfaceName</a:t>
            </a:r>
            <a:r>
              <a:rPr lang="it-IT" dirty="0"/>
              <a:t>).</a:t>
            </a:r>
          </a:p>
          <a:p>
            <a:r>
              <a:rPr lang="it-IT" dirty="0"/>
              <a:t>Se l'interfaccia viene ereditata perché è stata ereditata una classe base che implementa l'interfaccia, la classe base fornisce l'implementazione dei membri dell'interfaccia. </a:t>
            </a:r>
          </a:p>
          <a:p>
            <a:r>
              <a:rPr lang="it-IT" dirty="0"/>
              <a:t>Tuttavia, la classe derivata può </a:t>
            </a:r>
            <a:r>
              <a:rPr lang="it-IT" dirty="0" err="1"/>
              <a:t>reimplementare</a:t>
            </a:r>
            <a:r>
              <a:rPr lang="it-IT" dirty="0"/>
              <a:t> qualsiasi membro dell'interfaccia invece di usare l'implementazione ereditata. </a:t>
            </a:r>
          </a:p>
          <a:p>
            <a:r>
              <a:rPr lang="it-IT" dirty="0"/>
              <a:t>Quando le interfacce dichiarano un'implementazione predefinita di un metodo, qualsiasi classe che implementa tale interfaccia eredita tale implementazione .</a:t>
            </a:r>
          </a:p>
          <a:p>
            <a:r>
              <a:rPr lang="it-IT" dirty="0"/>
              <a:t>È necessario eseguire il cast dell'istanza della classe al tipo di interfaccia per accedere all'implementazione predefinita nel membro Interface.</a:t>
            </a:r>
          </a:p>
          <a:p>
            <a:r>
              <a:rPr lang="it-IT" dirty="0"/>
              <a:t>Una classe base può implementare anche i membri di interfaccia usando membri virtuali. </a:t>
            </a:r>
          </a:p>
          <a:p>
            <a:r>
              <a:rPr lang="it-IT" dirty="0"/>
              <a:t>In tal caso, una classe derivata può modificare il comportamento dell'interfaccia eseguendo l'</a:t>
            </a:r>
            <a:r>
              <a:rPr lang="it-IT" dirty="0" err="1"/>
              <a:t>override</a:t>
            </a:r>
            <a:r>
              <a:rPr lang="it-IT" dirty="0"/>
              <a:t> dei membri virtuali.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60F05-2856-4AD2-8120-DBFD0E904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7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FDAA5-154C-456E-8EE7-AF096FD2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abstract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6E27CD-A198-4BF9-A149-CB893492A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modificatore abstract indica che l'oggetto in fase di modifica ha un'implementazione mancante o incompleta.</a:t>
            </a:r>
          </a:p>
          <a:p>
            <a:r>
              <a:rPr lang="it-IT" dirty="0"/>
              <a:t>Il modificatore abstract può essere usato con classi, metodi, proprietà, indicizzatori ed eventi. </a:t>
            </a:r>
          </a:p>
          <a:p>
            <a:r>
              <a:rPr lang="it-IT" dirty="0"/>
              <a:t>Usare il modificatore abstract in una dichiarazione di classe per indicare che una classe verrà usata solo come classe di base per altre classi </a:t>
            </a:r>
          </a:p>
          <a:p>
            <a:r>
              <a:rPr lang="it-IT" dirty="0"/>
              <a:t>e che non verrà creata un'istanza relativamente alla stessa.</a:t>
            </a:r>
          </a:p>
          <a:p>
            <a:r>
              <a:rPr lang="it-IT" dirty="0"/>
              <a:t>I membri contrassegnati come astratti devono essere implementati da classi non astratte che derivano dalla classe astratta.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DAA87-10A9-4FA5-A0F8-FF992C5BD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2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0FA76E-9654-48EB-8EFB-EAD6A5EF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7931"/>
            <a:ext cx="8596668" cy="570343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abstract class Shape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 abstract int </a:t>
            </a:r>
            <a:r>
              <a:rPr lang="en-US" dirty="0" err="1"/>
              <a:t>GetArea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Square : Shape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private int _side;</a:t>
            </a:r>
          </a:p>
          <a:p>
            <a:endParaRPr lang="en-US" dirty="0"/>
          </a:p>
          <a:p>
            <a:r>
              <a:rPr lang="en-US" dirty="0"/>
              <a:t>    public Square(int n) =&gt; _side = n;</a:t>
            </a:r>
          </a:p>
          <a:p>
            <a:endParaRPr lang="en-US" dirty="0"/>
          </a:p>
          <a:p>
            <a:r>
              <a:rPr lang="en-US" dirty="0"/>
              <a:t>    // </a:t>
            </a:r>
            <a:r>
              <a:rPr lang="en-US" dirty="0" err="1"/>
              <a:t>GetArea</a:t>
            </a:r>
            <a:r>
              <a:rPr lang="en-US" dirty="0"/>
              <a:t> method is required to avoid a compile-time error.</a:t>
            </a:r>
          </a:p>
          <a:p>
            <a:r>
              <a:rPr lang="en-US" dirty="0"/>
              <a:t>    public override int </a:t>
            </a:r>
            <a:r>
              <a:rPr lang="en-US" dirty="0" err="1"/>
              <a:t>GetArea</a:t>
            </a:r>
            <a:r>
              <a:rPr lang="en-US" dirty="0"/>
              <a:t>() =&gt; _side * _side;</a:t>
            </a:r>
          </a:p>
          <a:p>
            <a:endParaRPr lang="en-US" dirty="0"/>
          </a:p>
          <a:p>
            <a:r>
              <a:rPr lang="en-US" dirty="0"/>
              <a:t>    static void Main()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var sq = new Square(12);</a:t>
            </a:r>
          </a:p>
          <a:p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($"Area of the square = {</a:t>
            </a:r>
            <a:r>
              <a:rPr lang="en-US" dirty="0" err="1"/>
              <a:t>sq.GetArea</a:t>
            </a:r>
            <a:r>
              <a:rPr lang="en-US" dirty="0"/>
              <a:t>()}");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Output: Area of the square = 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1A0A3-7FE4-43F5-8D19-D336BC3B7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3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B39CC9-58DA-444A-832D-8CA4DF0CB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8539"/>
            <a:ext cx="8596668" cy="6172200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Le classi astratte hanno le caratteristiche seguenti:</a:t>
            </a:r>
          </a:p>
          <a:p>
            <a:r>
              <a:rPr lang="it-IT" dirty="0"/>
              <a:t>Non è possibile creare un'istanza di una classe astratta.</a:t>
            </a:r>
          </a:p>
          <a:p>
            <a:r>
              <a:rPr lang="it-IT" dirty="0"/>
              <a:t>Una classe astratta può contenere funzioni di accesso e metodi astratti.</a:t>
            </a:r>
          </a:p>
          <a:p>
            <a:r>
              <a:rPr lang="it-IT" dirty="0"/>
              <a:t>Non è possibile modificare una classe astratta con il modificatore </a:t>
            </a:r>
            <a:r>
              <a:rPr lang="it-IT" dirty="0" err="1"/>
              <a:t>sealed</a:t>
            </a:r>
            <a:r>
              <a:rPr lang="it-IT" dirty="0"/>
              <a:t> perché i due modificatori hanno significati opposti. </a:t>
            </a:r>
          </a:p>
          <a:p>
            <a:r>
              <a:rPr lang="it-IT" dirty="0"/>
              <a:t>Il modificatore </a:t>
            </a:r>
            <a:r>
              <a:rPr lang="it-IT" dirty="0" err="1"/>
              <a:t>sealed</a:t>
            </a:r>
            <a:r>
              <a:rPr lang="it-IT" dirty="0"/>
              <a:t> impedisce a una classe che venga ereditata e il modificatore abstract richiede una classe da ereditare.</a:t>
            </a:r>
          </a:p>
          <a:p>
            <a:r>
              <a:rPr lang="it-IT" dirty="0"/>
              <a:t>Una classe non astratta derivata da una classe astratta deve includere implementazioni effettive di tutte le funzioni di accesso e di tutti i metodi astratti ereditati.</a:t>
            </a:r>
          </a:p>
          <a:p>
            <a:r>
              <a:rPr lang="it-IT" dirty="0"/>
              <a:t>Usare il modificatore abstract in una dichiarazione di metodo o proprietà per indicare che il metodo o proprietà non contiene implementazioni.</a:t>
            </a:r>
          </a:p>
          <a:p>
            <a:r>
              <a:rPr lang="it-IT" dirty="0"/>
              <a:t>I metodi astratti hanno le caratteristiche seguenti:</a:t>
            </a:r>
          </a:p>
          <a:p>
            <a:r>
              <a:rPr lang="it-IT" dirty="0"/>
              <a:t>Un metodo astratto è implicitamente un metodo virtuale.</a:t>
            </a:r>
          </a:p>
          <a:p>
            <a:r>
              <a:rPr lang="it-IT" dirty="0"/>
              <a:t>Le dichiarazioni di metodi astratti sono consentite solo in classi astratte.</a:t>
            </a:r>
          </a:p>
          <a:p>
            <a:r>
              <a:rPr lang="it-IT" dirty="0"/>
              <a:t>Poiché una dichiarazione di un metodo astratto non offre alcuna implementazione effettiva, non c'è nessun corpo del metodo.</a:t>
            </a:r>
          </a:p>
          <a:p>
            <a:r>
              <a:rPr lang="it-IT" dirty="0"/>
              <a:t>La dichiarazione del metodo termina semplicemente con un punto e virgola e non ci sono parentesi graffe ({ }) dopo la firma. Ad esempio:</a:t>
            </a: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SFMono-Regular"/>
              </a:rPr>
              <a:t>public abstract void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SFMono-Regular"/>
              </a:rPr>
              <a:t>MyMethod</a:t>
            </a:r>
            <a:r>
              <a:rPr lang="en-US" b="0" i="0" dirty="0">
                <a:solidFill>
                  <a:srgbClr val="0070C0"/>
                </a:solidFill>
                <a:effectLst/>
                <a:latin typeface="SFMono-Regular"/>
              </a:rPr>
              <a:t>(); 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0E420-76A1-449C-92D5-6B231F01E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900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6753</TotalTime>
  <Words>1475</Words>
  <Application>Microsoft Office PowerPoint</Application>
  <PresentationFormat>Widescreen</PresentationFormat>
  <Paragraphs>119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Calibri</vt:lpstr>
      <vt:lpstr>SFMono-Regular</vt:lpstr>
      <vt:lpstr>Trebuchet MS</vt:lpstr>
      <vt:lpstr>Wingdings 3</vt:lpstr>
      <vt:lpstr>Facet</vt:lpstr>
      <vt:lpstr> Interfacce </vt:lpstr>
      <vt:lpstr>Interfacce:  definire il comportamento per più tipi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abstract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 Programming</dc:title>
  <dc:subject/>
  <dc:creator>Daniel Maran</dc:creator>
  <cp:keywords/>
  <dc:description/>
  <cp:lastModifiedBy>Leonardi Gino</cp:lastModifiedBy>
  <cp:revision>127</cp:revision>
  <dcterms:created xsi:type="dcterms:W3CDTF">2016-10-04T08:03:39Z</dcterms:created>
  <dcterms:modified xsi:type="dcterms:W3CDTF">2022-04-28T15:28:33Z</dcterms:modified>
  <cp:category/>
</cp:coreProperties>
</file>