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i Gino" initials="LG" lastIdx="1" clrIdx="0">
    <p:extLst>
      <p:ext uri="{19B8F6BF-5375-455C-9EA6-DF929625EA0E}">
        <p15:presenceInfo xmlns:p15="http://schemas.microsoft.com/office/powerpoint/2012/main" userId="S::gino.leonardi@euris.it::ddc032f0-4bab-4bc6-bf2a-0fa4410a7d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82956"/>
  </p:normalViewPr>
  <p:slideViewPr>
    <p:cSldViewPr snapToGrid="0" snapToObjects="1">
      <p:cViewPr varScale="1">
        <p:scale>
          <a:sx n="96" d="100"/>
          <a:sy n="96" d="100"/>
        </p:scale>
        <p:origin x="35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i Gino" userId="ddc032f0-4bab-4bc6-bf2a-0fa4410a7d0b" providerId="ADAL" clId="{D1887594-C4D6-4571-9E8D-4BF216257CEC}"/>
    <pc:docChg chg="undo custSel addSld delSld modSld">
      <pc:chgData name="Leonardi Gino" userId="ddc032f0-4bab-4bc6-bf2a-0fa4410a7d0b" providerId="ADAL" clId="{D1887594-C4D6-4571-9E8D-4BF216257CEC}" dt="2022-04-27T14:57:17.096" v="384" actId="6549"/>
      <pc:docMkLst>
        <pc:docMk/>
      </pc:docMkLst>
      <pc:sldChg chg="modSp add del mod">
        <pc:chgData name="Leonardi Gino" userId="ddc032f0-4bab-4bc6-bf2a-0fa4410a7d0b" providerId="ADAL" clId="{D1887594-C4D6-4571-9E8D-4BF216257CEC}" dt="2022-04-27T14:46:30.762" v="202" actId="47"/>
        <pc:sldMkLst>
          <pc:docMk/>
          <pc:sldMk cId="718753026" sldId="256"/>
        </pc:sldMkLst>
        <pc:spChg chg="mod">
          <ac:chgData name="Leonardi Gino" userId="ddc032f0-4bab-4bc6-bf2a-0fa4410a7d0b" providerId="ADAL" clId="{D1887594-C4D6-4571-9E8D-4BF216257CEC}" dt="2022-04-27T14:37:26.942" v="15" actId="20577"/>
          <ac:spMkLst>
            <pc:docMk/>
            <pc:sldMk cId="718753026" sldId="256"/>
            <ac:spMk id="2" creationId="{00000000-0000-0000-0000-000000000000}"/>
          </ac:spMkLst>
        </pc:spChg>
      </pc:sldChg>
      <pc:sldChg chg="modSp add del mod modAnim">
        <pc:chgData name="Leonardi Gino" userId="ddc032f0-4bab-4bc6-bf2a-0fa4410a7d0b" providerId="ADAL" clId="{D1887594-C4D6-4571-9E8D-4BF216257CEC}" dt="2022-04-27T14:46:30.762" v="202" actId="47"/>
        <pc:sldMkLst>
          <pc:docMk/>
          <pc:sldMk cId="663835460" sldId="264"/>
        </pc:sldMkLst>
        <pc:spChg chg="mod">
          <ac:chgData name="Leonardi Gino" userId="ddc032f0-4bab-4bc6-bf2a-0fa4410a7d0b" providerId="ADAL" clId="{D1887594-C4D6-4571-9E8D-4BF216257CEC}" dt="2022-04-27T14:39:18.221" v="49" actId="1036"/>
          <ac:spMkLst>
            <pc:docMk/>
            <pc:sldMk cId="663835460" sldId="264"/>
            <ac:spMk id="2" creationId="{86F86915-2CD2-4140-8FD8-EB274CBAD802}"/>
          </ac:spMkLst>
        </pc:spChg>
        <pc:spChg chg="mod">
          <ac:chgData name="Leonardi Gino" userId="ddc032f0-4bab-4bc6-bf2a-0fa4410a7d0b" providerId="ADAL" clId="{D1887594-C4D6-4571-9E8D-4BF216257CEC}" dt="2022-04-27T14:39:22.986" v="58" actId="20577"/>
          <ac:spMkLst>
            <pc:docMk/>
            <pc:sldMk cId="663835460" sldId="264"/>
            <ac:spMk id="3" creationId="{F41294F6-0B6E-4551-BC16-03D5A0870671}"/>
          </ac:spMkLst>
        </pc:spChg>
      </pc:sldChg>
      <pc:sldChg chg="new del">
        <pc:chgData name="Leonardi Gino" userId="ddc032f0-4bab-4bc6-bf2a-0fa4410a7d0b" providerId="ADAL" clId="{D1887594-C4D6-4571-9E8D-4BF216257CEC}" dt="2022-04-27T14:40:53.254" v="99" actId="2696"/>
        <pc:sldMkLst>
          <pc:docMk/>
          <pc:sldMk cId="2634770256" sldId="265"/>
        </pc:sldMkLst>
      </pc:sldChg>
      <pc:sldChg chg="delSp modSp add del mod">
        <pc:chgData name="Leonardi Gino" userId="ddc032f0-4bab-4bc6-bf2a-0fa4410a7d0b" providerId="ADAL" clId="{D1887594-C4D6-4571-9E8D-4BF216257CEC}" dt="2022-04-27T14:46:41.301" v="205" actId="2696"/>
        <pc:sldMkLst>
          <pc:docMk/>
          <pc:sldMk cId="628349547" sldId="266"/>
        </pc:sldMkLst>
        <pc:spChg chg="del">
          <ac:chgData name="Leonardi Gino" userId="ddc032f0-4bab-4bc6-bf2a-0fa4410a7d0b" providerId="ADAL" clId="{D1887594-C4D6-4571-9E8D-4BF216257CEC}" dt="2022-04-27T14:40:59.220" v="100" actId="478"/>
          <ac:spMkLst>
            <pc:docMk/>
            <pc:sldMk cId="628349547" sldId="266"/>
            <ac:spMk id="2" creationId="{DF466AC2-C9BA-4179-B8E7-4B43AD6FAE5E}"/>
          </ac:spMkLst>
        </pc:spChg>
        <pc:spChg chg="mod">
          <ac:chgData name="Leonardi Gino" userId="ddc032f0-4bab-4bc6-bf2a-0fa4410a7d0b" providerId="ADAL" clId="{D1887594-C4D6-4571-9E8D-4BF216257CEC}" dt="2022-04-27T14:46:25.905" v="200" actId="27636"/>
          <ac:spMkLst>
            <pc:docMk/>
            <pc:sldMk cId="628349547" sldId="266"/>
            <ac:spMk id="3" creationId="{F4987521-81E4-4228-B5D7-24D4AB911421}"/>
          </ac:spMkLst>
        </pc:spChg>
      </pc:sldChg>
      <pc:sldChg chg="addSp delSp modSp add del mod">
        <pc:chgData name="Leonardi Gino" userId="ddc032f0-4bab-4bc6-bf2a-0fa4410a7d0b" providerId="ADAL" clId="{D1887594-C4D6-4571-9E8D-4BF216257CEC}" dt="2022-04-27T14:46:30.762" v="202" actId="47"/>
        <pc:sldMkLst>
          <pc:docMk/>
          <pc:sldMk cId="894238340" sldId="267"/>
        </pc:sldMkLst>
        <pc:spChg chg="del">
          <ac:chgData name="Leonardi Gino" userId="ddc032f0-4bab-4bc6-bf2a-0fa4410a7d0b" providerId="ADAL" clId="{D1887594-C4D6-4571-9E8D-4BF216257CEC}" dt="2022-04-27T14:39:47.723" v="73" actId="478"/>
          <ac:spMkLst>
            <pc:docMk/>
            <pc:sldMk cId="894238340" sldId="267"/>
            <ac:spMk id="2" creationId="{DF466AC2-C9BA-4179-B8E7-4B43AD6FAE5E}"/>
          </ac:spMkLst>
        </pc:spChg>
        <pc:spChg chg="mod">
          <ac:chgData name="Leonardi Gino" userId="ddc032f0-4bab-4bc6-bf2a-0fa4410a7d0b" providerId="ADAL" clId="{D1887594-C4D6-4571-9E8D-4BF216257CEC}" dt="2022-04-27T14:45:34.826" v="195" actId="5793"/>
          <ac:spMkLst>
            <pc:docMk/>
            <pc:sldMk cId="894238340" sldId="267"/>
            <ac:spMk id="3" creationId="{F4987521-81E4-4228-B5D7-24D4AB911421}"/>
          </ac:spMkLst>
        </pc:spChg>
        <pc:spChg chg="add del">
          <ac:chgData name="Leonardi Gino" userId="ddc032f0-4bab-4bc6-bf2a-0fa4410a7d0b" providerId="ADAL" clId="{D1887594-C4D6-4571-9E8D-4BF216257CEC}" dt="2022-04-27T14:39:35.713" v="62" actId="22"/>
          <ac:spMkLst>
            <pc:docMk/>
            <pc:sldMk cId="894238340" sldId="267"/>
            <ac:spMk id="5" creationId="{2568BCB7-4E93-4892-A13B-C879FCC5206C}"/>
          </ac:spMkLst>
        </pc:spChg>
      </pc:sldChg>
      <pc:sldChg chg="addSp delSp modSp new add del mod">
        <pc:chgData name="Leonardi Gino" userId="ddc032f0-4bab-4bc6-bf2a-0fa4410a7d0b" providerId="ADAL" clId="{D1887594-C4D6-4571-9E8D-4BF216257CEC}" dt="2022-04-27T14:46:39.002" v="204" actId="2696"/>
        <pc:sldMkLst>
          <pc:docMk/>
          <pc:sldMk cId="2626449929" sldId="268"/>
        </pc:sldMkLst>
        <pc:spChg chg="del">
          <ac:chgData name="Leonardi Gino" userId="ddc032f0-4bab-4bc6-bf2a-0fa4410a7d0b" providerId="ADAL" clId="{D1887594-C4D6-4571-9E8D-4BF216257CEC}" dt="2022-04-27T14:42:14.712" v="135" actId="478"/>
          <ac:spMkLst>
            <pc:docMk/>
            <pc:sldMk cId="2626449929" sldId="268"/>
            <ac:spMk id="2" creationId="{FE49C26E-9C5C-4B00-BD81-F0508B72EC8D}"/>
          </ac:spMkLst>
        </pc:spChg>
        <pc:spChg chg="del mod">
          <ac:chgData name="Leonardi Gino" userId="ddc032f0-4bab-4bc6-bf2a-0fa4410a7d0b" providerId="ADAL" clId="{D1887594-C4D6-4571-9E8D-4BF216257CEC}" dt="2022-04-27T14:46:35.567" v="203" actId="478"/>
          <ac:spMkLst>
            <pc:docMk/>
            <pc:sldMk cId="2626449929" sldId="268"/>
            <ac:spMk id="3" creationId="{4EB8B822-58C1-41BD-902E-5BDB5E594B54}"/>
          </ac:spMkLst>
        </pc:spChg>
        <pc:spChg chg="add mod">
          <ac:chgData name="Leonardi Gino" userId="ddc032f0-4bab-4bc6-bf2a-0fa4410a7d0b" providerId="ADAL" clId="{D1887594-C4D6-4571-9E8D-4BF216257CEC}" dt="2022-04-27T14:46:35.567" v="203" actId="478"/>
          <ac:spMkLst>
            <pc:docMk/>
            <pc:sldMk cId="2626449929" sldId="268"/>
            <ac:spMk id="5" creationId="{CA4E8765-476B-4527-B3FC-636C1BDDC19E}"/>
          </ac:spMkLst>
        </pc:spChg>
      </pc:sldChg>
      <pc:sldChg chg="modSp new mod">
        <pc:chgData name="Leonardi Gino" userId="ddc032f0-4bab-4bc6-bf2a-0fa4410a7d0b" providerId="ADAL" clId="{D1887594-C4D6-4571-9E8D-4BF216257CEC}" dt="2022-04-27T14:47:16.304" v="219" actId="20577"/>
        <pc:sldMkLst>
          <pc:docMk/>
          <pc:sldMk cId="2885999994" sldId="268"/>
        </pc:sldMkLst>
        <pc:spChg chg="mod">
          <ac:chgData name="Leonardi Gino" userId="ddc032f0-4bab-4bc6-bf2a-0fa4410a7d0b" providerId="ADAL" clId="{D1887594-C4D6-4571-9E8D-4BF216257CEC}" dt="2022-04-27T14:46:59.969" v="207"/>
          <ac:spMkLst>
            <pc:docMk/>
            <pc:sldMk cId="2885999994" sldId="268"/>
            <ac:spMk id="2" creationId="{93C5EAC5-7356-45CB-91BB-921D07FB823F}"/>
          </ac:spMkLst>
        </pc:spChg>
        <pc:spChg chg="mod">
          <ac:chgData name="Leonardi Gino" userId="ddc032f0-4bab-4bc6-bf2a-0fa4410a7d0b" providerId="ADAL" clId="{D1887594-C4D6-4571-9E8D-4BF216257CEC}" dt="2022-04-27T14:47:16.304" v="219" actId="20577"/>
          <ac:spMkLst>
            <pc:docMk/>
            <pc:sldMk cId="2885999994" sldId="268"/>
            <ac:spMk id="3" creationId="{36E88B0C-39CF-4A5C-B273-1F36DCA0546F}"/>
          </ac:spMkLst>
        </pc:spChg>
      </pc:sldChg>
      <pc:sldChg chg="addSp delSp modSp new del mod">
        <pc:chgData name="Leonardi Gino" userId="ddc032f0-4bab-4bc6-bf2a-0fa4410a7d0b" providerId="ADAL" clId="{D1887594-C4D6-4571-9E8D-4BF216257CEC}" dt="2022-04-27T14:44:15.030" v="185" actId="680"/>
        <pc:sldMkLst>
          <pc:docMk/>
          <pc:sldMk cId="1637875232" sldId="269"/>
        </pc:sldMkLst>
        <pc:spChg chg="add del">
          <ac:chgData name="Leonardi Gino" userId="ddc032f0-4bab-4bc6-bf2a-0fa4410a7d0b" providerId="ADAL" clId="{D1887594-C4D6-4571-9E8D-4BF216257CEC}" dt="2022-04-27T14:44:14.984" v="184" actId="478"/>
          <ac:spMkLst>
            <pc:docMk/>
            <pc:sldMk cId="1637875232" sldId="269"/>
            <ac:spMk id="2" creationId="{8B6E413E-950D-4CF9-B1D9-5FEB01BC4822}"/>
          </ac:spMkLst>
        </pc:spChg>
        <pc:spChg chg="mod">
          <ac:chgData name="Leonardi Gino" userId="ddc032f0-4bab-4bc6-bf2a-0fa4410a7d0b" providerId="ADAL" clId="{D1887594-C4D6-4571-9E8D-4BF216257CEC}" dt="2022-04-27T14:44:14.958" v="183" actId="14100"/>
          <ac:spMkLst>
            <pc:docMk/>
            <pc:sldMk cId="1637875232" sldId="269"/>
            <ac:spMk id="3" creationId="{B29293D2-1A85-4149-B0B9-37A3B795495F}"/>
          </ac:spMkLst>
        </pc:spChg>
      </pc:sldChg>
      <pc:sldChg chg="modSp new mod">
        <pc:chgData name="Leonardi Gino" userId="ddc032f0-4bab-4bc6-bf2a-0fa4410a7d0b" providerId="ADAL" clId="{D1887594-C4D6-4571-9E8D-4BF216257CEC}" dt="2022-04-27T14:48:16.680" v="240" actId="27636"/>
        <pc:sldMkLst>
          <pc:docMk/>
          <pc:sldMk cId="4249386390" sldId="269"/>
        </pc:sldMkLst>
        <pc:spChg chg="mod">
          <ac:chgData name="Leonardi Gino" userId="ddc032f0-4bab-4bc6-bf2a-0fa4410a7d0b" providerId="ADAL" clId="{D1887594-C4D6-4571-9E8D-4BF216257CEC}" dt="2022-04-27T14:47:39.258" v="221"/>
          <ac:spMkLst>
            <pc:docMk/>
            <pc:sldMk cId="4249386390" sldId="269"/>
            <ac:spMk id="2" creationId="{599A0883-DBCF-4EA7-81A6-7DD63A8F8008}"/>
          </ac:spMkLst>
        </pc:spChg>
        <pc:spChg chg="mod">
          <ac:chgData name="Leonardi Gino" userId="ddc032f0-4bab-4bc6-bf2a-0fa4410a7d0b" providerId="ADAL" clId="{D1887594-C4D6-4571-9E8D-4BF216257CEC}" dt="2022-04-27T14:48:16.680" v="240" actId="27636"/>
          <ac:spMkLst>
            <pc:docMk/>
            <pc:sldMk cId="4249386390" sldId="269"/>
            <ac:spMk id="3" creationId="{298C7BA5-C66C-4A00-B8AB-26DEE5D676A6}"/>
          </ac:spMkLst>
        </pc:spChg>
      </pc:sldChg>
      <pc:sldChg chg="delSp modSp new mod">
        <pc:chgData name="Leonardi Gino" userId="ddc032f0-4bab-4bc6-bf2a-0fa4410a7d0b" providerId="ADAL" clId="{D1887594-C4D6-4571-9E8D-4BF216257CEC}" dt="2022-04-27T14:49:44.689" v="268" actId="27636"/>
        <pc:sldMkLst>
          <pc:docMk/>
          <pc:sldMk cId="1929839866" sldId="270"/>
        </pc:sldMkLst>
        <pc:spChg chg="del mod">
          <ac:chgData name="Leonardi Gino" userId="ddc032f0-4bab-4bc6-bf2a-0fa4410a7d0b" providerId="ADAL" clId="{D1887594-C4D6-4571-9E8D-4BF216257CEC}" dt="2022-04-27T14:48:48.829" v="244" actId="478"/>
          <ac:spMkLst>
            <pc:docMk/>
            <pc:sldMk cId="1929839866" sldId="270"/>
            <ac:spMk id="2" creationId="{F4F00DA6-2F35-43AB-9254-68B688559A08}"/>
          </ac:spMkLst>
        </pc:spChg>
        <pc:spChg chg="mod">
          <ac:chgData name="Leonardi Gino" userId="ddc032f0-4bab-4bc6-bf2a-0fa4410a7d0b" providerId="ADAL" clId="{D1887594-C4D6-4571-9E8D-4BF216257CEC}" dt="2022-04-27T14:49:44.689" v="268" actId="27636"/>
          <ac:spMkLst>
            <pc:docMk/>
            <pc:sldMk cId="1929839866" sldId="270"/>
            <ac:spMk id="3" creationId="{24CEEC9B-066B-4C0C-8E0C-9836D2A62EED}"/>
          </ac:spMkLst>
        </pc:spChg>
      </pc:sldChg>
      <pc:sldChg chg="delSp modSp new mod">
        <pc:chgData name="Leonardi Gino" userId="ddc032f0-4bab-4bc6-bf2a-0fa4410a7d0b" providerId="ADAL" clId="{D1887594-C4D6-4571-9E8D-4BF216257CEC}" dt="2022-04-27T14:50:20.993" v="282" actId="20577"/>
        <pc:sldMkLst>
          <pc:docMk/>
          <pc:sldMk cId="4135327381" sldId="271"/>
        </pc:sldMkLst>
        <pc:spChg chg="del">
          <ac:chgData name="Leonardi Gino" userId="ddc032f0-4bab-4bc6-bf2a-0fa4410a7d0b" providerId="ADAL" clId="{D1887594-C4D6-4571-9E8D-4BF216257CEC}" dt="2022-04-27T14:50:05.550" v="270" actId="478"/>
          <ac:spMkLst>
            <pc:docMk/>
            <pc:sldMk cId="4135327381" sldId="271"/>
            <ac:spMk id="2" creationId="{B6CA497A-38C3-4DFB-8F4D-D90C8855AAAD}"/>
          </ac:spMkLst>
        </pc:spChg>
        <pc:spChg chg="mod">
          <ac:chgData name="Leonardi Gino" userId="ddc032f0-4bab-4bc6-bf2a-0fa4410a7d0b" providerId="ADAL" clId="{D1887594-C4D6-4571-9E8D-4BF216257CEC}" dt="2022-04-27T14:50:20.993" v="282" actId="20577"/>
          <ac:spMkLst>
            <pc:docMk/>
            <pc:sldMk cId="4135327381" sldId="271"/>
            <ac:spMk id="3" creationId="{0ADFECA8-05BB-4603-A840-D2B142B1B3B2}"/>
          </ac:spMkLst>
        </pc:spChg>
      </pc:sldChg>
      <pc:sldChg chg="add del">
        <pc:chgData name="Leonardi Gino" userId="ddc032f0-4bab-4bc6-bf2a-0fa4410a7d0b" providerId="ADAL" clId="{D1887594-C4D6-4571-9E8D-4BF216257CEC}" dt="2022-04-27T14:37:52.188" v="19" actId="47"/>
        <pc:sldMkLst>
          <pc:docMk/>
          <pc:sldMk cId="1346496895" sldId="272"/>
        </pc:sldMkLst>
      </pc:sldChg>
      <pc:sldChg chg="modSp new mod">
        <pc:chgData name="Leonardi Gino" userId="ddc032f0-4bab-4bc6-bf2a-0fa4410a7d0b" providerId="ADAL" clId="{D1887594-C4D6-4571-9E8D-4BF216257CEC}" dt="2022-04-27T14:51:18.444" v="304" actId="20577"/>
        <pc:sldMkLst>
          <pc:docMk/>
          <pc:sldMk cId="2919719810" sldId="272"/>
        </pc:sldMkLst>
        <pc:spChg chg="mod">
          <ac:chgData name="Leonardi Gino" userId="ddc032f0-4bab-4bc6-bf2a-0fa4410a7d0b" providerId="ADAL" clId="{D1887594-C4D6-4571-9E8D-4BF216257CEC}" dt="2022-04-27T14:50:46.289" v="284"/>
          <ac:spMkLst>
            <pc:docMk/>
            <pc:sldMk cId="2919719810" sldId="272"/>
            <ac:spMk id="2" creationId="{FCF1B370-9C97-4F07-98EA-C90D7965C4BD}"/>
          </ac:spMkLst>
        </pc:spChg>
        <pc:spChg chg="mod">
          <ac:chgData name="Leonardi Gino" userId="ddc032f0-4bab-4bc6-bf2a-0fa4410a7d0b" providerId="ADAL" clId="{D1887594-C4D6-4571-9E8D-4BF216257CEC}" dt="2022-04-27T14:51:18.444" v="304" actId="20577"/>
          <ac:spMkLst>
            <pc:docMk/>
            <pc:sldMk cId="2919719810" sldId="272"/>
            <ac:spMk id="3" creationId="{36A2891F-4BFE-4049-B62D-87494EBE40D0}"/>
          </ac:spMkLst>
        </pc:spChg>
      </pc:sldChg>
      <pc:sldChg chg="add del">
        <pc:chgData name="Leonardi Gino" userId="ddc032f0-4bab-4bc6-bf2a-0fa4410a7d0b" providerId="ADAL" clId="{D1887594-C4D6-4571-9E8D-4BF216257CEC}" dt="2022-04-27T14:37:52.188" v="19" actId="47"/>
        <pc:sldMkLst>
          <pc:docMk/>
          <pc:sldMk cId="1271831674" sldId="273"/>
        </pc:sldMkLst>
      </pc:sldChg>
      <pc:sldChg chg="delSp modSp new mod modNotesTx">
        <pc:chgData name="Leonardi Gino" userId="ddc032f0-4bab-4bc6-bf2a-0fa4410a7d0b" providerId="ADAL" clId="{D1887594-C4D6-4571-9E8D-4BF216257CEC}" dt="2022-04-27T14:54:10.761" v="328" actId="5793"/>
        <pc:sldMkLst>
          <pc:docMk/>
          <pc:sldMk cId="2627078279" sldId="273"/>
        </pc:sldMkLst>
        <pc:spChg chg="del">
          <ac:chgData name="Leonardi Gino" userId="ddc032f0-4bab-4bc6-bf2a-0fa4410a7d0b" providerId="ADAL" clId="{D1887594-C4D6-4571-9E8D-4BF216257CEC}" dt="2022-04-27T14:51:36.907" v="306" actId="478"/>
          <ac:spMkLst>
            <pc:docMk/>
            <pc:sldMk cId="2627078279" sldId="273"/>
            <ac:spMk id="2" creationId="{DBC33589-6B44-46F4-ABC3-5CA2E4564970}"/>
          </ac:spMkLst>
        </pc:spChg>
        <pc:spChg chg="mod">
          <ac:chgData name="Leonardi Gino" userId="ddc032f0-4bab-4bc6-bf2a-0fa4410a7d0b" providerId="ADAL" clId="{D1887594-C4D6-4571-9E8D-4BF216257CEC}" dt="2022-04-27T14:54:10.761" v="328" actId="5793"/>
          <ac:spMkLst>
            <pc:docMk/>
            <pc:sldMk cId="2627078279" sldId="273"/>
            <ac:spMk id="3" creationId="{35AB8C34-4397-47B2-BA61-A38B15163D82}"/>
          </ac:spMkLst>
        </pc:spChg>
      </pc:sldChg>
      <pc:sldChg chg="add del">
        <pc:chgData name="Leonardi Gino" userId="ddc032f0-4bab-4bc6-bf2a-0fa4410a7d0b" providerId="ADAL" clId="{D1887594-C4D6-4571-9E8D-4BF216257CEC}" dt="2022-04-27T14:37:52.188" v="19" actId="47"/>
        <pc:sldMkLst>
          <pc:docMk/>
          <pc:sldMk cId="1820545486" sldId="274"/>
        </pc:sldMkLst>
      </pc:sldChg>
      <pc:sldChg chg="modSp new mod">
        <pc:chgData name="Leonardi Gino" userId="ddc032f0-4bab-4bc6-bf2a-0fa4410a7d0b" providerId="ADAL" clId="{D1887594-C4D6-4571-9E8D-4BF216257CEC}" dt="2022-04-27T14:55:01.885" v="336" actId="27636"/>
        <pc:sldMkLst>
          <pc:docMk/>
          <pc:sldMk cId="4270434540" sldId="274"/>
        </pc:sldMkLst>
        <pc:spChg chg="mod">
          <ac:chgData name="Leonardi Gino" userId="ddc032f0-4bab-4bc6-bf2a-0fa4410a7d0b" providerId="ADAL" clId="{D1887594-C4D6-4571-9E8D-4BF216257CEC}" dt="2022-04-27T14:54:43.444" v="330"/>
          <ac:spMkLst>
            <pc:docMk/>
            <pc:sldMk cId="4270434540" sldId="274"/>
            <ac:spMk id="2" creationId="{282F2986-A437-49BC-AA2B-E9893301DD57}"/>
          </ac:spMkLst>
        </pc:spChg>
        <pc:spChg chg="mod">
          <ac:chgData name="Leonardi Gino" userId="ddc032f0-4bab-4bc6-bf2a-0fa4410a7d0b" providerId="ADAL" clId="{D1887594-C4D6-4571-9E8D-4BF216257CEC}" dt="2022-04-27T14:55:01.885" v="336" actId="27636"/>
          <ac:spMkLst>
            <pc:docMk/>
            <pc:sldMk cId="4270434540" sldId="274"/>
            <ac:spMk id="3" creationId="{853E4CAA-CFA3-4282-9615-174B3724CCF8}"/>
          </ac:spMkLst>
        </pc:spChg>
      </pc:sldChg>
      <pc:sldChg chg="add del">
        <pc:chgData name="Leonardi Gino" userId="ddc032f0-4bab-4bc6-bf2a-0fa4410a7d0b" providerId="ADAL" clId="{D1887594-C4D6-4571-9E8D-4BF216257CEC}" dt="2022-04-27T14:37:52.188" v="19" actId="47"/>
        <pc:sldMkLst>
          <pc:docMk/>
          <pc:sldMk cId="842620872" sldId="275"/>
        </pc:sldMkLst>
      </pc:sldChg>
      <pc:sldChg chg="delSp modSp new mod">
        <pc:chgData name="Leonardi Gino" userId="ddc032f0-4bab-4bc6-bf2a-0fa4410a7d0b" providerId="ADAL" clId="{D1887594-C4D6-4571-9E8D-4BF216257CEC}" dt="2022-04-27T14:55:41.432" v="350" actId="27636"/>
        <pc:sldMkLst>
          <pc:docMk/>
          <pc:sldMk cId="2274037992" sldId="275"/>
        </pc:sldMkLst>
        <pc:spChg chg="del">
          <ac:chgData name="Leonardi Gino" userId="ddc032f0-4bab-4bc6-bf2a-0fa4410a7d0b" providerId="ADAL" clId="{D1887594-C4D6-4571-9E8D-4BF216257CEC}" dt="2022-04-27T14:55:22.403" v="338" actId="478"/>
          <ac:spMkLst>
            <pc:docMk/>
            <pc:sldMk cId="2274037992" sldId="275"/>
            <ac:spMk id="2" creationId="{BFA4409D-3DFD-4716-BB28-0622A4678D56}"/>
          </ac:spMkLst>
        </pc:spChg>
        <pc:spChg chg="mod">
          <ac:chgData name="Leonardi Gino" userId="ddc032f0-4bab-4bc6-bf2a-0fa4410a7d0b" providerId="ADAL" clId="{D1887594-C4D6-4571-9E8D-4BF216257CEC}" dt="2022-04-27T14:55:41.432" v="350" actId="27636"/>
          <ac:spMkLst>
            <pc:docMk/>
            <pc:sldMk cId="2274037992" sldId="275"/>
            <ac:spMk id="3" creationId="{00171772-2F25-4301-838A-11B8EA8E2584}"/>
          </ac:spMkLst>
        </pc:spChg>
      </pc:sldChg>
      <pc:sldChg chg="delSp modSp new mod">
        <pc:chgData name="Leonardi Gino" userId="ddc032f0-4bab-4bc6-bf2a-0fa4410a7d0b" providerId="ADAL" clId="{D1887594-C4D6-4571-9E8D-4BF216257CEC}" dt="2022-04-27T14:56:04.060" v="355" actId="27636"/>
        <pc:sldMkLst>
          <pc:docMk/>
          <pc:sldMk cId="3784248397" sldId="276"/>
        </pc:sldMkLst>
        <pc:spChg chg="del">
          <ac:chgData name="Leonardi Gino" userId="ddc032f0-4bab-4bc6-bf2a-0fa4410a7d0b" providerId="ADAL" clId="{D1887594-C4D6-4571-9E8D-4BF216257CEC}" dt="2022-04-27T14:55:59.246" v="352" actId="478"/>
          <ac:spMkLst>
            <pc:docMk/>
            <pc:sldMk cId="3784248397" sldId="276"/>
            <ac:spMk id="2" creationId="{1C73EADE-7B1E-4F98-93C2-7E68D72A3BD7}"/>
          </ac:spMkLst>
        </pc:spChg>
        <pc:spChg chg="mod">
          <ac:chgData name="Leonardi Gino" userId="ddc032f0-4bab-4bc6-bf2a-0fa4410a7d0b" providerId="ADAL" clId="{D1887594-C4D6-4571-9E8D-4BF216257CEC}" dt="2022-04-27T14:56:04.060" v="355" actId="27636"/>
          <ac:spMkLst>
            <pc:docMk/>
            <pc:sldMk cId="3784248397" sldId="276"/>
            <ac:spMk id="3" creationId="{32E34676-F8D5-4D7F-86B9-18A3E3E1E3F2}"/>
          </ac:spMkLst>
        </pc:spChg>
      </pc:sldChg>
      <pc:sldChg chg="delSp modSp new mod">
        <pc:chgData name="Leonardi Gino" userId="ddc032f0-4bab-4bc6-bf2a-0fa4410a7d0b" providerId="ADAL" clId="{D1887594-C4D6-4571-9E8D-4BF216257CEC}" dt="2022-04-27T14:56:44.418" v="371" actId="20577"/>
        <pc:sldMkLst>
          <pc:docMk/>
          <pc:sldMk cId="2563250561" sldId="277"/>
        </pc:sldMkLst>
        <pc:spChg chg="del">
          <ac:chgData name="Leonardi Gino" userId="ddc032f0-4bab-4bc6-bf2a-0fa4410a7d0b" providerId="ADAL" clId="{D1887594-C4D6-4571-9E8D-4BF216257CEC}" dt="2022-04-27T14:56:17.479" v="357" actId="478"/>
          <ac:spMkLst>
            <pc:docMk/>
            <pc:sldMk cId="2563250561" sldId="277"/>
            <ac:spMk id="2" creationId="{C719DBA6-1DB7-4CC9-BFB8-6EABA079DDFB}"/>
          </ac:spMkLst>
        </pc:spChg>
        <pc:spChg chg="mod">
          <ac:chgData name="Leonardi Gino" userId="ddc032f0-4bab-4bc6-bf2a-0fa4410a7d0b" providerId="ADAL" clId="{D1887594-C4D6-4571-9E8D-4BF216257CEC}" dt="2022-04-27T14:56:44.418" v="371" actId="20577"/>
          <ac:spMkLst>
            <pc:docMk/>
            <pc:sldMk cId="2563250561" sldId="277"/>
            <ac:spMk id="3" creationId="{5F9ED800-E169-48C2-87EC-9F005CB998D0}"/>
          </ac:spMkLst>
        </pc:spChg>
      </pc:sldChg>
      <pc:sldChg chg="delSp modSp new mod">
        <pc:chgData name="Leonardi Gino" userId="ddc032f0-4bab-4bc6-bf2a-0fa4410a7d0b" providerId="ADAL" clId="{D1887594-C4D6-4571-9E8D-4BF216257CEC}" dt="2022-04-27T14:57:17.096" v="384" actId="6549"/>
        <pc:sldMkLst>
          <pc:docMk/>
          <pc:sldMk cId="1678894132" sldId="278"/>
        </pc:sldMkLst>
        <pc:spChg chg="del">
          <ac:chgData name="Leonardi Gino" userId="ddc032f0-4bab-4bc6-bf2a-0fa4410a7d0b" providerId="ADAL" clId="{D1887594-C4D6-4571-9E8D-4BF216257CEC}" dt="2022-04-27T14:57:05.645" v="374" actId="478"/>
          <ac:spMkLst>
            <pc:docMk/>
            <pc:sldMk cId="1678894132" sldId="278"/>
            <ac:spMk id="2" creationId="{986F2DEB-32EF-433F-8D46-4FA8783BD7CD}"/>
          </ac:spMkLst>
        </pc:spChg>
        <pc:spChg chg="mod">
          <ac:chgData name="Leonardi Gino" userId="ddc032f0-4bab-4bc6-bf2a-0fa4410a7d0b" providerId="ADAL" clId="{D1887594-C4D6-4571-9E8D-4BF216257CEC}" dt="2022-04-27T14:57:17.096" v="384" actId="6549"/>
          <ac:spMkLst>
            <pc:docMk/>
            <pc:sldMk cId="1678894132" sldId="278"/>
            <ac:spMk id="3" creationId="{EB74F812-1C5E-4058-81B7-54173724F9EA}"/>
          </ac:spMkLst>
        </pc:spChg>
      </pc:sldChg>
    </pc:docChg>
  </pc:docChgLst>
  <pc:docChgLst>
    <pc:chgData name="Leonardi Gino" userId="ddc032f0-4bab-4bc6-bf2a-0fa4410a7d0b" providerId="ADAL" clId="{0DBE0155-CE7C-4411-A30E-A804E73A3094}"/>
    <pc:docChg chg="undo custSel addSld delSld modSld">
      <pc:chgData name="Leonardi Gino" userId="ddc032f0-4bab-4bc6-bf2a-0fa4410a7d0b" providerId="ADAL" clId="{0DBE0155-CE7C-4411-A30E-A804E73A3094}" dt="2022-04-28T14:17:14.226" v="257" actId="207"/>
      <pc:docMkLst>
        <pc:docMk/>
      </pc:docMkLst>
      <pc:sldChg chg="modSp mod">
        <pc:chgData name="Leonardi Gino" userId="ddc032f0-4bab-4bc6-bf2a-0fa4410a7d0b" providerId="ADAL" clId="{0DBE0155-CE7C-4411-A30E-A804E73A3094}" dt="2022-04-28T14:06:38.527" v="4" actId="20577"/>
        <pc:sldMkLst>
          <pc:docMk/>
          <pc:sldMk cId="718753026" sldId="256"/>
        </pc:sldMkLst>
        <pc:spChg chg="mod">
          <ac:chgData name="Leonardi Gino" userId="ddc032f0-4bab-4bc6-bf2a-0fa4410a7d0b" providerId="ADAL" clId="{0DBE0155-CE7C-4411-A30E-A804E73A3094}" dt="2022-04-28T14:06:38.527" v="4" actId="20577"/>
          <ac:spMkLst>
            <pc:docMk/>
            <pc:sldMk cId="718753026" sldId="256"/>
            <ac:spMk id="2" creationId="{00000000-0000-0000-0000-000000000000}"/>
          </ac:spMkLst>
        </pc:spChg>
      </pc:sldChg>
      <pc:sldChg chg="modSp mod modAnim">
        <pc:chgData name="Leonardi Gino" userId="ddc032f0-4bab-4bc6-bf2a-0fa4410a7d0b" providerId="ADAL" clId="{0DBE0155-CE7C-4411-A30E-A804E73A3094}" dt="2022-04-28T14:08:35.707" v="157" actId="12"/>
        <pc:sldMkLst>
          <pc:docMk/>
          <pc:sldMk cId="663835460" sldId="264"/>
        </pc:sldMkLst>
        <pc:spChg chg="mod">
          <ac:chgData name="Leonardi Gino" userId="ddc032f0-4bab-4bc6-bf2a-0fa4410a7d0b" providerId="ADAL" clId="{0DBE0155-CE7C-4411-A30E-A804E73A3094}" dt="2022-04-28T14:06:50.323" v="26" actId="20577"/>
          <ac:spMkLst>
            <pc:docMk/>
            <pc:sldMk cId="663835460" sldId="264"/>
            <ac:spMk id="2" creationId="{86F86915-2CD2-4140-8FD8-EB274CBAD802}"/>
          </ac:spMkLst>
        </pc:spChg>
        <pc:spChg chg="mod">
          <ac:chgData name="Leonardi Gino" userId="ddc032f0-4bab-4bc6-bf2a-0fa4410a7d0b" providerId="ADAL" clId="{0DBE0155-CE7C-4411-A30E-A804E73A3094}" dt="2022-04-28T14:08:35.707" v="157" actId="12"/>
          <ac:spMkLst>
            <pc:docMk/>
            <pc:sldMk cId="663835460" sldId="264"/>
            <ac:spMk id="3" creationId="{F41294F6-0B6E-4551-BC16-03D5A0870671}"/>
          </ac:spMkLst>
        </pc:spChg>
      </pc:sldChg>
      <pc:sldChg chg="addSp delSp modSp new mod">
        <pc:chgData name="Leonardi Gino" userId="ddc032f0-4bab-4bc6-bf2a-0fa4410a7d0b" providerId="ADAL" clId="{0DBE0155-CE7C-4411-A30E-A804E73A3094}" dt="2022-04-28T14:14:05.134" v="202" actId="27636"/>
        <pc:sldMkLst>
          <pc:docMk/>
          <pc:sldMk cId="3682846921" sldId="265"/>
        </pc:sldMkLst>
        <pc:spChg chg="mod">
          <ac:chgData name="Leonardi Gino" userId="ddc032f0-4bab-4bc6-bf2a-0fa4410a7d0b" providerId="ADAL" clId="{0DBE0155-CE7C-4411-A30E-A804E73A3094}" dt="2022-04-28T14:12:53.184" v="190" actId="20577"/>
          <ac:spMkLst>
            <pc:docMk/>
            <pc:sldMk cId="3682846921" sldId="265"/>
            <ac:spMk id="2" creationId="{974BD12A-9EBE-4341-A1E7-CBD394AC52A7}"/>
          </ac:spMkLst>
        </pc:spChg>
        <pc:spChg chg="add del mod">
          <ac:chgData name="Leonardi Gino" userId="ddc032f0-4bab-4bc6-bf2a-0fa4410a7d0b" providerId="ADAL" clId="{0DBE0155-CE7C-4411-A30E-A804E73A3094}" dt="2022-04-28T14:14:05.134" v="202" actId="27636"/>
          <ac:spMkLst>
            <pc:docMk/>
            <pc:sldMk cId="3682846921" sldId="265"/>
            <ac:spMk id="3" creationId="{7D8DE602-635E-4E51-9794-3CD73D6667F7}"/>
          </ac:spMkLst>
        </pc:spChg>
        <pc:spChg chg="add del mod">
          <ac:chgData name="Leonardi Gino" userId="ddc032f0-4bab-4bc6-bf2a-0fa4410a7d0b" providerId="ADAL" clId="{0DBE0155-CE7C-4411-A30E-A804E73A3094}" dt="2022-04-28T14:09:17.726" v="172"/>
          <ac:spMkLst>
            <pc:docMk/>
            <pc:sldMk cId="3682846921" sldId="265"/>
            <ac:spMk id="4" creationId="{CA88C909-F4D4-457D-BF2A-BDDD8CA7C4E9}"/>
          </ac:spMkLst>
        </pc:spChg>
        <pc:picChg chg="add mod">
          <ac:chgData name="Leonardi Gino" userId="ddc032f0-4bab-4bc6-bf2a-0fa4410a7d0b" providerId="ADAL" clId="{0DBE0155-CE7C-4411-A30E-A804E73A3094}" dt="2022-04-28T14:09:22.140" v="173"/>
          <ac:picMkLst>
            <pc:docMk/>
            <pc:sldMk cId="3682846921" sldId="265"/>
            <ac:picMk id="5" creationId="{58F6C050-64B4-4B65-A59A-C529ED694645}"/>
          </ac:picMkLst>
        </pc:picChg>
      </pc:sldChg>
      <pc:sldChg chg="addSp delSp modSp new mod">
        <pc:chgData name="Leonardi Gino" userId="ddc032f0-4bab-4bc6-bf2a-0fa4410a7d0b" providerId="ADAL" clId="{0DBE0155-CE7C-4411-A30E-A804E73A3094}" dt="2022-04-28T14:15:08.440" v="217" actId="27636"/>
        <pc:sldMkLst>
          <pc:docMk/>
          <pc:sldMk cId="1463261125" sldId="266"/>
        </pc:sldMkLst>
        <pc:spChg chg="del">
          <ac:chgData name="Leonardi Gino" userId="ddc032f0-4bab-4bc6-bf2a-0fa4410a7d0b" providerId="ADAL" clId="{0DBE0155-CE7C-4411-A30E-A804E73A3094}" dt="2022-04-28T14:14:25.694" v="205" actId="478"/>
          <ac:spMkLst>
            <pc:docMk/>
            <pc:sldMk cId="1463261125" sldId="266"/>
            <ac:spMk id="2" creationId="{545A51C8-254A-4E09-AF1B-DC773320C4A2}"/>
          </ac:spMkLst>
        </pc:spChg>
        <pc:spChg chg="mod">
          <ac:chgData name="Leonardi Gino" userId="ddc032f0-4bab-4bc6-bf2a-0fa4410a7d0b" providerId="ADAL" clId="{0DBE0155-CE7C-4411-A30E-A804E73A3094}" dt="2022-04-28T14:15:08.440" v="217" actId="27636"/>
          <ac:spMkLst>
            <pc:docMk/>
            <pc:sldMk cId="1463261125" sldId="266"/>
            <ac:spMk id="3" creationId="{56A7B676-56F5-4CF0-BBF4-B0FA68B8CF27}"/>
          </ac:spMkLst>
        </pc:spChg>
        <pc:picChg chg="add mod">
          <ac:chgData name="Leonardi Gino" userId="ddc032f0-4bab-4bc6-bf2a-0fa4410a7d0b" providerId="ADAL" clId="{0DBE0155-CE7C-4411-A30E-A804E73A3094}" dt="2022-04-28T14:14:23.072" v="204"/>
          <ac:picMkLst>
            <pc:docMk/>
            <pc:sldMk cId="1463261125" sldId="266"/>
            <ac:picMk id="4" creationId="{70436151-06B3-43B9-B985-56C8A75E65A2}"/>
          </ac:picMkLst>
        </pc:picChg>
      </pc:sldChg>
      <pc:sldChg chg="del">
        <pc:chgData name="Leonardi Gino" userId="ddc032f0-4bab-4bc6-bf2a-0fa4410a7d0b" providerId="ADAL" clId="{0DBE0155-CE7C-4411-A30E-A804E73A3094}" dt="2022-04-28T14:09:01.834" v="158" actId="47"/>
        <pc:sldMkLst>
          <pc:docMk/>
          <pc:sldMk cId="894238340" sldId="267"/>
        </pc:sldMkLst>
      </pc:sldChg>
      <pc:sldChg chg="addSp delSp modSp new mod">
        <pc:chgData name="Leonardi Gino" userId="ddc032f0-4bab-4bc6-bf2a-0fa4410a7d0b" providerId="ADAL" clId="{0DBE0155-CE7C-4411-A30E-A804E73A3094}" dt="2022-04-28T14:17:14.226" v="257" actId="207"/>
        <pc:sldMkLst>
          <pc:docMk/>
          <pc:sldMk cId="1364931205" sldId="267"/>
        </pc:sldMkLst>
        <pc:spChg chg="add del mod">
          <ac:chgData name="Leonardi Gino" userId="ddc032f0-4bab-4bc6-bf2a-0fa4410a7d0b" providerId="ADAL" clId="{0DBE0155-CE7C-4411-A30E-A804E73A3094}" dt="2022-04-28T14:16:31.356" v="251" actId="20577"/>
          <ac:spMkLst>
            <pc:docMk/>
            <pc:sldMk cId="1364931205" sldId="267"/>
            <ac:spMk id="2" creationId="{E8F7C51F-EB21-40A9-B44F-CDF311B8D0D8}"/>
          </ac:spMkLst>
        </pc:spChg>
        <pc:spChg chg="add del mod">
          <ac:chgData name="Leonardi Gino" userId="ddc032f0-4bab-4bc6-bf2a-0fa4410a7d0b" providerId="ADAL" clId="{0DBE0155-CE7C-4411-A30E-A804E73A3094}" dt="2022-04-28T14:17:14.226" v="257" actId="207"/>
          <ac:spMkLst>
            <pc:docMk/>
            <pc:sldMk cId="1364931205" sldId="267"/>
            <ac:spMk id="3" creationId="{F1ABB8F3-CBEA-463F-94B7-940755FC579A}"/>
          </ac:spMkLst>
        </pc:spChg>
        <pc:spChg chg="add del mod">
          <ac:chgData name="Leonardi Gino" userId="ddc032f0-4bab-4bc6-bf2a-0fa4410a7d0b" providerId="ADAL" clId="{0DBE0155-CE7C-4411-A30E-A804E73A3094}" dt="2022-04-28T14:16:24.872" v="227"/>
          <ac:spMkLst>
            <pc:docMk/>
            <pc:sldMk cId="1364931205" sldId="267"/>
            <ac:spMk id="7" creationId="{3A8A4A5E-1C95-4C81-B567-02B350EDE309}"/>
          </ac:spMkLst>
        </pc:spChg>
        <pc:picChg chg="add del">
          <ac:chgData name="Leonardi Gino" userId="ddc032f0-4bab-4bc6-bf2a-0fa4410a7d0b" providerId="ADAL" clId="{0DBE0155-CE7C-4411-A30E-A804E73A3094}" dt="2022-04-28T14:15:25.914" v="220" actId="22"/>
          <ac:picMkLst>
            <pc:docMk/>
            <pc:sldMk cId="1364931205" sldId="267"/>
            <ac:picMk id="5" creationId="{26ADCF6F-4111-4A48-821E-656D602FCF16}"/>
          </ac:picMkLst>
        </pc:picChg>
        <pc:picChg chg="add mod">
          <ac:chgData name="Leonardi Gino" userId="ddc032f0-4bab-4bc6-bf2a-0fa4410a7d0b" providerId="ADAL" clId="{0DBE0155-CE7C-4411-A30E-A804E73A3094}" dt="2022-04-28T14:15:30.903" v="221"/>
          <ac:picMkLst>
            <pc:docMk/>
            <pc:sldMk cId="1364931205" sldId="267"/>
            <ac:picMk id="6" creationId="{5780F4B9-5351-44AB-8C28-E6D9C3C07B37}"/>
          </ac:picMkLst>
        </pc:picChg>
      </pc:sldChg>
      <pc:sldChg chg="del">
        <pc:chgData name="Leonardi Gino" userId="ddc032f0-4bab-4bc6-bf2a-0fa4410a7d0b" providerId="ADAL" clId="{0DBE0155-CE7C-4411-A30E-A804E73A3094}" dt="2022-04-28T14:09:02.938" v="159" actId="47"/>
        <pc:sldMkLst>
          <pc:docMk/>
          <pc:sldMk cId="2885999994" sldId="268"/>
        </pc:sldMkLst>
      </pc:sldChg>
      <pc:sldChg chg="del">
        <pc:chgData name="Leonardi Gino" userId="ddc032f0-4bab-4bc6-bf2a-0fa4410a7d0b" providerId="ADAL" clId="{0DBE0155-CE7C-4411-A30E-A804E73A3094}" dt="2022-04-28T14:09:03.591" v="160" actId="47"/>
        <pc:sldMkLst>
          <pc:docMk/>
          <pc:sldMk cId="4249386390" sldId="269"/>
        </pc:sldMkLst>
      </pc:sldChg>
      <pc:sldChg chg="del">
        <pc:chgData name="Leonardi Gino" userId="ddc032f0-4bab-4bc6-bf2a-0fa4410a7d0b" providerId="ADAL" clId="{0DBE0155-CE7C-4411-A30E-A804E73A3094}" dt="2022-04-28T14:09:04.543" v="161" actId="47"/>
        <pc:sldMkLst>
          <pc:docMk/>
          <pc:sldMk cId="1929839866" sldId="270"/>
        </pc:sldMkLst>
      </pc:sldChg>
      <pc:sldChg chg="del">
        <pc:chgData name="Leonardi Gino" userId="ddc032f0-4bab-4bc6-bf2a-0fa4410a7d0b" providerId="ADAL" clId="{0DBE0155-CE7C-4411-A30E-A804E73A3094}" dt="2022-04-28T14:09:05.588" v="162" actId="47"/>
        <pc:sldMkLst>
          <pc:docMk/>
          <pc:sldMk cId="4135327381" sldId="271"/>
        </pc:sldMkLst>
      </pc:sldChg>
      <pc:sldChg chg="del">
        <pc:chgData name="Leonardi Gino" userId="ddc032f0-4bab-4bc6-bf2a-0fa4410a7d0b" providerId="ADAL" clId="{0DBE0155-CE7C-4411-A30E-A804E73A3094}" dt="2022-04-28T14:09:06.519" v="163" actId="47"/>
        <pc:sldMkLst>
          <pc:docMk/>
          <pc:sldMk cId="2919719810" sldId="272"/>
        </pc:sldMkLst>
      </pc:sldChg>
      <pc:sldChg chg="del">
        <pc:chgData name="Leonardi Gino" userId="ddc032f0-4bab-4bc6-bf2a-0fa4410a7d0b" providerId="ADAL" clId="{0DBE0155-CE7C-4411-A30E-A804E73A3094}" dt="2022-04-28T14:09:07.265" v="164" actId="47"/>
        <pc:sldMkLst>
          <pc:docMk/>
          <pc:sldMk cId="2627078279" sldId="273"/>
        </pc:sldMkLst>
      </pc:sldChg>
      <pc:sldChg chg="del">
        <pc:chgData name="Leonardi Gino" userId="ddc032f0-4bab-4bc6-bf2a-0fa4410a7d0b" providerId="ADAL" clId="{0DBE0155-CE7C-4411-A30E-A804E73A3094}" dt="2022-04-28T14:09:07.991" v="165" actId="47"/>
        <pc:sldMkLst>
          <pc:docMk/>
          <pc:sldMk cId="4270434540" sldId="274"/>
        </pc:sldMkLst>
      </pc:sldChg>
      <pc:sldChg chg="del">
        <pc:chgData name="Leonardi Gino" userId="ddc032f0-4bab-4bc6-bf2a-0fa4410a7d0b" providerId="ADAL" clId="{0DBE0155-CE7C-4411-A30E-A804E73A3094}" dt="2022-04-28T14:09:08.940" v="166" actId="47"/>
        <pc:sldMkLst>
          <pc:docMk/>
          <pc:sldMk cId="2274037992" sldId="275"/>
        </pc:sldMkLst>
      </pc:sldChg>
      <pc:sldChg chg="del">
        <pc:chgData name="Leonardi Gino" userId="ddc032f0-4bab-4bc6-bf2a-0fa4410a7d0b" providerId="ADAL" clId="{0DBE0155-CE7C-4411-A30E-A804E73A3094}" dt="2022-04-28T14:09:09.875" v="167" actId="47"/>
        <pc:sldMkLst>
          <pc:docMk/>
          <pc:sldMk cId="3784248397" sldId="276"/>
        </pc:sldMkLst>
      </pc:sldChg>
      <pc:sldChg chg="del">
        <pc:chgData name="Leonardi Gino" userId="ddc032f0-4bab-4bc6-bf2a-0fa4410a7d0b" providerId="ADAL" clId="{0DBE0155-CE7C-4411-A30E-A804E73A3094}" dt="2022-04-28T14:09:10.830" v="168" actId="47"/>
        <pc:sldMkLst>
          <pc:docMk/>
          <pc:sldMk cId="2563250561" sldId="277"/>
        </pc:sldMkLst>
      </pc:sldChg>
      <pc:sldChg chg="del">
        <pc:chgData name="Leonardi Gino" userId="ddc032f0-4bab-4bc6-bf2a-0fa4410a7d0b" providerId="ADAL" clId="{0DBE0155-CE7C-4411-A30E-A804E73A3094}" dt="2022-04-28T14:09:11.934" v="169" actId="47"/>
        <pc:sldMkLst>
          <pc:docMk/>
          <pc:sldMk cId="1678894132" sldId="278"/>
        </pc:sldMkLst>
      </pc:sldChg>
    </pc:docChg>
  </pc:docChgLst>
  <pc:docChgLst>
    <pc:chgData name="Leonardi Gino" userId="ddc032f0-4bab-4bc6-bf2a-0fa4410a7d0b" providerId="ADAL" clId="{05F2AB0F-2FCE-44B8-9095-C6D3C9FE5EBB}"/>
    <pc:docChg chg="undo custSel modSld">
      <pc:chgData name="Leonardi Gino" userId="ddc032f0-4bab-4bc6-bf2a-0fa4410a7d0b" providerId="ADAL" clId="{05F2AB0F-2FCE-44B8-9095-C6D3C9FE5EBB}" dt="2022-04-27T14:07:50.037" v="16" actId="27636"/>
      <pc:docMkLst>
        <pc:docMk/>
      </pc:docMkLst>
      <pc:sldChg chg="modSp mod">
        <pc:chgData name="Leonardi Gino" userId="ddc032f0-4bab-4bc6-bf2a-0fa4410a7d0b" providerId="ADAL" clId="{05F2AB0F-2FCE-44B8-9095-C6D3C9FE5EBB}" dt="2022-04-27T14:07:30.189" v="6" actId="6549"/>
        <pc:sldMkLst>
          <pc:docMk/>
          <pc:sldMk cId="718753026" sldId="256"/>
        </pc:sldMkLst>
        <pc:spChg chg="mod">
          <ac:chgData name="Leonardi Gino" userId="ddc032f0-4bab-4bc6-bf2a-0fa4410a7d0b" providerId="ADAL" clId="{05F2AB0F-2FCE-44B8-9095-C6D3C9FE5EBB}" dt="2022-04-27T14:07:30.189" v="6" actId="6549"/>
          <ac:spMkLst>
            <pc:docMk/>
            <pc:sldMk cId="718753026" sldId="256"/>
            <ac:spMk id="2" creationId="{00000000-0000-0000-0000-000000000000}"/>
          </ac:spMkLst>
        </pc:spChg>
        <pc:spChg chg="mod">
          <ac:chgData name="Leonardi Gino" userId="ddc032f0-4bab-4bc6-bf2a-0fa4410a7d0b" providerId="ADAL" clId="{05F2AB0F-2FCE-44B8-9095-C6D3C9FE5EBB}" dt="2022-04-27T14:07:24.133" v="4" actId="20577"/>
          <ac:spMkLst>
            <pc:docMk/>
            <pc:sldMk cId="718753026" sldId="256"/>
            <ac:spMk id="3" creationId="{00000000-0000-0000-0000-000000000000}"/>
          </ac:spMkLst>
        </pc:spChg>
      </pc:sldChg>
      <pc:sldChg chg="modSp mod modAnim">
        <pc:chgData name="Leonardi Gino" userId="ddc032f0-4bab-4bc6-bf2a-0fa4410a7d0b" providerId="ADAL" clId="{05F2AB0F-2FCE-44B8-9095-C6D3C9FE5EBB}" dt="2022-04-27T14:07:50.037" v="16" actId="27636"/>
        <pc:sldMkLst>
          <pc:docMk/>
          <pc:sldMk cId="663835460" sldId="264"/>
        </pc:sldMkLst>
        <pc:spChg chg="mod">
          <ac:chgData name="Leonardi Gino" userId="ddc032f0-4bab-4bc6-bf2a-0fa4410a7d0b" providerId="ADAL" clId="{05F2AB0F-2FCE-44B8-9095-C6D3C9FE5EBB}" dt="2022-04-27T14:07:50.037" v="16" actId="27636"/>
          <ac:spMkLst>
            <pc:docMk/>
            <pc:sldMk cId="663835460" sldId="264"/>
            <ac:spMk id="3" creationId="{F41294F6-0B6E-4551-BC16-03D5A08706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DA15-DA85-B44D-A787-B2E63FF97AD5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B2CCB-F20F-2841-B5E2-61A1BB077A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8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55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95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7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98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6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Using</a:t>
            </a:r>
            <a:br>
              <a:rPr lang="it-IT" dirty="0"/>
            </a:br>
            <a:endParaRPr lang="it-IT" sz="2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86915-2CD2-4140-8FD8-EB274CB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539"/>
            <a:ext cx="8596668" cy="676589"/>
          </a:xfrm>
        </p:spPr>
        <p:txBody>
          <a:bodyPr>
            <a:normAutofit fontScale="90000"/>
          </a:bodyPr>
          <a:lstStyle/>
          <a:p>
            <a:r>
              <a:rPr lang="it-IT" dirty="0"/>
              <a:t>La keyword Using</a:t>
            </a:r>
            <a:br>
              <a:rPr lang="it-IT" dirty="0"/>
            </a:br>
            <a:br>
              <a:rPr lang="it-IT" dirty="0"/>
            </a:b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294F6-0B6E-4551-BC16-03D5A087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577"/>
            <a:ext cx="8596668" cy="4674786"/>
          </a:xfrm>
        </p:spPr>
        <p:txBody>
          <a:bodyPr>
            <a:normAutofit/>
          </a:bodyPr>
          <a:lstStyle/>
          <a:p>
            <a:r>
              <a:rPr lang="it-IT" dirty="0"/>
              <a:t>La parola chiave </a:t>
            </a:r>
            <a:r>
              <a:rPr lang="it-IT" dirty="0" err="1"/>
              <a:t>using</a:t>
            </a:r>
            <a:r>
              <a:rPr lang="it-IT" dirty="0"/>
              <a:t> in C# può essere usata per due scopi differenti</a:t>
            </a:r>
          </a:p>
          <a:p>
            <a:pPr>
              <a:buFont typeface="+mj-lt"/>
              <a:buAutoNum type="arabicPeriod"/>
            </a:pPr>
            <a:r>
              <a:rPr lang="it-IT" dirty="0"/>
              <a:t>L’istruzione </a:t>
            </a:r>
            <a:r>
              <a:rPr lang="it-IT" dirty="0" err="1"/>
              <a:t>using</a:t>
            </a:r>
            <a:r>
              <a:rPr lang="it-IT" dirty="0"/>
              <a:t> definisce un ambito alla fine del quale viene eliminato un oggetto.</a:t>
            </a:r>
          </a:p>
          <a:p>
            <a:pPr>
              <a:buFont typeface="+mj-lt"/>
              <a:buAutoNum type="arabicPeriod"/>
            </a:pPr>
            <a:r>
              <a:rPr lang="it-IT" dirty="0"/>
              <a:t>La direttiva </a:t>
            </a:r>
            <a:r>
              <a:rPr lang="it-IT" dirty="0" err="1"/>
              <a:t>using</a:t>
            </a:r>
            <a:r>
              <a:rPr lang="it-IT" dirty="0"/>
              <a:t> crea un alias per uno spazio dei nomi o importa tipi definiti in altri spazi dei nomi.</a:t>
            </a:r>
          </a:p>
          <a:p>
            <a:pPr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+mj-lt"/>
              <a:buAutoNum type="arabicPeriod"/>
            </a:pPr>
            <a:endParaRPr lang="it-IT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C1D48-E644-4EAB-89F1-F331DEB0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3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BD12A-9EBE-4341-A1E7-CBD394AC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Istruzione </a:t>
            </a:r>
            <a:r>
              <a:rPr lang="it-IT" dirty="0" err="1"/>
              <a:t>using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8DE602-635E-4E51-9794-3CD73D666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783"/>
            <a:ext cx="8596668" cy="5247860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Offre una comoda sintassi che verifica l'uso corretto degli oggetti </a:t>
            </a:r>
            <a:r>
              <a:rPr lang="it-IT" dirty="0" err="1"/>
              <a:t>IDisposable</a:t>
            </a:r>
            <a:r>
              <a:rPr lang="it-IT" dirty="0"/>
              <a:t>. 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manyLines</a:t>
            </a:r>
            <a:r>
              <a:rPr lang="en-US" dirty="0"/>
              <a:t> = @"This is line one</a:t>
            </a:r>
          </a:p>
          <a:p>
            <a:r>
              <a:rPr lang="en-US" dirty="0"/>
              <a:t>This is line two</a:t>
            </a:r>
          </a:p>
          <a:p>
            <a:r>
              <a:rPr lang="en-US" dirty="0"/>
              <a:t>Here is line three</a:t>
            </a:r>
          </a:p>
          <a:p>
            <a:r>
              <a:rPr lang="en-US" dirty="0"/>
              <a:t>The penultimate line is line four</a:t>
            </a:r>
          </a:p>
          <a:p>
            <a:r>
              <a:rPr lang="en-US" dirty="0"/>
              <a:t>This is the final, fifth line.";</a:t>
            </a:r>
          </a:p>
          <a:p>
            <a:endParaRPr lang="en-US" dirty="0"/>
          </a:p>
          <a:p>
            <a:r>
              <a:rPr lang="en-US" dirty="0"/>
              <a:t>using (var reader = new </a:t>
            </a:r>
            <a:r>
              <a:rPr lang="en-US" dirty="0" err="1"/>
              <a:t>StringReader</a:t>
            </a:r>
            <a:r>
              <a:rPr lang="en-US" dirty="0"/>
              <a:t>(</a:t>
            </a:r>
            <a:r>
              <a:rPr lang="en-US" dirty="0" err="1"/>
              <a:t>manyLines</a:t>
            </a:r>
            <a:r>
              <a:rPr lang="en-US" dirty="0"/>
              <a:t>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string? item;</a:t>
            </a:r>
          </a:p>
          <a:p>
            <a:r>
              <a:rPr lang="en-US" dirty="0"/>
              <a:t>    do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item = </a:t>
            </a:r>
            <a:r>
              <a:rPr lang="en-US" dirty="0" err="1"/>
              <a:t>reader.ReadLine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(item);</a:t>
            </a:r>
          </a:p>
          <a:p>
            <a:r>
              <a:rPr lang="en-US" dirty="0"/>
              <a:t>    } while (item != null);</a:t>
            </a:r>
          </a:p>
          <a:p>
            <a:r>
              <a:rPr lang="en-US" dirty="0"/>
              <a:t>}</a:t>
            </a:r>
            <a:endParaRPr lang="it-IT" dirty="0"/>
          </a:p>
          <a:p>
            <a:endParaRPr lang="it-IT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8F6C050-64B4-4B65-A59A-C529ED69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4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A7B676-56F5-4CF0-BBF4-B0FA68B8C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7627"/>
            <a:ext cx="8596668" cy="565373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 partire da C# 8.0, l'istruzione </a:t>
            </a:r>
            <a:r>
              <a:rPr lang="it-IT" dirty="0" err="1"/>
              <a:t>using</a:t>
            </a:r>
            <a:r>
              <a:rPr lang="it-IT" dirty="0"/>
              <a:t> garantisce l'uso corretto degli </a:t>
            </a:r>
            <a:r>
              <a:rPr lang="it-IT" dirty="0" err="1"/>
              <a:t>IAsyncDisposable</a:t>
            </a:r>
            <a:r>
              <a:rPr lang="it-IT" dirty="0"/>
              <a:t> oggetti.</a:t>
            </a:r>
          </a:p>
          <a:p>
            <a:r>
              <a:rPr lang="en-US" dirty="0"/>
              <a:t>string </a:t>
            </a:r>
            <a:r>
              <a:rPr lang="en-US" dirty="0" err="1"/>
              <a:t>manyLines</a:t>
            </a:r>
            <a:r>
              <a:rPr lang="en-US" dirty="0"/>
              <a:t> = @"This is line one</a:t>
            </a:r>
          </a:p>
          <a:p>
            <a:r>
              <a:rPr lang="en-US" dirty="0"/>
              <a:t>This is line two</a:t>
            </a:r>
          </a:p>
          <a:p>
            <a:r>
              <a:rPr lang="en-US" dirty="0"/>
              <a:t>Here is line three</a:t>
            </a:r>
          </a:p>
          <a:p>
            <a:r>
              <a:rPr lang="en-US" dirty="0"/>
              <a:t>The penultimate line is line four </a:t>
            </a:r>
          </a:p>
          <a:p>
            <a:r>
              <a:rPr lang="en-US" dirty="0"/>
              <a:t>This is the final, fifth line.";</a:t>
            </a:r>
          </a:p>
          <a:p>
            <a:endParaRPr lang="en-US" dirty="0"/>
          </a:p>
          <a:p>
            <a:r>
              <a:rPr lang="en-US" dirty="0"/>
              <a:t>using var reader = new </a:t>
            </a:r>
            <a:r>
              <a:rPr lang="en-US" dirty="0" err="1"/>
              <a:t>StringReader</a:t>
            </a:r>
            <a:r>
              <a:rPr lang="en-US" dirty="0"/>
              <a:t>(</a:t>
            </a:r>
            <a:r>
              <a:rPr lang="en-US" dirty="0" err="1"/>
              <a:t>manyLines</a:t>
            </a:r>
            <a:r>
              <a:rPr lang="en-US" dirty="0"/>
              <a:t>);</a:t>
            </a:r>
          </a:p>
          <a:p>
            <a:r>
              <a:rPr lang="en-US" dirty="0"/>
              <a:t>string? item;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item = </a:t>
            </a:r>
            <a:r>
              <a:rPr lang="en-US" dirty="0" err="1"/>
              <a:t>reader.ReadLine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(item);</a:t>
            </a:r>
          </a:p>
          <a:p>
            <a:r>
              <a:rPr lang="en-US" dirty="0"/>
              <a:t>} while (item != null);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36151-06B3-43B9-B985-56C8A75E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7C51F-EB21-40A9-B44F-CDF311B8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direttiva </a:t>
            </a:r>
            <a:r>
              <a:rPr lang="it-IT" dirty="0" err="1"/>
              <a:t>using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ABB8F3-CBEA-463F-94B7-940755FC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dirty="0" err="1"/>
              <a:t>using</a:t>
            </a:r>
            <a:r>
              <a:rPr lang="it-IT" dirty="0"/>
              <a:t> direttiva consente di usare i tipi definiti in uno spazio dei nomi senza specificare lo spazio dei nomi completo di tale tipo.</a:t>
            </a:r>
          </a:p>
          <a:p>
            <a:r>
              <a:rPr lang="it-IT" dirty="0"/>
              <a:t>Nella forma di base, la direttiva </a:t>
            </a:r>
            <a:r>
              <a:rPr lang="it-IT" dirty="0" err="1"/>
              <a:t>using</a:t>
            </a:r>
            <a:r>
              <a:rPr lang="it-IT" dirty="0"/>
              <a:t> importa tutti i tipi da un singolo spazio dei nomi, come illustrato nell'esempio seguente:</a:t>
            </a:r>
          </a:p>
          <a:p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using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FMono-Regular"/>
              </a:rPr>
              <a:t>System.Text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FMono-Regular"/>
              </a:rPr>
              <a:t>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780F4B9-5351-44AB-8C28-E6D9C3C07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312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6737</TotalTime>
  <Words>284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SFMono-Regular</vt:lpstr>
      <vt:lpstr>Trebuchet MS</vt:lpstr>
      <vt:lpstr>Wingdings 3</vt:lpstr>
      <vt:lpstr>Facet</vt:lpstr>
      <vt:lpstr> Using </vt:lpstr>
      <vt:lpstr>La keyword Using  </vt:lpstr>
      <vt:lpstr>Istruzione using</vt:lpstr>
      <vt:lpstr>Presentazione standard di PowerPoint</vt:lpstr>
      <vt:lpstr>La direttiva using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Programming</dc:title>
  <dc:subject/>
  <dc:creator>Daniel Maran</dc:creator>
  <cp:keywords/>
  <dc:description/>
  <cp:lastModifiedBy>Leonardi Gino</cp:lastModifiedBy>
  <cp:revision>126</cp:revision>
  <dcterms:created xsi:type="dcterms:W3CDTF">2016-10-04T08:03:39Z</dcterms:created>
  <dcterms:modified xsi:type="dcterms:W3CDTF">2022-04-28T14:17:20Z</dcterms:modified>
  <cp:category/>
</cp:coreProperties>
</file>