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notesMasterIdLst>
    <p:notesMasterId r:id="rId15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rdi Gino" initials="LG" lastIdx="1" clrIdx="0">
    <p:extLst>
      <p:ext uri="{19B8F6BF-5375-455C-9EA6-DF929625EA0E}">
        <p15:presenceInfo xmlns:p15="http://schemas.microsoft.com/office/powerpoint/2012/main" userId="S::gino.leonardi@euris.it::ddc032f0-4bab-4bc6-bf2a-0fa4410a7d0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BC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B22ACD-23AB-4C49-A18C-07A7698CECA2}" v="2" dt="2024-04-03T13:56:31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640"/>
    <p:restoredTop sz="82956"/>
  </p:normalViewPr>
  <p:slideViewPr>
    <p:cSldViewPr snapToGrid="0" snapToObjects="1">
      <p:cViewPr varScale="1">
        <p:scale>
          <a:sx n="80" d="100"/>
          <a:sy n="80" d="100"/>
        </p:scale>
        <p:origin x="126" y="4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i Gino" userId="ddc032f0-4bab-4bc6-bf2a-0fa4410a7d0b" providerId="ADAL" clId="{175A87EA-6007-429F-8760-1B3C2DCA1E74}"/>
    <pc:docChg chg="undo custSel addSld delSld modSld">
      <pc:chgData name="Leonardi Gino" userId="ddc032f0-4bab-4bc6-bf2a-0fa4410a7d0b" providerId="ADAL" clId="{175A87EA-6007-429F-8760-1B3C2DCA1E74}" dt="2024-03-12T11:49:05.070" v="332" actId="113"/>
      <pc:docMkLst>
        <pc:docMk/>
      </pc:docMkLst>
      <pc:sldChg chg="modSp mod">
        <pc:chgData name="Leonardi Gino" userId="ddc032f0-4bab-4bc6-bf2a-0fa4410a7d0b" providerId="ADAL" clId="{175A87EA-6007-429F-8760-1B3C2DCA1E74}" dt="2024-03-12T11:13:01.483" v="23" actId="6549"/>
        <pc:sldMkLst>
          <pc:docMk/>
          <pc:sldMk cId="718753026" sldId="256"/>
        </pc:sldMkLst>
        <pc:spChg chg="mod">
          <ac:chgData name="Leonardi Gino" userId="ddc032f0-4bab-4bc6-bf2a-0fa4410a7d0b" providerId="ADAL" clId="{175A87EA-6007-429F-8760-1B3C2DCA1E74}" dt="2024-03-12T11:12:56.051" v="19" actId="20577"/>
          <ac:spMkLst>
            <pc:docMk/>
            <pc:sldMk cId="718753026" sldId="256"/>
            <ac:spMk id="2" creationId="{00000000-0000-0000-0000-000000000000}"/>
          </ac:spMkLst>
        </pc:spChg>
        <pc:spChg chg="mod">
          <ac:chgData name="Leonardi Gino" userId="ddc032f0-4bab-4bc6-bf2a-0fa4410a7d0b" providerId="ADAL" clId="{175A87EA-6007-429F-8760-1B3C2DCA1E74}" dt="2024-03-12T11:13:01.483" v="23" actId="6549"/>
          <ac:spMkLst>
            <pc:docMk/>
            <pc:sldMk cId="718753026" sldId="256"/>
            <ac:spMk id="5" creationId="{C6D36330-89F6-DA1B-0904-FFCD0C0129E5}"/>
          </ac:spMkLst>
        </pc:spChg>
      </pc:sldChg>
      <pc:sldChg chg="modSp mod">
        <pc:chgData name="Leonardi Gino" userId="ddc032f0-4bab-4bc6-bf2a-0fa4410a7d0b" providerId="ADAL" clId="{175A87EA-6007-429F-8760-1B3C2DCA1E74}" dt="2024-03-12T11:21:53.842" v="77" actId="27636"/>
        <pc:sldMkLst>
          <pc:docMk/>
          <pc:sldMk cId="1203682118" sldId="273"/>
        </pc:sldMkLst>
        <pc:spChg chg="mod">
          <ac:chgData name="Leonardi Gino" userId="ddc032f0-4bab-4bc6-bf2a-0fa4410a7d0b" providerId="ADAL" clId="{175A87EA-6007-429F-8760-1B3C2DCA1E74}" dt="2024-03-12T11:16:10.199" v="43" actId="20577"/>
          <ac:spMkLst>
            <pc:docMk/>
            <pc:sldMk cId="1203682118" sldId="273"/>
            <ac:spMk id="2" creationId="{3D2554E0-28C8-14CE-D01B-1A3C8C917771}"/>
          </ac:spMkLst>
        </pc:spChg>
        <pc:spChg chg="mod">
          <ac:chgData name="Leonardi Gino" userId="ddc032f0-4bab-4bc6-bf2a-0fa4410a7d0b" providerId="ADAL" clId="{175A87EA-6007-429F-8760-1B3C2DCA1E74}" dt="2024-03-12T11:21:53.842" v="77" actId="27636"/>
          <ac:spMkLst>
            <pc:docMk/>
            <pc:sldMk cId="1203682118" sldId="273"/>
            <ac:spMk id="3" creationId="{2845ACE4-9493-C449-5039-75A4F6408190}"/>
          </ac:spMkLst>
        </pc:spChg>
      </pc:sldChg>
      <pc:sldChg chg="addSp delSp modSp new mod">
        <pc:chgData name="Leonardi Gino" userId="ddc032f0-4bab-4bc6-bf2a-0fa4410a7d0b" providerId="ADAL" clId="{175A87EA-6007-429F-8760-1B3C2DCA1E74}" dt="2024-03-12T11:32:36.905" v="92" actId="27636"/>
        <pc:sldMkLst>
          <pc:docMk/>
          <pc:sldMk cId="823819804" sldId="274"/>
        </pc:sldMkLst>
        <pc:spChg chg="add del mod">
          <ac:chgData name="Leonardi Gino" userId="ddc032f0-4bab-4bc6-bf2a-0fa4410a7d0b" providerId="ADAL" clId="{175A87EA-6007-429F-8760-1B3C2DCA1E74}" dt="2024-03-12T11:32:36.905" v="92" actId="27636"/>
          <ac:spMkLst>
            <pc:docMk/>
            <pc:sldMk cId="823819804" sldId="274"/>
            <ac:spMk id="3" creationId="{798AE9E9-540A-665D-95E9-FE6DB7B8ABCB}"/>
          </ac:spMkLst>
        </pc:spChg>
        <pc:spChg chg="add del mod">
          <ac:chgData name="Leonardi Gino" userId="ddc032f0-4bab-4bc6-bf2a-0fa4410a7d0b" providerId="ADAL" clId="{175A87EA-6007-429F-8760-1B3C2DCA1E74}" dt="2024-03-12T11:31:32.356" v="80"/>
          <ac:spMkLst>
            <pc:docMk/>
            <pc:sldMk cId="823819804" sldId="274"/>
            <ac:spMk id="4" creationId="{B5304318-D219-D0D6-2F38-2E35FF63AEC1}"/>
          </ac:spMkLst>
        </pc:spChg>
        <pc:spChg chg="add del mod">
          <ac:chgData name="Leonardi Gino" userId="ddc032f0-4bab-4bc6-bf2a-0fa4410a7d0b" providerId="ADAL" clId="{175A87EA-6007-429F-8760-1B3C2DCA1E74}" dt="2024-03-12T11:31:43.375" v="84"/>
          <ac:spMkLst>
            <pc:docMk/>
            <pc:sldMk cId="823819804" sldId="274"/>
            <ac:spMk id="5" creationId="{B0139686-D268-BFD4-E9A0-A42EC0590774}"/>
          </ac:spMkLst>
        </pc:spChg>
        <pc:spChg chg="add del mod">
          <ac:chgData name="Leonardi Gino" userId="ddc032f0-4bab-4bc6-bf2a-0fa4410a7d0b" providerId="ADAL" clId="{175A87EA-6007-429F-8760-1B3C2DCA1E74}" dt="2024-03-12T11:31:42.999" v="83" actId="21"/>
          <ac:spMkLst>
            <pc:docMk/>
            <pc:sldMk cId="823819804" sldId="274"/>
            <ac:spMk id="6" creationId="{4A241453-8282-D2E5-CD16-3A249F0F789F}"/>
          </ac:spMkLst>
        </pc:spChg>
      </pc:sldChg>
      <pc:sldChg chg="del">
        <pc:chgData name="Leonardi Gino" userId="ddc032f0-4bab-4bc6-bf2a-0fa4410a7d0b" providerId="ADAL" clId="{175A87EA-6007-429F-8760-1B3C2DCA1E74}" dt="2024-03-12T11:15:12.182" v="26" actId="2696"/>
        <pc:sldMkLst>
          <pc:docMk/>
          <pc:sldMk cId="4202288834" sldId="274"/>
        </pc:sldMkLst>
      </pc:sldChg>
      <pc:sldChg chg="addSp delSp modSp new mod">
        <pc:chgData name="Leonardi Gino" userId="ddc032f0-4bab-4bc6-bf2a-0fa4410a7d0b" providerId="ADAL" clId="{175A87EA-6007-429F-8760-1B3C2DCA1E74}" dt="2024-03-12T11:33:55.673" v="104" actId="14100"/>
        <pc:sldMkLst>
          <pc:docMk/>
          <pc:sldMk cId="644546587" sldId="275"/>
        </pc:sldMkLst>
        <pc:spChg chg="del">
          <ac:chgData name="Leonardi Gino" userId="ddc032f0-4bab-4bc6-bf2a-0fa4410a7d0b" providerId="ADAL" clId="{175A87EA-6007-429F-8760-1B3C2DCA1E74}" dt="2024-03-12T11:33:09.842" v="94" actId="478"/>
          <ac:spMkLst>
            <pc:docMk/>
            <pc:sldMk cId="644546587" sldId="275"/>
            <ac:spMk id="2" creationId="{707B69B0-9795-C54D-421A-18133316C338}"/>
          </ac:spMkLst>
        </pc:spChg>
        <pc:spChg chg="mod">
          <ac:chgData name="Leonardi Gino" userId="ddc032f0-4bab-4bc6-bf2a-0fa4410a7d0b" providerId="ADAL" clId="{175A87EA-6007-429F-8760-1B3C2DCA1E74}" dt="2024-03-12T11:33:55.673" v="104" actId="14100"/>
          <ac:spMkLst>
            <pc:docMk/>
            <pc:sldMk cId="644546587" sldId="275"/>
            <ac:spMk id="3" creationId="{C34FD17E-F004-D03F-ADFD-FFCF35ADEE43}"/>
          </ac:spMkLst>
        </pc:spChg>
        <pc:spChg chg="add del">
          <ac:chgData name="Leonardi Gino" userId="ddc032f0-4bab-4bc6-bf2a-0fa4410a7d0b" providerId="ADAL" clId="{175A87EA-6007-429F-8760-1B3C2DCA1E74}" dt="2024-03-12T11:33:28.263" v="99"/>
          <ac:spMkLst>
            <pc:docMk/>
            <pc:sldMk cId="644546587" sldId="275"/>
            <ac:spMk id="4" creationId="{A961E902-8DAD-99AB-91C0-D6FDC8190E8D}"/>
          </ac:spMkLst>
        </pc:spChg>
      </pc:sldChg>
      <pc:sldChg chg="del">
        <pc:chgData name="Leonardi Gino" userId="ddc032f0-4bab-4bc6-bf2a-0fa4410a7d0b" providerId="ADAL" clId="{175A87EA-6007-429F-8760-1B3C2DCA1E74}" dt="2024-03-12T11:15:08.506" v="25" actId="2696"/>
        <pc:sldMkLst>
          <pc:docMk/>
          <pc:sldMk cId="1722653643" sldId="275"/>
        </pc:sldMkLst>
      </pc:sldChg>
      <pc:sldChg chg="addSp delSp modSp new mod">
        <pc:chgData name="Leonardi Gino" userId="ddc032f0-4bab-4bc6-bf2a-0fa4410a7d0b" providerId="ADAL" clId="{175A87EA-6007-429F-8760-1B3C2DCA1E74}" dt="2024-03-12T11:37:41.006" v="154" actId="113"/>
        <pc:sldMkLst>
          <pc:docMk/>
          <pc:sldMk cId="64304647" sldId="276"/>
        </pc:sldMkLst>
        <pc:spChg chg="mod">
          <ac:chgData name="Leonardi Gino" userId="ddc032f0-4bab-4bc6-bf2a-0fa4410a7d0b" providerId="ADAL" clId="{175A87EA-6007-429F-8760-1B3C2DCA1E74}" dt="2024-03-12T11:34:12.622" v="141" actId="20577"/>
          <ac:spMkLst>
            <pc:docMk/>
            <pc:sldMk cId="64304647" sldId="276"/>
            <ac:spMk id="2" creationId="{43BAE5C0-5F9C-D0E5-D7CE-A93ED28DA912}"/>
          </ac:spMkLst>
        </pc:spChg>
        <pc:spChg chg="mod">
          <ac:chgData name="Leonardi Gino" userId="ddc032f0-4bab-4bc6-bf2a-0fa4410a7d0b" providerId="ADAL" clId="{175A87EA-6007-429F-8760-1B3C2DCA1E74}" dt="2024-03-12T11:37:41.006" v="154" actId="113"/>
          <ac:spMkLst>
            <pc:docMk/>
            <pc:sldMk cId="64304647" sldId="276"/>
            <ac:spMk id="3" creationId="{285C3A5B-56A0-69E3-E455-07BA3BF0153F}"/>
          </ac:spMkLst>
        </pc:spChg>
        <pc:spChg chg="add del">
          <ac:chgData name="Leonardi Gino" userId="ddc032f0-4bab-4bc6-bf2a-0fa4410a7d0b" providerId="ADAL" clId="{175A87EA-6007-429F-8760-1B3C2DCA1E74}" dt="2024-03-12T11:37:11.323" v="146"/>
          <ac:spMkLst>
            <pc:docMk/>
            <pc:sldMk cId="64304647" sldId="276"/>
            <ac:spMk id="4" creationId="{34C0AB0A-BB66-A4D4-CDCC-1965C21A3841}"/>
          </ac:spMkLst>
        </pc:spChg>
      </pc:sldChg>
      <pc:sldChg chg="del">
        <pc:chgData name="Leonardi Gino" userId="ddc032f0-4bab-4bc6-bf2a-0fa4410a7d0b" providerId="ADAL" clId="{175A87EA-6007-429F-8760-1B3C2DCA1E74}" dt="2024-03-12T11:15:05.112" v="24" actId="2696"/>
        <pc:sldMkLst>
          <pc:docMk/>
          <pc:sldMk cId="3936287515" sldId="276"/>
        </pc:sldMkLst>
      </pc:sldChg>
      <pc:sldChg chg="delSp modSp new mod">
        <pc:chgData name="Leonardi Gino" userId="ddc032f0-4bab-4bc6-bf2a-0fa4410a7d0b" providerId="ADAL" clId="{175A87EA-6007-429F-8760-1B3C2DCA1E74}" dt="2024-03-12T11:38:44.721" v="160" actId="27636"/>
        <pc:sldMkLst>
          <pc:docMk/>
          <pc:sldMk cId="3705679128" sldId="277"/>
        </pc:sldMkLst>
        <pc:spChg chg="del">
          <ac:chgData name="Leonardi Gino" userId="ddc032f0-4bab-4bc6-bf2a-0fa4410a7d0b" providerId="ADAL" clId="{175A87EA-6007-429F-8760-1B3C2DCA1E74}" dt="2024-03-12T11:38:41.554" v="158" actId="478"/>
          <ac:spMkLst>
            <pc:docMk/>
            <pc:sldMk cId="3705679128" sldId="277"/>
            <ac:spMk id="2" creationId="{5482386A-15B6-A8F2-496F-AF6778AFA35D}"/>
          </ac:spMkLst>
        </pc:spChg>
        <pc:spChg chg="mod">
          <ac:chgData name="Leonardi Gino" userId="ddc032f0-4bab-4bc6-bf2a-0fa4410a7d0b" providerId="ADAL" clId="{175A87EA-6007-429F-8760-1B3C2DCA1E74}" dt="2024-03-12T11:38:44.721" v="160" actId="27636"/>
          <ac:spMkLst>
            <pc:docMk/>
            <pc:sldMk cId="3705679128" sldId="277"/>
            <ac:spMk id="3" creationId="{A0BA616F-CD8D-ED3E-05CD-DF2E3F9B7832}"/>
          </ac:spMkLst>
        </pc:spChg>
      </pc:sldChg>
      <pc:sldChg chg="delSp modSp new mod">
        <pc:chgData name="Leonardi Gino" userId="ddc032f0-4bab-4bc6-bf2a-0fa4410a7d0b" providerId="ADAL" clId="{175A87EA-6007-429F-8760-1B3C2DCA1E74}" dt="2024-03-12T11:41:16.459" v="166" actId="27636"/>
        <pc:sldMkLst>
          <pc:docMk/>
          <pc:sldMk cId="2394195276" sldId="278"/>
        </pc:sldMkLst>
        <pc:spChg chg="del">
          <ac:chgData name="Leonardi Gino" userId="ddc032f0-4bab-4bc6-bf2a-0fa4410a7d0b" providerId="ADAL" clId="{175A87EA-6007-429F-8760-1B3C2DCA1E74}" dt="2024-03-12T11:41:06.108" v="162" actId="478"/>
          <ac:spMkLst>
            <pc:docMk/>
            <pc:sldMk cId="2394195276" sldId="278"/>
            <ac:spMk id="2" creationId="{3DE91433-82ED-AAB0-B6AE-C59B00EBF18D}"/>
          </ac:spMkLst>
        </pc:spChg>
        <pc:spChg chg="mod">
          <ac:chgData name="Leonardi Gino" userId="ddc032f0-4bab-4bc6-bf2a-0fa4410a7d0b" providerId="ADAL" clId="{175A87EA-6007-429F-8760-1B3C2DCA1E74}" dt="2024-03-12T11:41:16.459" v="166" actId="27636"/>
          <ac:spMkLst>
            <pc:docMk/>
            <pc:sldMk cId="2394195276" sldId="278"/>
            <ac:spMk id="3" creationId="{353693DA-E9AC-B5CA-7067-25D0F328BB60}"/>
          </ac:spMkLst>
        </pc:spChg>
      </pc:sldChg>
      <pc:sldChg chg="modSp new mod">
        <pc:chgData name="Leonardi Gino" userId="ddc032f0-4bab-4bc6-bf2a-0fa4410a7d0b" providerId="ADAL" clId="{175A87EA-6007-429F-8760-1B3C2DCA1E74}" dt="2024-03-12T11:45:14.312" v="269" actId="27636"/>
        <pc:sldMkLst>
          <pc:docMk/>
          <pc:sldMk cId="1658758066" sldId="279"/>
        </pc:sldMkLst>
        <pc:spChg chg="mod">
          <ac:chgData name="Leonardi Gino" userId="ddc032f0-4bab-4bc6-bf2a-0fa4410a7d0b" providerId="ADAL" clId="{175A87EA-6007-429F-8760-1B3C2DCA1E74}" dt="2024-03-12T11:41:49.374" v="239" actId="20577"/>
          <ac:spMkLst>
            <pc:docMk/>
            <pc:sldMk cId="1658758066" sldId="279"/>
            <ac:spMk id="2" creationId="{7FA68502-6A62-BFC2-E198-617CBE3DD8F0}"/>
          </ac:spMkLst>
        </pc:spChg>
        <pc:spChg chg="mod">
          <ac:chgData name="Leonardi Gino" userId="ddc032f0-4bab-4bc6-bf2a-0fa4410a7d0b" providerId="ADAL" clId="{175A87EA-6007-429F-8760-1B3C2DCA1E74}" dt="2024-03-12T11:45:14.312" v="269" actId="27636"/>
          <ac:spMkLst>
            <pc:docMk/>
            <pc:sldMk cId="1658758066" sldId="279"/>
            <ac:spMk id="3" creationId="{05D4A774-8CA2-0EB6-CC33-FCD47D145E2F}"/>
          </ac:spMkLst>
        </pc:spChg>
      </pc:sldChg>
      <pc:sldChg chg="addSp delSp modSp new mod">
        <pc:chgData name="Leonardi Gino" userId="ddc032f0-4bab-4bc6-bf2a-0fa4410a7d0b" providerId="ADAL" clId="{175A87EA-6007-429F-8760-1B3C2DCA1E74}" dt="2024-03-12T11:46:00.647" v="277" actId="27636"/>
        <pc:sldMkLst>
          <pc:docMk/>
          <pc:sldMk cId="80115001" sldId="280"/>
        </pc:sldMkLst>
        <pc:spChg chg="del">
          <ac:chgData name="Leonardi Gino" userId="ddc032f0-4bab-4bc6-bf2a-0fa4410a7d0b" providerId="ADAL" clId="{175A87EA-6007-429F-8760-1B3C2DCA1E74}" dt="2024-03-12T11:45:40.168" v="271" actId="478"/>
          <ac:spMkLst>
            <pc:docMk/>
            <pc:sldMk cId="80115001" sldId="280"/>
            <ac:spMk id="2" creationId="{8B4A70E2-75F4-3793-59C9-85CA2829F8BF}"/>
          </ac:spMkLst>
        </pc:spChg>
        <pc:spChg chg="add del mod">
          <ac:chgData name="Leonardi Gino" userId="ddc032f0-4bab-4bc6-bf2a-0fa4410a7d0b" providerId="ADAL" clId="{175A87EA-6007-429F-8760-1B3C2DCA1E74}" dt="2024-03-12T11:46:00.647" v="277" actId="27636"/>
          <ac:spMkLst>
            <pc:docMk/>
            <pc:sldMk cId="80115001" sldId="280"/>
            <ac:spMk id="3" creationId="{EC472173-4DD2-B7E9-B6AD-44A35BA66BE0}"/>
          </ac:spMkLst>
        </pc:spChg>
        <pc:spChg chg="add del mod">
          <ac:chgData name="Leonardi Gino" userId="ddc032f0-4bab-4bc6-bf2a-0fa4410a7d0b" providerId="ADAL" clId="{175A87EA-6007-429F-8760-1B3C2DCA1E74}" dt="2024-03-12T11:45:45.394" v="274"/>
          <ac:spMkLst>
            <pc:docMk/>
            <pc:sldMk cId="80115001" sldId="280"/>
            <ac:spMk id="4" creationId="{BE419E1B-181F-F689-4701-FDEEC26F4DF7}"/>
          </ac:spMkLst>
        </pc:spChg>
      </pc:sldChg>
      <pc:sldChg chg="delSp modSp new mod">
        <pc:chgData name="Leonardi Gino" userId="ddc032f0-4bab-4bc6-bf2a-0fa4410a7d0b" providerId="ADAL" clId="{175A87EA-6007-429F-8760-1B3C2DCA1E74}" dt="2024-03-12T11:46:46.063" v="281"/>
        <pc:sldMkLst>
          <pc:docMk/>
          <pc:sldMk cId="279988635" sldId="281"/>
        </pc:sldMkLst>
        <pc:spChg chg="del">
          <ac:chgData name="Leonardi Gino" userId="ddc032f0-4bab-4bc6-bf2a-0fa4410a7d0b" providerId="ADAL" clId="{175A87EA-6007-429F-8760-1B3C2DCA1E74}" dt="2024-03-12T11:46:42.670" v="279" actId="478"/>
          <ac:spMkLst>
            <pc:docMk/>
            <pc:sldMk cId="279988635" sldId="281"/>
            <ac:spMk id="2" creationId="{D9E0D072-44BF-06B9-BC57-EA5D434A5E57}"/>
          </ac:spMkLst>
        </pc:spChg>
        <pc:spChg chg="mod">
          <ac:chgData name="Leonardi Gino" userId="ddc032f0-4bab-4bc6-bf2a-0fa4410a7d0b" providerId="ADAL" clId="{175A87EA-6007-429F-8760-1B3C2DCA1E74}" dt="2024-03-12T11:46:46.063" v="281"/>
          <ac:spMkLst>
            <pc:docMk/>
            <pc:sldMk cId="279988635" sldId="281"/>
            <ac:spMk id="3" creationId="{57FFABFF-507A-02DB-BA50-E5A122D24B28}"/>
          </ac:spMkLst>
        </pc:spChg>
      </pc:sldChg>
      <pc:sldChg chg="modSp new mod">
        <pc:chgData name="Leonardi Gino" userId="ddc032f0-4bab-4bc6-bf2a-0fa4410a7d0b" providerId="ADAL" clId="{175A87EA-6007-429F-8760-1B3C2DCA1E74}" dt="2024-03-12T11:49:05.070" v="332" actId="113"/>
        <pc:sldMkLst>
          <pc:docMk/>
          <pc:sldMk cId="3026701987" sldId="282"/>
        </pc:sldMkLst>
        <pc:spChg chg="mod">
          <ac:chgData name="Leonardi Gino" userId="ddc032f0-4bab-4bc6-bf2a-0fa4410a7d0b" providerId="ADAL" clId="{175A87EA-6007-429F-8760-1B3C2DCA1E74}" dt="2024-03-12T11:47:19.413" v="325" actId="20577"/>
          <ac:spMkLst>
            <pc:docMk/>
            <pc:sldMk cId="3026701987" sldId="282"/>
            <ac:spMk id="2" creationId="{38D5FEDA-BE9D-1019-671B-74D221503E7E}"/>
          </ac:spMkLst>
        </pc:spChg>
        <pc:spChg chg="mod">
          <ac:chgData name="Leonardi Gino" userId="ddc032f0-4bab-4bc6-bf2a-0fa4410a7d0b" providerId="ADAL" clId="{175A87EA-6007-429F-8760-1B3C2DCA1E74}" dt="2024-03-12T11:49:05.070" v="332" actId="113"/>
          <ac:spMkLst>
            <pc:docMk/>
            <pc:sldMk cId="3026701987" sldId="282"/>
            <ac:spMk id="3" creationId="{0B2BF4E5-A20F-73D9-552A-6AF13A5B75FE}"/>
          </ac:spMkLst>
        </pc:spChg>
      </pc:sldChg>
    </pc:docChg>
  </pc:docChgLst>
  <pc:docChgLst>
    <pc:chgData name="Leonardi Gino" userId="ddc032f0-4bab-4bc6-bf2a-0fa4410a7d0b" providerId="ADAL" clId="{08ECE831-D361-46C9-A253-31FFBA099609}"/>
    <pc:docChg chg="undo custSel addSld delSld modSld">
      <pc:chgData name="Leonardi Gino" userId="ddc032f0-4bab-4bc6-bf2a-0fa4410a7d0b" providerId="ADAL" clId="{08ECE831-D361-46C9-A253-31FFBA099609}" dt="2024-03-12T10:47:21.418" v="183" actId="1076"/>
      <pc:docMkLst>
        <pc:docMk/>
      </pc:docMkLst>
      <pc:sldChg chg="modSp mod">
        <pc:chgData name="Leonardi Gino" userId="ddc032f0-4bab-4bc6-bf2a-0fa4410a7d0b" providerId="ADAL" clId="{08ECE831-D361-46C9-A253-31FFBA099609}" dt="2024-03-12T10:13:37.053" v="67" actId="20577"/>
        <pc:sldMkLst>
          <pc:docMk/>
          <pc:sldMk cId="718753026" sldId="256"/>
        </pc:sldMkLst>
        <pc:spChg chg="mod">
          <ac:chgData name="Leonardi Gino" userId="ddc032f0-4bab-4bc6-bf2a-0fa4410a7d0b" providerId="ADAL" clId="{08ECE831-D361-46C9-A253-31FFBA099609}" dt="2024-03-12T10:11:53.999" v="17" actId="20577"/>
          <ac:spMkLst>
            <pc:docMk/>
            <pc:sldMk cId="718753026" sldId="256"/>
            <ac:spMk id="2" creationId="{00000000-0000-0000-0000-000000000000}"/>
          </ac:spMkLst>
        </pc:spChg>
        <pc:spChg chg="mod">
          <ac:chgData name="Leonardi Gino" userId="ddc032f0-4bab-4bc6-bf2a-0fa4410a7d0b" providerId="ADAL" clId="{08ECE831-D361-46C9-A253-31FFBA099609}" dt="2024-03-12T10:13:37.053" v="67" actId="20577"/>
          <ac:spMkLst>
            <pc:docMk/>
            <pc:sldMk cId="718753026" sldId="256"/>
            <ac:spMk id="5" creationId="{C6D36330-89F6-DA1B-0904-FFCD0C0129E5}"/>
          </ac:spMkLst>
        </pc:spChg>
      </pc:sldChg>
      <pc:sldChg chg="modSp new mod">
        <pc:chgData name="Leonardi Gino" userId="ddc032f0-4bab-4bc6-bf2a-0fa4410a7d0b" providerId="ADAL" clId="{08ECE831-D361-46C9-A253-31FFBA099609}" dt="2024-03-12T10:15:18.411" v="122" actId="20577"/>
        <pc:sldMkLst>
          <pc:docMk/>
          <pc:sldMk cId="1203682118" sldId="273"/>
        </pc:sldMkLst>
        <pc:spChg chg="mod">
          <ac:chgData name="Leonardi Gino" userId="ddc032f0-4bab-4bc6-bf2a-0fa4410a7d0b" providerId="ADAL" clId="{08ECE831-D361-46C9-A253-31FFBA099609}" dt="2024-03-12T10:13:59.727" v="99" actId="20577"/>
          <ac:spMkLst>
            <pc:docMk/>
            <pc:sldMk cId="1203682118" sldId="273"/>
            <ac:spMk id="2" creationId="{3D2554E0-28C8-14CE-D01B-1A3C8C917771}"/>
          </ac:spMkLst>
        </pc:spChg>
        <pc:spChg chg="mod">
          <ac:chgData name="Leonardi Gino" userId="ddc032f0-4bab-4bc6-bf2a-0fa4410a7d0b" providerId="ADAL" clId="{08ECE831-D361-46C9-A253-31FFBA099609}" dt="2024-03-12T10:15:18.411" v="122" actId="20577"/>
          <ac:spMkLst>
            <pc:docMk/>
            <pc:sldMk cId="1203682118" sldId="273"/>
            <ac:spMk id="3" creationId="{2845ACE4-9493-C449-5039-75A4F6408190}"/>
          </ac:spMkLst>
        </pc:spChg>
      </pc:sldChg>
      <pc:sldChg chg="addSp delSp modSp del mod">
        <pc:chgData name="Leonardi Gino" userId="ddc032f0-4bab-4bc6-bf2a-0fa4410a7d0b" providerId="ADAL" clId="{08ECE831-D361-46C9-A253-31FFBA099609}" dt="2024-03-12T10:13:49.063" v="68" actId="2696"/>
        <pc:sldMkLst>
          <pc:docMk/>
          <pc:sldMk cId="679115164" sldId="274"/>
        </pc:sldMkLst>
        <pc:spChg chg="add del mod">
          <ac:chgData name="Leonardi Gino" userId="ddc032f0-4bab-4bc6-bf2a-0fa4410a7d0b" providerId="ADAL" clId="{08ECE831-D361-46C9-A253-31FFBA099609}" dt="2024-03-12T10:13:35.488" v="66" actId="6549"/>
          <ac:spMkLst>
            <pc:docMk/>
            <pc:sldMk cId="679115164" sldId="274"/>
            <ac:spMk id="2" creationId="{00000000-0000-0000-0000-000000000000}"/>
          </ac:spMkLst>
        </pc:spChg>
        <pc:spChg chg="add del">
          <ac:chgData name="Leonardi Gino" userId="ddc032f0-4bab-4bc6-bf2a-0fa4410a7d0b" providerId="ADAL" clId="{08ECE831-D361-46C9-A253-31FFBA099609}" dt="2024-03-12T10:13:33.874" v="65"/>
          <ac:spMkLst>
            <pc:docMk/>
            <pc:sldMk cId="679115164" sldId="274"/>
            <ac:spMk id="5" creationId="{E526F6CD-BB3A-293A-D097-0E3F4AE80D11}"/>
          </ac:spMkLst>
        </pc:spChg>
        <pc:spChg chg="add del mod">
          <ac:chgData name="Leonardi Gino" userId="ddc032f0-4bab-4bc6-bf2a-0fa4410a7d0b" providerId="ADAL" clId="{08ECE831-D361-46C9-A253-31FFBA099609}" dt="2024-03-12T10:12:53.474" v="56"/>
          <ac:spMkLst>
            <pc:docMk/>
            <pc:sldMk cId="679115164" sldId="274"/>
            <ac:spMk id="6" creationId="{F8F257B8-97F8-2B33-1EDF-BE98680A6C12}"/>
          </ac:spMkLst>
        </pc:spChg>
        <pc:spChg chg="add del mod">
          <ac:chgData name="Leonardi Gino" userId="ddc032f0-4bab-4bc6-bf2a-0fa4410a7d0b" providerId="ADAL" clId="{08ECE831-D361-46C9-A253-31FFBA099609}" dt="2024-03-12T10:13:02.030" v="58"/>
          <ac:spMkLst>
            <pc:docMk/>
            <pc:sldMk cId="679115164" sldId="274"/>
            <ac:spMk id="7" creationId="{D0CDFF0D-C2C7-7D91-0321-0A4D7A795610}"/>
          </ac:spMkLst>
        </pc:spChg>
        <pc:spChg chg="add del mod">
          <ac:chgData name="Leonardi Gino" userId="ddc032f0-4bab-4bc6-bf2a-0fa4410a7d0b" providerId="ADAL" clId="{08ECE831-D361-46C9-A253-31FFBA099609}" dt="2024-03-12T10:13:33.456" v="64"/>
          <ac:spMkLst>
            <pc:docMk/>
            <pc:sldMk cId="679115164" sldId="274"/>
            <ac:spMk id="8" creationId="{073F37B9-CBD1-D91A-6DC9-150AC43C6ECF}"/>
          </ac:spMkLst>
        </pc:spChg>
        <pc:spChg chg="add del mod">
          <ac:chgData name="Leonardi Gino" userId="ddc032f0-4bab-4bc6-bf2a-0fa4410a7d0b" providerId="ADAL" clId="{08ECE831-D361-46C9-A253-31FFBA099609}" dt="2024-03-12T10:13:32.813" v="63" actId="478"/>
          <ac:spMkLst>
            <pc:docMk/>
            <pc:sldMk cId="679115164" sldId="274"/>
            <ac:spMk id="9" creationId="{301DE8D6-D753-AB93-8241-709A51D857F0}"/>
          </ac:spMkLst>
        </pc:spChg>
      </pc:sldChg>
      <pc:sldChg chg="modSp new mod">
        <pc:chgData name="Leonardi Gino" userId="ddc032f0-4bab-4bc6-bf2a-0fa4410a7d0b" providerId="ADAL" clId="{08ECE831-D361-46C9-A253-31FFBA099609}" dt="2024-03-12T10:44:15.143" v="125" actId="27636"/>
        <pc:sldMkLst>
          <pc:docMk/>
          <pc:sldMk cId="4202288834" sldId="274"/>
        </pc:sldMkLst>
        <pc:spChg chg="mod">
          <ac:chgData name="Leonardi Gino" userId="ddc032f0-4bab-4bc6-bf2a-0fa4410a7d0b" providerId="ADAL" clId="{08ECE831-D361-46C9-A253-31FFBA099609}" dt="2024-03-12T10:15:09.259" v="120" actId="20577"/>
          <ac:spMkLst>
            <pc:docMk/>
            <pc:sldMk cId="4202288834" sldId="274"/>
            <ac:spMk id="2" creationId="{D44265F9-B381-EB2B-8B6E-A479D9DBBEF1}"/>
          </ac:spMkLst>
        </pc:spChg>
        <pc:spChg chg="mod">
          <ac:chgData name="Leonardi Gino" userId="ddc032f0-4bab-4bc6-bf2a-0fa4410a7d0b" providerId="ADAL" clId="{08ECE831-D361-46C9-A253-31FFBA099609}" dt="2024-03-12T10:44:15.143" v="125" actId="27636"/>
          <ac:spMkLst>
            <pc:docMk/>
            <pc:sldMk cId="4202288834" sldId="274"/>
            <ac:spMk id="3" creationId="{C3727AAB-98D3-F6F1-41F6-D8C95A021B69}"/>
          </ac:spMkLst>
        </pc:spChg>
      </pc:sldChg>
      <pc:sldChg chg="modSp new mod">
        <pc:chgData name="Leonardi Gino" userId="ddc032f0-4bab-4bc6-bf2a-0fa4410a7d0b" providerId="ADAL" clId="{08ECE831-D361-46C9-A253-31FFBA099609}" dt="2024-03-12T10:45:03.927" v="147"/>
        <pc:sldMkLst>
          <pc:docMk/>
          <pc:sldMk cId="1722653643" sldId="275"/>
        </pc:sldMkLst>
        <pc:spChg chg="mod">
          <ac:chgData name="Leonardi Gino" userId="ddc032f0-4bab-4bc6-bf2a-0fa4410a7d0b" providerId="ADAL" clId="{08ECE831-D361-46C9-A253-31FFBA099609}" dt="2024-03-12T10:44:47.115" v="145" actId="20577"/>
          <ac:spMkLst>
            <pc:docMk/>
            <pc:sldMk cId="1722653643" sldId="275"/>
            <ac:spMk id="2" creationId="{63AB947D-962B-39DD-4E7A-5765337346F8}"/>
          </ac:spMkLst>
        </pc:spChg>
        <pc:spChg chg="mod">
          <ac:chgData name="Leonardi Gino" userId="ddc032f0-4bab-4bc6-bf2a-0fa4410a7d0b" providerId="ADAL" clId="{08ECE831-D361-46C9-A253-31FFBA099609}" dt="2024-03-12T10:45:03.927" v="147"/>
          <ac:spMkLst>
            <pc:docMk/>
            <pc:sldMk cId="1722653643" sldId="275"/>
            <ac:spMk id="3" creationId="{9BDCE3B3-948F-EABE-742F-872A6D0A070F}"/>
          </ac:spMkLst>
        </pc:spChg>
      </pc:sldChg>
      <pc:sldChg chg="modSp new del mod">
        <pc:chgData name="Leonardi Gino" userId="ddc032f0-4bab-4bc6-bf2a-0fa4410a7d0b" providerId="ADAL" clId="{08ECE831-D361-46C9-A253-31FFBA099609}" dt="2024-03-12T10:44:38.161" v="129" actId="680"/>
        <pc:sldMkLst>
          <pc:docMk/>
          <pc:sldMk cId="2762257960" sldId="275"/>
        </pc:sldMkLst>
        <pc:spChg chg="mod">
          <ac:chgData name="Leonardi Gino" userId="ddc032f0-4bab-4bc6-bf2a-0fa4410a7d0b" providerId="ADAL" clId="{08ECE831-D361-46C9-A253-31FFBA099609}" dt="2024-03-12T10:44:37.647" v="128"/>
          <ac:spMkLst>
            <pc:docMk/>
            <pc:sldMk cId="2762257960" sldId="275"/>
            <ac:spMk id="2" creationId="{0E648A46-294B-D48B-322D-3DAEE6DB17F1}"/>
          </ac:spMkLst>
        </pc:spChg>
      </pc:sldChg>
      <pc:sldChg chg="del">
        <pc:chgData name="Leonardi Gino" userId="ddc032f0-4bab-4bc6-bf2a-0fa4410a7d0b" providerId="ADAL" clId="{08ECE831-D361-46C9-A253-31FFBA099609}" dt="2024-03-12T10:13:49.063" v="68" actId="2696"/>
        <pc:sldMkLst>
          <pc:docMk/>
          <pc:sldMk cId="3174228147" sldId="275"/>
        </pc:sldMkLst>
      </pc:sldChg>
      <pc:sldChg chg="del">
        <pc:chgData name="Leonardi Gino" userId="ddc032f0-4bab-4bc6-bf2a-0fa4410a7d0b" providerId="ADAL" clId="{08ECE831-D361-46C9-A253-31FFBA099609}" dt="2024-03-12T10:13:49.063" v="68" actId="2696"/>
        <pc:sldMkLst>
          <pc:docMk/>
          <pc:sldMk cId="912777542" sldId="276"/>
        </pc:sldMkLst>
      </pc:sldChg>
      <pc:sldChg chg="modSp new mod">
        <pc:chgData name="Leonardi Gino" userId="ddc032f0-4bab-4bc6-bf2a-0fa4410a7d0b" providerId="ADAL" clId="{08ECE831-D361-46C9-A253-31FFBA099609}" dt="2024-03-12T10:47:21.418" v="183" actId="1076"/>
        <pc:sldMkLst>
          <pc:docMk/>
          <pc:sldMk cId="3936287515" sldId="276"/>
        </pc:sldMkLst>
        <pc:spChg chg="mod">
          <ac:chgData name="Leonardi Gino" userId="ddc032f0-4bab-4bc6-bf2a-0fa4410a7d0b" providerId="ADAL" clId="{08ECE831-D361-46C9-A253-31FFBA099609}" dt="2024-03-12T10:46:20.443" v="175" actId="20577"/>
          <ac:spMkLst>
            <pc:docMk/>
            <pc:sldMk cId="3936287515" sldId="276"/>
            <ac:spMk id="2" creationId="{1697D021-CC31-4936-106A-E4323334455C}"/>
          </ac:spMkLst>
        </pc:spChg>
        <pc:spChg chg="mod">
          <ac:chgData name="Leonardi Gino" userId="ddc032f0-4bab-4bc6-bf2a-0fa4410a7d0b" providerId="ADAL" clId="{08ECE831-D361-46C9-A253-31FFBA099609}" dt="2024-03-12T10:47:21.418" v="183" actId="1076"/>
          <ac:spMkLst>
            <pc:docMk/>
            <pc:sldMk cId="3936287515" sldId="276"/>
            <ac:spMk id="3" creationId="{915F7FFC-4BDB-0B73-2745-DEEC5CD5ADD2}"/>
          </ac:spMkLst>
        </pc:spChg>
      </pc:sldChg>
      <pc:sldChg chg="del">
        <pc:chgData name="Leonardi Gino" userId="ddc032f0-4bab-4bc6-bf2a-0fa4410a7d0b" providerId="ADAL" clId="{08ECE831-D361-46C9-A253-31FFBA099609}" dt="2024-03-12T10:13:49.063" v="68" actId="2696"/>
        <pc:sldMkLst>
          <pc:docMk/>
          <pc:sldMk cId="1549907583" sldId="277"/>
        </pc:sldMkLst>
      </pc:sldChg>
      <pc:sldChg chg="del">
        <pc:chgData name="Leonardi Gino" userId="ddc032f0-4bab-4bc6-bf2a-0fa4410a7d0b" providerId="ADAL" clId="{08ECE831-D361-46C9-A253-31FFBA099609}" dt="2024-03-12T10:13:49.063" v="68" actId="2696"/>
        <pc:sldMkLst>
          <pc:docMk/>
          <pc:sldMk cId="14120262" sldId="278"/>
        </pc:sldMkLst>
      </pc:sldChg>
      <pc:sldChg chg="del">
        <pc:chgData name="Leonardi Gino" userId="ddc032f0-4bab-4bc6-bf2a-0fa4410a7d0b" providerId="ADAL" clId="{08ECE831-D361-46C9-A253-31FFBA099609}" dt="2024-03-12T10:13:49.063" v="68" actId="2696"/>
        <pc:sldMkLst>
          <pc:docMk/>
          <pc:sldMk cId="2458186647" sldId="279"/>
        </pc:sldMkLst>
      </pc:sldChg>
    </pc:docChg>
  </pc:docChgLst>
  <pc:docChgLst>
    <pc:chgData name="Leonardi Gino" userId="ddc032f0-4bab-4bc6-bf2a-0fa4410a7d0b" providerId="ADAL" clId="{1CEF8AD1-77F0-493E-87A1-724A00178982}"/>
    <pc:docChg chg="undo custSel modSld">
      <pc:chgData name="Leonardi Gino" userId="ddc032f0-4bab-4bc6-bf2a-0fa4410a7d0b" providerId="ADAL" clId="{1CEF8AD1-77F0-493E-87A1-724A00178982}" dt="2024-03-12T09:55:45.986" v="48"/>
      <pc:docMkLst>
        <pc:docMk/>
      </pc:docMkLst>
      <pc:sldChg chg="addSp delSp modSp mod">
        <pc:chgData name="Leonardi Gino" userId="ddc032f0-4bab-4bc6-bf2a-0fa4410a7d0b" providerId="ADAL" clId="{1CEF8AD1-77F0-493E-87A1-724A00178982}" dt="2024-03-12T09:55:45.986" v="48"/>
        <pc:sldMkLst>
          <pc:docMk/>
          <pc:sldMk cId="718753026" sldId="256"/>
        </pc:sldMkLst>
        <pc:spChg chg="mod">
          <ac:chgData name="Leonardi Gino" userId="ddc032f0-4bab-4bc6-bf2a-0fa4410a7d0b" providerId="ADAL" clId="{1CEF8AD1-77F0-493E-87A1-724A00178982}" dt="2024-03-12T09:55:40.404" v="47" actId="14100"/>
          <ac:spMkLst>
            <pc:docMk/>
            <pc:sldMk cId="718753026" sldId="256"/>
            <ac:spMk id="2" creationId="{00000000-0000-0000-0000-000000000000}"/>
          </ac:spMkLst>
        </pc:spChg>
        <pc:spChg chg="add mod">
          <ac:chgData name="Leonardi Gino" userId="ddc032f0-4bab-4bc6-bf2a-0fa4410a7d0b" providerId="ADAL" clId="{1CEF8AD1-77F0-493E-87A1-724A00178982}" dt="2024-03-12T09:55:45.986" v="48"/>
          <ac:spMkLst>
            <pc:docMk/>
            <pc:sldMk cId="718753026" sldId="256"/>
            <ac:spMk id="5" creationId="{C6D36330-89F6-DA1B-0904-FFCD0C0129E5}"/>
          </ac:spMkLst>
        </pc:spChg>
        <pc:spChg chg="del mod">
          <ac:chgData name="Leonardi Gino" userId="ddc032f0-4bab-4bc6-bf2a-0fa4410a7d0b" providerId="ADAL" clId="{1CEF8AD1-77F0-493E-87A1-724A00178982}" dt="2024-03-12T09:55:24.735" v="42" actId="478"/>
          <ac:spMkLst>
            <pc:docMk/>
            <pc:sldMk cId="718753026" sldId="256"/>
            <ac:spMk id="6" creationId="{00000000-0000-0000-0000-000000000000}"/>
          </ac:spMkLst>
        </pc:spChg>
        <pc:graphicFrameChg chg="del modGraphic">
          <ac:chgData name="Leonardi Gino" userId="ddc032f0-4bab-4bc6-bf2a-0fa4410a7d0b" providerId="ADAL" clId="{1CEF8AD1-77F0-493E-87A1-724A00178982}" dt="2024-03-12T09:54:35.902" v="2" actId="478"/>
          <ac:graphicFrameMkLst>
            <pc:docMk/>
            <pc:sldMk cId="718753026" sldId="256"/>
            <ac:graphicFrameMk id="8" creationId="{00000000-0000-0000-0000-000000000000}"/>
          </ac:graphicFrameMkLst>
        </pc:graphicFrameChg>
        <pc:picChg chg="del">
          <ac:chgData name="Leonardi Gino" userId="ddc032f0-4bab-4bc6-bf2a-0fa4410a7d0b" providerId="ADAL" clId="{1CEF8AD1-77F0-493E-87A1-724A00178982}" dt="2024-03-12T09:54:28.544" v="0" actId="478"/>
          <ac:picMkLst>
            <pc:docMk/>
            <pc:sldMk cId="718753026" sldId="256"/>
            <ac:picMk id="7" creationId="{00000000-0000-0000-0000-000000000000}"/>
          </ac:picMkLst>
        </pc:picChg>
        <pc:picChg chg="del">
          <ac:chgData name="Leonardi Gino" userId="ddc032f0-4bab-4bc6-bf2a-0fa4410a7d0b" providerId="ADAL" clId="{1CEF8AD1-77F0-493E-87A1-724A00178982}" dt="2024-03-12T09:54:36.813" v="3" actId="478"/>
          <ac:picMkLst>
            <pc:docMk/>
            <pc:sldMk cId="718753026" sldId="256"/>
            <ac:picMk id="9" creationId="{00000000-0000-0000-0000-000000000000}"/>
          </ac:picMkLst>
        </pc:picChg>
      </pc:sldChg>
    </pc:docChg>
  </pc:docChgLst>
  <pc:docChgLst>
    <pc:chgData name="Leonardi Gino" userId="ddc032f0-4bab-4bc6-bf2a-0fa4410a7d0b" providerId="ADAL" clId="{9075D460-C3A2-40B2-9C29-14D4AA894312}"/>
    <pc:docChg chg="undo custSel addSld delSld modSld">
      <pc:chgData name="Leonardi Gino" userId="ddc032f0-4bab-4bc6-bf2a-0fa4410a7d0b" providerId="ADAL" clId="{9075D460-C3A2-40B2-9C29-14D4AA894312}" dt="2024-03-13T09:22:36.580" v="490" actId="12"/>
      <pc:docMkLst>
        <pc:docMk/>
      </pc:docMkLst>
      <pc:sldChg chg="modSp mod">
        <pc:chgData name="Leonardi Gino" userId="ddc032f0-4bab-4bc6-bf2a-0fa4410a7d0b" providerId="ADAL" clId="{9075D460-C3A2-40B2-9C29-14D4AA894312}" dt="2024-03-13T08:53:24.201" v="23" actId="20577"/>
        <pc:sldMkLst>
          <pc:docMk/>
          <pc:sldMk cId="718753026" sldId="256"/>
        </pc:sldMkLst>
        <pc:spChg chg="mod">
          <ac:chgData name="Leonardi Gino" userId="ddc032f0-4bab-4bc6-bf2a-0fa4410a7d0b" providerId="ADAL" clId="{9075D460-C3A2-40B2-9C29-14D4AA894312}" dt="2024-03-13T08:53:24.201" v="23" actId="20577"/>
          <ac:spMkLst>
            <pc:docMk/>
            <pc:sldMk cId="718753026" sldId="256"/>
            <ac:spMk id="2" creationId="{00000000-0000-0000-0000-000000000000}"/>
          </ac:spMkLst>
        </pc:spChg>
      </pc:sldChg>
      <pc:sldChg chg="add del">
        <pc:chgData name="Leonardi Gino" userId="ddc032f0-4bab-4bc6-bf2a-0fa4410a7d0b" providerId="ADAL" clId="{9075D460-C3A2-40B2-9C29-14D4AA894312}" dt="2024-03-13T08:53:48.046" v="32" actId="47"/>
        <pc:sldMkLst>
          <pc:docMk/>
          <pc:sldMk cId="1346496895" sldId="272"/>
        </pc:sldMkLst>
      </pc:sldChg>
      <pc:sldChg chg="addSp delSp modSp mod">
        <pc:chgData name="Leonardi Gino" userId="ddc032f0-4bab-4bc6-bf2a-0fa4410a7d0b" providerId="ADAL" clId="{9075D460-C3A2-40B2-9C29-14D4AA894312}" dt="2024-03-13T09:19:55.556" v="457" actId="20577"/>
        <pc:sldMkLst>
          <pc:docMk/>
          <pc:sldMk cId="1203682118" sldId="273"/>
        </pc:sldMkLst>
        <pc:spChg chg="mod">
          <ac:chgData name="Leonardi Gino" userId="ddc032f0-4bab-4bc6-bf2a-0fa4410a7d0b" providerId="ADAL" clId="{9075D460-C3A2-40B2-9C29-14D4AA894312}" dt="2024-03-13T08:54:09.091" v="62" actId="20577"/>
          <ac:spMkLst>
            <pc:docMk/>
            <pc:sldMk cId="1203682118" sldId="273"/>
            <ac:spMk id="2" creationId="{3D2554E0-28C8-14CE-D01B-1A3C8C917771}"/>
          </ac:spMkLst>
        </pc:spChg>
        <pc:spChg chg="mod">
          <ac:chgData name="Leonardi Gino" userId="ddc032f0-4bab-4bc6-bf2a-0fa4410a7d0b" providerId="ADAL" clId="{9075D460-C3A2-40B2-9C29-14D4AA894312}" dt="2024-03-13T09:19:55.556" v="457" actId="20577"/>
          <ac:spMkLst>
            <pc:docMk/>
            <pc:sldMk cId="1203682118" sldId="273"/>
            <ac:spMk id="3" creationId="{2845ACE4-9493-C449-5039-75A4F6408190}"/>
          </ac:spMkLst>
        </pc:spChg>
        <pc:spChg chg="add del">
          <ac:chgData name="Leonardi Gino" userId="ddc032f0-4bab-4bc6-bf2a-0fa4410a7d0b" providerId="ADAL" clId="{9075D460-C3A2-40B2-9C29-14D4AA894312}" dt="2024-03-13T08:57:23.943" v="67"/>
          <ac:spMkLst>
            <pc:docMk/>
            <pc:sldMk cId="1203682118" sldId="273"/>
            <ac:spMk id="4" creationId="{32C02695-0E69-F8F3-221D-8AA127105031}"/>
          </ac:spMkLst>
        </pc:spChg>
      </pc:sldChg>
      <pc:sldChg chg="del">
        <pc:chgData name="Leonardi Gino" userId="ddc032f0-4bab-4bc6-bf2a-0fa4410a7d0b" providerId="ADAL" clId="{9075D460-C3A2-40B2-9C29-14D4AA894312}" dt="2024-03-13T08:53:50.880" v="34" actId="47"/>
        <pc:sldMkLst>
          <pc:docMk/>
          <pc:sldMk cId="823819804" sldId="274"/>
        </pc:sldMkLst>
      </pc:sldChg>
      <pc:sldChg chg="modSp new mod">
        <pc:chgData name="Leonardi Gino" userId="ddc032f0-4bab-4bc6-bf2a-0fa4410a7d0b" providerId="ADAL" clId="{9075D460-C3A2-40B2-9C29-14D4AA894312}" dt="2024-03-13T09:00:02.416" v="145" actId="12"/>
        <pc:sldMkLst>
          <pc:docMk/>
          <pc:sldMk cId="3876888591" sldId="274"/>
        </pc:sldMkLst>
        <pc:spChg chg="mod">
          <ac:chgData name="Leonardi Gino" userId="ddc032f0-4bab-4bc6-bf2a-0fa4410a7d0b" providerId="ADAL" clId="{9075D460-C3A2-40B2-9C29-14D4AA894312}" dt="2024-03-13T08:58:14.019" v="99" actId="20577"/>
          <ac:spMkLst>
            <pc:docMk/>
            <pc:sldMk cId="3876888591" sldId="274"/>
            <ac:spMk id="2" creationId="{DFA365EA-784B-CFEF-D44A-0FCE247EC50A}"/>
          </ac:spMkLst>
        </pc:spChg>
        <pc:spChg chg="mod">
          <ac:chgData name="Leonardi Gino" userId="ddc032f0-4bab-4bc6-bf2a-0fa4410a7d0b" providerId="ADAL" clId="{9075D460-C3A2-40B2-9C29-14D4AA894312}" dt="2024-03-13T09:00:02.416" v="145" actId="12"/>
          <ac:spMkLst>
            <pc:docMk/>
            <pc:sldMk cId="3876888591" sldId="274"/>
            <ac:spMk id="3" creationId="{3479387E-BFB3-D541-804A-05C078F5341F}"/>
          </ac:spMkLst>
        </pc:spChg>
      </pc:sldChg>
      <pc:sldChg chg="del">
        <pc:chgData name="Leonardi Gino" userId="ddc032f0-4bab-4bc6-bf2a-0fa4410a7d0b" providerId="ADAL" clId="{9075D460-C3A2-40B2-9C29-14D4AA894312}" dt="2024-03-13T08:53:49.925" v="33" actId="47"/>
        <pc:sldMkLst>
          <pc:docMk/>
          <pc:sldMk cId="644546587" sldId="275"/>
        </pc:sldMkLst>
      </pc:sldChg>
      <pc:sldChg chg="addSp delSp modSp new mod">
        <pc:chgData name="Leonardi Gino" userId="ddc032f0-4bab-4bc6-bf2a-0fa4410a7d0b" providerId="ADAL" clId="{9075D460-C3A2-40B2-9C29-14D4AA894312}" dt="2024-03-13T08:59:26.588" v="142"/>
        <pc:sldMkLst>
          <pc:docMk/>
          <pc:sldMk cId="2789447394" sldId="275"/>
        </pc:sldMkLst>
        <pc:spChg chg="mod">
          <ac:chgData name="Leonardi Gino" userId="ddc032f0-4bab-4bc6-bf2a-0fa4410a7d0b" providerId="ADAL" clId="{9075D460-C3A2-40B2-9C29-14D4AA894312}" dt="2024-03-13T08:59:08.777" v="138" actId="20577"/>
          <ac:spMkLst>
            <pc:docMk/>
            <pc:sldMk cId="2789447394" sldId="275"/>
            <ac:spMk id="2" creationId="{CA400EC3-AD11-A30E-536D-2C09394D3036}"/>
          </ac:spMkLst>
        </pc:spChg>
        <pc:spChg chg="mod">
          <ac:chgData name="Leonardi Gino" userId="ddc032f0-4bab-4bc6-bf2a-0fa4410a7d0b" providerId="ADAL" clId="{9075D460-C3A2-40B2-9C29-14D4AA894312}" dt="2024-03-13T08:59:26.588" v="142"/>
          <ac:spMkLst>
            <pc:docMk/>
            <pc:sldMk cId="2789447394" sldId="275"/>
            <ac:spMk id="3" creationId="{DF955B90-7540-7F5F-1829-4763DF957B10}"/>
          </ac:spMkLst>
        </pc:spChg>
        <pc:spChg chg="add del">
          <ac:chgData name="Leonardi Gino" userId="ddc032f0-4bab-4bc6-bf2a-0fa4410a7d0b" providerId="ADAL" clId="{9075D460-C3A2-40B2-9C29-14D4AA894312}" dt="2024-03-13T08:59:18.570" v="141"/>
          <ac:spMkLst>
            <pc:docMk/>
            <pc:sldMk cId="2789447394" sldId="275"/>
            <ac:spMk id="4" creationId="{447D7CD0-4B61-A364-2A10-9FFB2AEE930F}"/>
          </ac:spMkLst>
        </pc:spChg>
      </pc:sldChg>
      <pc:sldChg chg="del">
        <pc:chgData name="Leonardi Gino" userId="ddc032f0-4bab-4bc6-bf2a-0fa4410a7d0b" providerId="ADAL" clId="{9075D460-C3A2-40B2-9C29-14D4AA894312}" dt="2024-03-13T08:53:45.148" v="30" actId="47"/>
        <pc:sldMkLst>
          <pc:docMk/>
          <pc:sldMk cId="64304647" sldId="276"/>
        </pc:sldMkLst>
      </pc:sldChg>
      <pc:sldChg chg="modSp new mod">
        <pc:chgData name="Leonardi Gino" userId="ddc032f0-4bab-4bc6-bf2a-0fa4410a7d0b" providerId="ADAL" clId="{9075D460-C3A2-40B2-9C29-14D4AA894312}" dt="2024-03-13T09:00:38.802" v="176"/>
        <pc:sldMkLst>
          <pc:docMk/>
          <pc:sldMk cId="342870639" sldId="276"/>
        </pc:sldMkLst>
        <pc:spChg chg="mod">
          <ac:chgData name="Leonardi Gino" userId="ddc032f0-4bab-4bc6-bf2a-0fa4410a7d0b" providerId="ADAL" clId="{9075D460-C3A2-40B2-9C29-14D4AA894312}" dt="2024-03-13T09:00:20.064" v="172" actId="20577"/>
          <ac:spMkLst>
            <pc:docMk/>
            <pc:sldMk cId="342870639" sldId="276"/>
            <ac:spMk id="2" creationId="{1DBD1D4F-11E0-E0FA-95E8-753604044510}"/>
          </ac:spMkLst>
        </pc:spChg>
        <pc:spChg chg="mod">
          <ac:chgData name="Leonardi Gino" userId="ddc032f0-4bab-4bc6-bf2a-0fa4410a7d0b" providerId="ADAL" clId="{9075D460-C3A2-40B2-9C29-14D4AA894312}" dt="2024-03-13T09:00:38.802" v="176"/>
          <ac:spMkLst>
            <pc:docMk/>
            <pc:sldMk cId="342870639" sldId="276"/>
            <ac:spMk id="3" creationId="{BF130D51-5973-4E22-7B2B-0787C733CC00}"/>
          </ac:spMkLst>
        </pc:spChg>
      </pc:sldChg>
      <pc:sldChg chg="addSp delSp modSp new mod">
        <pc:chgData name="Leonardi Gino" userId="ddc032f0-4bab-4bc6-bf2a-0fa4410a7d0b" providerId="ADAL" clId="{9075D460-C3A2-40B2-9C29-14D4AA894312}" dt="2024-03-13T09:01:25.251" v="211"/>
        <pc:sldMkLst>
          <pc:docMk/>
          <pc:sldMk cId="99704653" sldId="277"/>
        </pc:sldMkLst>
        <pc:spChg chg="mod">
          <ac:chgData name="Leonardi Gino" userId="ddc032f0-4bab-4bc6-bf2a-0fa4410a7d0b" providerId="ADAL" clId="{9075D460-C3A2-40B2-9C29-14D4AA894312}" dt="2024-03-13T09:00:58.163" v="204" actId="20577"/>
          <ac:spMkLst>
            <pc:docMk/>
            <pc:sldMk cId="99704653" sldId="277"/>
            <ac:spMk id="2" creationId="{703E0437-473B-5D5A-1541-070653997B8F}"/>
          </ac:spMkLst>
        </pc:spChg>
        <pc:spChg chg="mod">
          <ac:chgData name="Leonardi Gino" userId="ddc032f0-4bab-4bc6-bf2a-0fa4410a7d0b" providerId="ADAL" clId="{9075D460-C3A2-40B2-9C29-14D4AA894312}" dt="2024-03-13T09:01:25.251" v="211"/>
          <ac:spMkLst>
            <pc:docMk/>
            <pc:sldMk cId="99704653" sldId="277"/>
            <ac:spMk id="3" creationId="{1F079732-F72A-EC80-4129-C864FAF413A2}"/>
          </ac:spMkLst>
        </pc:spChg>
        <pc:spChg chg="add del">
          <ac:chgData name="Leonardi Gino" userId="ddc032f0-4bab-4bc6-bf2a-0fa4410a7d0b" providerId="ADAL" clId="{9075D460-C3A2-40B2-9C29-14D4AA894312}" dt="2024-03-13T09:01:17.796" v="210"/>
          <ac:spMkLst>
            <pc:docMk/>
            <pc:sldMk cId="99704653" sldId="277"/>
            <ac:spMk id="4" creationId="{64CA1623-7DCC-970D-0853-9B27900EAEBA}"/>
          </ac:spMkLst>
        </pc:spChg>
      </pc:sldChg>
      <pc:sldChg chg="del">
        <pc:chgData name="Leonardi Gino" userId="ddc032f0-4bab-4bc6-bf2a-0fa4410a7d0b" providerId="ADAL" clId="{9075D460-C3A2-40B2-9C29-14D4AA894312}" dt="2024-03-13T08:53:44.445" v="29" actId="47"/>
        <pc:sldMkLst>
          <pc:docMk/>
          <pc:sldMk cId="3705679128" sldId="277"/>
        </pc:sldMkLst>
      </pc:sldChg>
      <pc:sldChg chg="modSp new mod">
        <pc:chgData name="Leonardi Gino" userId="ddc032f0-4bab-4bc6-bf2a-0fa4410a7d0b" providerId="ADAL" clId="{9075D460-C3A2-40B2-9C29-14D4AA894312}" dt="2024-03-13T09:03:09.098" v="233" actId="12"/>
        <pc:sldMkLst>
          <pc:docMk/>
          <pc:sldMk cId="180517996" sldId="278"/>
        </pc:sldMkLst>
        <pc:spChg chg="mod">
          <ac:chgData name="Leonardi Gino" userId="ddc032f0-4bab-4bc6-bf2a-0fa4410a7d0b" providerId="ADAL" clId="{9075D460-C3A2-40B2-9C29-14D4AA894312}" dt="2024-03-13T09:02:44.778" v="228" actId="20577"/>
          <ac:spMkLst>
            <pc:docMk/>
            <pc:sldMk cId="180517996" sldId="278"/>
            <ac:spMk id="2" creationId="{FF901498-C922-BB2B-D9A5-D2696F8A7466}"/>
          </ac:spMkLst>
        </pc:spChg>
        <pc:spChg chg="mod">
          <ac:chgData name="Leonardi Gino" userId="ddc032f0-4bab-4bc6-bf2a-0fa4410a7d0b" providerId="ADAL" clId="{9075D460-C3A2-40B2-9C29-14D4AA894312}" dt="2024-03-13T09:03:09.098" v="233" actId="12"/>
          <ac:spMkLst>
            <pc:docMk/>
            <pc:sldMk cId="180517996" sldId="278"/>
            <ac:spMk id="3" creationId="{C955CD12-973E-264F-20AD-1FD315A8BEB3}"/>
          </ac:spMkLst>
        </pc:spChg>
      </pc:sldChg>
      <pc:sldChg chg="del">
        <pc:chgData name="Leonardi Gino" userId="ddc032f0-4bab-4bc6-bf2a-0fa4410a7d0b" providerId="ADAL" clId="{9075D460-C3A2-40B2-9C29-14D4AA894312}" dt="2024-03-13T08:53:43.744" v="28" actId="47"/>
        <pc:sldMkLst>
          <pc:docMk/>
          <pc:sldMk cId="2394195276" sldId="278"/>
        </pc:sldMkLst>
      </pc:sldChg>
      <pc:sldChg chg="modSp new mod">
        <pc:chgData name="Leonardi Gino" userId="ddc032f0-4bab-4bc6-bf2a-0fa4410a7d0b" providerId="ADAL" clId="{9075D460-C3A2-40B2-9C29-14D4AA894312}" dt="2024-03-13T09:03:42.661" v="253" actId="12"/>
        <pc:sldMkLst>
          <pc:docMk/>
          <pc:sldMk cId="820453347" sldId="279"/>
        </pc:sldMkLst>
        <pc:spChg chg="mod">
          <ac:chgData name="Leonardi Gino" userId="ddc032f0-4bab-4bc6-bf2a-0fa4410a7d0b" providerId="ADAL" clId="{9075D460-C3A2-40B2-9C29-14D4AA894312}" dt="2024-03-13T09:03:23.375" v="248" actId="20577"/>
          <ac:spMkLst>
            <pc:docMk/>
            <pc:sldMk cId="820453347" sldId="279"/>
            <ac:spMk id="2" creationId="{44268897-03B9-D720-18E7-755F8FE9E639}"/>
          </ac:spMkLst>
        </pc:spChg>
        <pc:spChg chg="mod">
          <ac:chgData name="Leonardi Gino" userId="ddc032f0-4bab-4bc6-bf2a-0fa4410a7d0b" providerId="ADAL" clId="{9075D460-C3A2-40B2-9C29-14D4AA894312}" dt="2024-03-13T09:03:42.661" v="253" actId="12"/>
          <ac:spMkLst>
            <pc:docMk/>
            <pc:sldMk cId="820453347" sldId="279"/>
            <ac:spMk id="3" creationId="{690A59B0-37A0-B67B-2C8C-4A3389E64AB8}"/>
          </ac:spMkLst>
        </pc:spChg>
      </pc:sldChg>
      <pc:sldChg chg="del">
        <pc:chgData name="Leonardi Gino" userId="ddc032f0-4bab-4bc6-bf2a-0fa4410a7d0b" providerId="ADAL" clId="{9075D460-C3A2-40B2-9C29-14D4AA894312}" dt="2024-03-13T08:53:43.058" v="27" actId="47"/>
        <pc:sldMkLst>
          <pc:docMk/>
          <pc:sldMk cId="1658758066" sldId="279"/>
        </pc:sldMkLst>
      </pc:sldChg>
      <pc:sldChg chg="del">
        <pc:chgData name="Leonardi Gino" userId="ddc032f0-4bab-4bc6-bf2a-0fa4410a7d0b" providerId="ADAL" clId="{9075D460-C3A2-40B2-9C29-14D4AA894312}" dt="2024-03-13T08:53:41.871" v="26" actId="47"/>
        <pc:sldMkLst>
          <pc:docMk/>
          <pc:sldMk cId="80115001" sldId="280"/>
        </pc:sldMkLst>
      </pc:sldChg>
      <pc:sldChg chg="modSp new mod">
        <pc:chgData name="Leonardi Gino" userId="ddc032f0-4bab-4bc6-bf2a-0fa4410a7d0b" providerId="ADAL" clId="{9075D460-C3A2-40B2-9C29-14D4AA894312}" dt="2024-03-13T09:20:44.040" v="459" actId="20577"/>
        <pc:sldMkLst>
          <pc:docMk/>
          <pc:sldMk cId="3058065329" sldId="280"/>
        </pc:sldMkLst>
        <pc:spChg chg="mod">
          <ac:chgData name="Leonardi Gino" userId="ddc032f0-4bab-4bc6-bf2a-0fa4410a7d0b" providerId="ADAL" clId="{9075D460-C3A2-40B2-9C29-14D4AA894312}" dt="2024-03-13T09:20:44.040" v="459" actId="20577"/>
          <ac:spMkLst>
            <pc:docMk/>
            <pc:sldMk cId="3058065329" sldId="280"/>
            <ac:spMk id="2" creationId="{1238F0A5-C0F6-A956-B719-C6E1775013C0}"/>
          </ac:spMkLst>
        </pc:spChg>
        <pc:spChg chg="mod">
          <ac:chgData name="Leonardi Gino" userId="ddc032f0-4bab-4bc6-bf2a-0fa4410a7d0b" providerId="ADAL" clId="{9075D460-C3A2-40B2-9C29-14D4AA894312}" dt="2024-03-13T09:04:17.681" v="277" actId="20577"/>
          <ac:spMkLst>
            <pc:docMk/>
            <pc:sldMk cId="3058065329" sldId="280"/>
            <ac:spMk id="3" creationId="{87C24B95-D7CD-0B50-A448-8E4528F1AF8B}"/>
          </ac:spMkLst>
        </pc:spChg>
      </pc:sldChg>
      <pc:sldChg chg="del">
        <pc:chgData name="Leonardi Gino" userId="ddc032f0-4bab-4bc6-bf2a-0fa4410a7d0b" providerId="ADAL" clId="{9075D460-C3A2-40B2-9C29-14D4AA894312}" dt="2024-03-13T08:53:41.082" v="25" actId="47"/>
        <pc:sldMkLst>
          <pc:docMk/>
          <pc:sldMk cId="279988635" sldId="281"/>
        </pc:sldMkLst>
      </pc:sldChg>
      <pc:sldChg chg="addSp delSp modSp new mod">
        <pc:chgData name="Leonardi Gino" userId="ddc032f0-4bab-4bc6-bf2a-0fa4410a7d0b" providerId="ADAL" clId="{9075D460-C3A2-40B2-9C29-14D4AA894312}" dt="2024-03-13T09:05:29.496" v="304" actId="20577"/>
        <pc:sldMkLst>
          <pc:docMk/>
          <pc:sldMk cId="3320959204" sldId="281"/>
        </pc:sldMkLst>
        <pc:spChg chg="mod">
          <ac:chgData name="Leonardi Gino" userId="ddc032f0-4bab-4bc6-bf2a-0fa4410a7d0b" providerId="ADAL" clId="{9075D460-C3A2-40B2-9C29-14D4AA894312}" dt="2024-03-13T09:05:29.496" v="304" actId="20577"/>
          <ac:spMkLst>
            <pc:docMk/>
            <pc:sldMk cId="3320959204" sldId="281"/>
            <ac:spMk id="2" creationId="{81377E9F-D7CA-BF6E-5235-E54776AABBD9}"/>
          </ac:spMkLst>
        </pc:spChg>
        <pc:spChg chg="mod">
          <ac:chgData name="Leonardi Gino" userId="ddc032f0-4bab-4bc6-bf2a-0fa4410a7d0b" providerId="ADAL" clId="{9075D460-C3A2-40B2-9C29-14D4AA894312}" dt="2024-03-13T09:04:50.079" v="302" actId="12"/>
          <ac:spMkLst>
            <pc:docMk/>
            <pc:sldMk cId="3320959204" sldId="281"/>
            <ac:spMk id="3" creationId="{30DDBEAF-4BCB-107F-56CB-0D194B39BFE6}"/>
          </ac:spMkLst>
        </pc:spChg>
        <pc:spChg chg="add del">
          <ac:chgData name="Leonardi Gino" userId="ddc032f0-4bab-4bc6-bf2a-0fa4410a7d0b" providerId="ADAL" clId="{9075D460-C3A2-40B2-9C29-14D4AA894312}" dt="2024-03-13T09:04:39.622" v="300"/>
          <ac:spMkLst>
            <pc:docMk/>
            <pc:sldMk cId="3320959204" sldId="281"/>
            <ac:spMk id="4" creationId="{55ADF383-8146-BBB8-886D-1EA1DE238193}"/>
          </ac:spMkLst>
        </pc:spChg>
      </pc:sldChg>
      <pc:sldChg chg="del">
        <pc:chgData name="Leonardi Gino" userId="ddc032f0-4bab-4bc6-bf2a-0fa4410a7d0b" providerId="ADAL" clId="{9075D460-C3A2-40B2-9C29-14D4AA894312}" dt="2024-03-13T08:53:40.098" v="24" actId="47"/>
        <pc:sldMkLst>
          <pc:docMk/>
          <pc:sldMk cId="3026701987" sldId="282"/>
        </pc:sldMkLst>
      </pc:sldChg>
      <pc:sldChg chg="modSp new mod">
        <pc:chgData name="Leonardi Gino" userId="ddc032f0-4bab-4bc6-bf2a-0fa4410a7d0b" providerId="ADAL" clId="{9075D460-C3A2-40B2-9C29-14D4AA894312}" dt="2024-03-13T09:22:08.471" v="486" actId="20577"/>
        <pc:sldMkLst>
          <pc:docMk/>
          <pc:sldMk cId="3390794830" sldId="282"/>
        </pc:sldMkLst>
        <pc:spChg chg="mod">
          <ac:chgData name="Leonardi Gino" userId="ddc032f0-4bab-4bc6-bf2a-0fa4410a7d0b" providerId="ADAL" clId="{9075D460-C3A2-40B2-9C29-14D4AA894312}" dt="2024-03-13T09:21:41.690" v="475" actId="20577"/>
          <ac:spMkLst>
            <pc:docMk/>
            <pc:sldMk cId="3390794830" sldId="282"/>
            <ac:spMk id="2" creationId="{B6BA4B27-C4F8-6B71-0881-CA18F9C582BE}"/>
          </ac:spMkLst>
        </pc:spChg>
        <pc:spChg chg="mod">
          <ac:chgData name="Leonardi Gino" userId="ddc032f0-4bab-4bc6-bf2a-0fa4410a7d0b" providerId="ADAL" clId="{9075D460-C3A2-40B2-9C29-14D4AA894312}" dt="2024-03-13T09:22:08.471" v="486" actId="20577"/>
          <ac:spMkLst>
            <pc:docMk/>
            <pc:sldMk cId="3390794830" sldId="282"/>
            <ac:spMk id="3" creationId="{EC94CFC6-9B96-CFAF-DDAB-E63C0D362A59}"/>
          </ac:spMkLst>
        </pc:spChg>
      </pc:sldChg>
      <pc:sldChg chg="modSp new mod">
        <pc:chgData name="Leonardi Gino" userId="ddc032f0-4bab-4bc6-bf2a-0fa4410a7d0b" providerId="ADAL" clId="{9075D460-C3A2-40B2-9C29-14D4AA894312}" dt="2024-03-13T09:22:36.580" v="490" actId="12"/>
        <pc:sldMkLst>
          <pc:docMk/>
          <pc:sldMk cId="2684110546" sldId="283"/>
        </pc:sldMkLst>
        <pc:spChg chg="mod">
          <ac:chgData name="Leonardi Gino" userId="ddc032f0-4bab-4bc6-bf2a-0fa4410a7d0b" providerId="ADAL" clId="{9075D460-C3A2-40B2-9C29-14D4AA894312}" dt="2024-03-13T09:22:25.677" v="488"/>
          <ac:spMkLst>
            <pc:docMk/>
            <pc:sldMk cId="2684110546" sldId="283"/>
            <ac:spMk id="2" creationId="{C299235E-4A2B-9156-6F90-E40F3A99F4C5}"/>
          </ac:spMkLst>
        </pc:spChg>
        <pc:spChg chg="mod">
          <ac:chgData name="Leonardi Gino" userId="ddc032f0-4bab-4bc6-bf2a-0fa4410a7d0b" providerId="ADAL" clId="{9075D460-C3A2-40B2-9C29-14D4AA894312}" dt="2024-03-13T09:22:36.580" v="490" actId="12"/>
          <ac:spMkLst>
            <pc:docMk/>
            <pc:sldMk cId="2684110546" sldId="283"/>
            <ac:spMk id="3" creationId="{543CE9AE-868E-0F39-6149-B4046B6EDF32}"/>
          </ac:spMkLst>
        </pc:spChg>
      </pc:sldChg>
    </pc:docChg>
  </pc:docChgLst>
  <pc:docChgLst>
    <pc:chgData name="Leonardi Gino" userId="ddc032f0-4bab-4bc6-bf2a-0fa4410a7d0b" providerId="ADAL" clId="{90B22ACD-23AB-4C49-A18C-07A7698CECA2}"/>
    <pc:docChg chg="custSel modSld">
      <pc:chgData name="Leonardi Gino" userId="ddc032f0-4bab-4bc6-bf2a-0fa4410a7d0b" providerId="ADAL" clId="{90B22ACD-23AB-4C49-A18C-07A7698CECA2}" dt="2024-04-03T13:56:34.578" v="5" actId="1076"/>
      <pc:docMkLst>
        <pc:docMk/>
      </pc:docMkLst>
      <pc:sldChg chg="addSp delSp modSp mod">
        <pc:chgData name="Leonardi Gino" userId="ddc032f0-4bab-4bc6-bf2a-0fa4410a7d0b" providerId="ADAL" clId="{90B22ACD-23AB-4C49-A18C-07A7698CECA2}" dt="2024-04-03T13:56:26.383" v="2" actId="1076"/>
        <pc:sldMkLst>
          <pc:docMk/>
          <pc:sldMk cId="718753026" sldId="256"/>
        </pc:sldMkLst>
        <pc:picChg chg="add mod">
          <ac:chgData name="Leonardi Gino" userId="ddc032f0-4bab-4bc6-bf2a-0fa4410a7d0b" providerId="ADAL" clId="{90B22ACD-23AB-4C49-A18C-07A7698CECA2}" dt="2024-04-03T13:56:26.383" v="2" actId="1076"/>
          <ac:picMkLst>
            <pc:docMk/>
            <pc:sldMk cId="718753026" sldId="256"/>
            <ac:picMk id="3" creationId="{92105894-C368-0EA6-2115-2B977BE46CC8}"/>
          </ac:picMkLst>
        </pc:picChg>
        <pc:picChg chg="del">
          <ac:chgData name="Leonardi Gino" userId="ddc032f0-4bab-4bc6-bf2a-0fa4410a7d0b" providerId="ADAL" clId="{90B22ACD-23AB-4C49-A18C-07A7698CECA2}" dt="2024-04-03T13:56:22.138" v="0" actId="478"/>
          <ac:picMkLst>
            <pc:docMk/>
            <pc:sldMk cId="718753026" sldId="256"/>
            <ac:picMk id="4" creationId="{00000000-0000-0000-0000-000000000000}"/>
          </ac:picMkLst>
        </pc:picChg>
      </pc:sldChg>
      <pc:sldChg chg="addSp delSp modSp mod">
        <pc:chgData name="Leonardi Gino" userId="ddc032f0-4bab-4bc6-bf2a-0fa4410a7d0b" providerId="ADAL" clId="{90B22ACD-23AB-4C49-A18C-07A7698CECA2}" dt="2024-04-03T13:56:34.578" v="5" actId="1076"/>
        <pc:sldMkLst>
          <pc:docMk/>
          <pc:sldMk cId="1346496895" sldId="272"/>
        </pc:sldMkLst>
        <pc:picChg chg="add mod">
          <ac:chgData name="Leonardi Gino" userId="ddc032f0-4bab-4bc6-bf2a-0fa4410a7d0b" providerId="ADAL" clId="{90B22ACD-23AB-4C49-A18C-07A7698CECA2}" dt="2024-04-03T13:56:34.578" v="5" actId="1076"/>
          <ac:picMkLst>
            <pc:docMk/>
            <pc:sldMk cId="1346496895" sldId="272"/>
            <ac:picMk id="3" creationId="{92105894-C368-0EA6-2115-2B977BE46CC8}"/>
          </ac:picMkLst>
        </pc:picChg>
        <pc:picChg chg="del">
          <ac:chgData name="Leonardi Gino" userId="ddc032f0-4bab-4bc6-bf2a-0fa4410a7d0b" providerId="ADAL" clId="{90B22ACD-23AB-4C49-A18C-07A7698CECA2}" dt="2024-04-03T13:56:30.272" v="3" actId="478"/>
          <ac:picMkLst>
            <pc:docMk/>
            <pc:sldMk cId="1346496895" sldId="272"/>
            <ac:picMk id="4" creationId="{D0EC1D48-E644-4EAB-89F1-F331DEB0B11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2DA15-DA85-B44D-A787-B2E63FF97AD5}" type="datetimeFigureOut">
              <a:rPr lang="it-IT" smtClean="0"/>
              <a:t>03/04/2024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B2CCB-F20F-2841-B5E2-61A1BB077A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382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B2CCB-F20F-2841-B5E2-61A1BB077AF1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5553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98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8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0F6FC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0F6FC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3950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670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0F6FC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0F6FC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7983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84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306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01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5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14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42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3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43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29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7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26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36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9667752" cy="1646302"/>
          </a:xfrm>
        </p:spPr>
        <p:txBody>
          <a:bodyPr/>
          <a:lstStyle/>
          <a:p>
            <a:pPr algn="l"/>
            <a:r>
              <a:rPr lang="it-IT" dirty="0"/>
              <a:t>Stringhe e formattazione</a:t>
            </a:r>
            <a:br>
              <a:rPr lang="it-IT" dirty="0"/>
            </a:br>
            <a:endParaRPr lang="it-IT" sz="2400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C6D36330-89F6-DA1B-0904-FFCD0C012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lang="en-US" dirty="0"/>
          </a:p>
        </p:txBody>
      </p:sp>
      <p:pic>
        <p:nvPicPr>
          <p:cNvPr id="3" name="Immagine 2" descr="Immagine che contiene Elementi grafici, Carattere, grafica, Blu elettrico&#10;&#10;Descrizione generata automaticamente">
            <a:extLst>
              <a:ext uri="{FF2B5EF4-FFF2-40B4-BE49-F238E27FC236}">
                <a16:creationId xmlns:a16="http://schemas.microsoft.com/office/drawing/2014/main" id="{92105894-C368-0EA6-2115-2B977BE46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862" y="6153876"/>
            <a:ext cx="2638719" cy="51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5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377E9F-D7CA-BF6E-5235-E54776AA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Metodo Split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DDBEAF-4BCB-107F-56CB-0D194B39B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string</a:t>
            </a:r>
            <a:r>
              <a:rPr lang="it-IT" dirty="0"/>
              <a:t> testo = "Ciao, Mondo!";</a:t>
            </a:r>
          </a:p>
          <a:p>
            <a:pPr marL="0" indent="0">
              <a:buNone/>
            </a:pPr>
            <a:r>
              <a:rPr lang="it-IT" dirty="0" err="1"/>
              <a:t>string</a:t>
            </a:r>
            <a:r>
              <a:rPr lang="it-IT" dirty="0"/>
              <a:t>[] parole = </a:t>
            </a:r>
            <a:r>
              <a:rPr lang="it-IT" dirty="0" err="1"/>
              <a:t>testo.Split</a:t>
            </a:r>
            <a:r>
              <a:rPr lang="it-IT" dirty="0"/>
              <a:t>(' ');</a:t>
            </a:r>
          </a:p>
          <a:p>
            <a:pPr marL="0" indent="0">
              <a:buNone/>
            </a:pPr>
            <a:r>
              <a:rPr lang="it-IT" dirty="0" err="1"/>
              <a:t>Console.WriteLine</a:t>
            </a:r>
            <a:r>
              <a:rPr lang="it-IT" dirty="0"/>
              <a:t>(parole[0]);  // Stampa "Ciao,"</a:t>
            </a:r>
          </a:p>
          <a:p>
            <a:pPr marL="0" indent="0">
              <a:buNone/>
            </a:pPr>
            <a:r>
              <a:rPr lang="it-IT" dirty="0" err="1"/>
              <a:t>Console.WriteLine</a:t>
            </a:r>
            <a:r>
              <a:rPr lang="it-IT" dirty="0"/>
              <a:t>(parole[1]);  // Stampa "Mondo!«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 metodo </a:t>
            </a:r>
            <a:r>
              <a:rPr lang="it-IT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it-IT" sz="180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divide una stringa in un array di stringhe basandosi su un carattere delimitatore.</a:t>
            </a:r>
            <a:endParaRPr lang="en-US" sz="1800" dirty="0">
              <a:solidFill>
                <a:srgbClr val="11111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59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BA4B27-C4F8-6B71-0881-CA18F9C58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Stringhe vuote?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94CFC6-9B96-CFAF-DDAB-E63C0D362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/>
              <a:t>string.Empty</a:t>
            </a:r>
            <a:r>
              <a:rPr lang="it-IT" dirty="0"/>
              <a:t> rappresenta una stringa vuota " " 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Public static bool </a:t>
            </a:r>
            <a:r>
              <a:rPr lang="en-US" dirty="0" err="1"/>
              <a:t>IsNullOrEmpty</a:t>
            </a:r>
            <a:r>
              <a:rPr lang="en-US" dirty="0"/>
              <a:t>(</a:t>
            </a:r>
            <a:r>
              <a:rPr lang="en-US" dirty="0" err="1"/>
              <a:t>stringvalue</a:t>
            </a:r>
            <a:r>
              <a:rPr lang="en-US" dirty="0"/>
              <a:t>); </a:t>
            </a:r>
            <a:r>
              <a:rPr lang="en-US" dirty="0" err="1"/>
              <a:t>verifica</a:t>
            </a:r>
            <a:r>
              <a:rPr lang="en-US" dirty="0"/>
              <a:t> se la </a:t>
            </a:r>
            <a:r>
              <a:rPr lang="en-US" dirty="0" err="1"/>
              <a:t>stringa</a:t>
            </a:r>
            <a:r>
              <a:rPr lang="en-US" dirty="0"/>
              <a:t> value </a:t>
            </a:r>
            <a:r>
              <a:rPr lang="en-US" dirty="0" err="1"/>
              <a:t>sia</a:t>
            </a:r>
            <a:r>
              <a:rPr lang="en-US" dirty="0"/>
              <a:t> null o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stringa</a:t>
            </a:r>
            <a:r>
              <a:rPr lang="en-US" dirty="0"/>
              <a:t> </a:t>
            </a:r>
            <a:r>
              <a:rPr lang="en-US" dirty="0" err="1"/>
              <a:t>vuota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794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99235E-4A2B-9156-6F90-E40F3A99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e Formatting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3CE9AE-868E-0F39-6149-B4046B6ED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Una composite format </a:t>
            </a:r>
            <a:r>
              <a:rPr lang="it-IT" dirty="0" err="1"/>
              <a:t>string</a:t>
            </a:r>
            <a:r>
              <a:rPr lang="it-IT" dirty="0"/>
              <a:t> si compone di porzioni di testo fisso inframezzate da “format items”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Testo </a:t>
            </a:r>
            <a:r>
              <a:rPr lang="en-US" dirty="0" err="1"/>
              <a:t>fisso</a:t>
            </a:r>
            <a:r>
              <a:rPr lang="en-US" dirty="0"/>
              <a:t> : "Name = " e ", hours = 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Format items: {0} e {1:hh}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Alcuni metodi accettano come parametro una composite </a:t>
            </a:r>
            <a:r>
              <a:rPr lang="it-IT" dirty="0" err="1"/>
              <a:t>string</a:t>
            </a:r>
            <a:r>
              <a:rPr lang="it-IT" dirty="0"/>
              <a:t> (e.g. </a:t>
            </a:r>
            <a:r>
              <a:rPr lang="it-IT" dirty="0" err="1"/>
              <a:t>string.Format</a:t>
            </a:r>
            <a:r>
              <a:rPr lang="it-IT" dirty="0"/>
              <a:t>(), </a:t>
            </a:r>
            <a:r>
              <a:rPr lang="it-IT" dirty="0" err="1"/>
              <a:t>Console.WriteLine</a:t>
            </a:r>
            <a:r>
              <a:rPr lang="it-IT" dirty="0"/>
              <a:t>())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La funzionalità di composite </a:t>
            </a:r>
            <a:r>
              <a:rPr lang="it-IT" dirty="0" err="1"/>
              <a:t>formatting</a:t>
            </a:r>
            <a:r>
              <a:rPr lang="it-IT" dirty="0"/>
              <a:t> restituisce una nuova stringa in cui </a:t>
            </a:r>
            <a:r>
              <a:rPr lang="it-IT" dirty="0" err="1"/>
              <a:t>iformat</a:t>
            </a:r>
            <a:r>
              <a:rPr lang="it-IT" dirty="0"/>
              <a:t> items sono stati sostituiti dai rispettivi oggetti nella lista fornita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110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F86915-2CD2-4140-8FD8-EB274CBA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Ed ora…..un po’ di pratica!</a:t>
            </a:r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9CC6B5C-6713-4C32-B400-7D588038F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094" y="2477294"/>
            <a:ext cx="6419850" cy="3248025"/>
          </a:xfrm>
          <a:prstGeom prst="rect">
            <a:avLst/>
          </a:prstGeom>
        </p:spPr>
      </p:pic>
      <p:pic>
        <p:nvPicPr>
          <p:cNvPr id="3" name="Immagine 2" descr="Immagine che contiene Elementi grafici, Carattere, grafica, Blu elettrico&#10;&#10;Descrizione generata automaticamente">
            <a:extLst>
              <a:ext uri="{FF2B5EF4-FFF2-40B4-BE49-F238E27FC236}">
                <a16:creationId xmlns:a16="http://schemas.microsoft.com/office/drawing/2014/main" id="{92105894-C368-0EA6-2115-2B977BE46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0830" y="6165908"/>
            <a:ext cx="2638719" cy="51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9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2554E0-28C8-14CE-D01B-1A3C8C91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Cos’è una stringa in C#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45ACE4-9493-C449-5039-75A4F6408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394" y="1488613"/>
            <a:ext cx="8596668" cy="445498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string</a:t>
            </a:r>
            <a:r>
              <a:rPr lang="it-IT" dirty="0"/>
              <a:t> saluto = "Ciao, mondo!";</a:t>
            </a:r>
          </a:p>
          <a:p>
            <a:pPr marL="0" indent="0">
              <a:buNone/>
            </a:pPr>
            <a:r>
              <a:rPr lang="it-IT" dirty="0" err="1"/>
              <a:t>Console.WriteLine</a:t>
            </a:r>
            <a:r>
              <a:rPr lang="it-IT" dirty="0"/>
              <a:t>(saluto);</a:t>
            </a:r>
          </a:p>
          <a:p>
            <a:pPr marL="0" indent="0">
              <a:buNone/>
            </a:pPr>
            <a:endParaRPr lang="en-US" dirty="0"/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dirty="0">
                <a:solidFill>
                  <a:srgbClr val="111111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Le stringhe in C# sono sequenze di caratteri, usate per rappresentare del testo.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dirty="0">
                <a:solidFill>
                  <a:srgbClr val="111111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Un oggetto stringa è una sequenza di </a:t>
            </a:r>
            <a:r>
              <a:rPr lang="it-IT" dirty="0" err="1">
                <a:solidFill>
                  <a:srgbClr val="111111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System.char</a:t>
            </a:r>
            <a:r>
              <a:rPr lang="it-IT" dirty="0">
                <a:solidFill>
                  <a:srgbClr val="111111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dirty="0">
                <a:solidFill>
                  <a:srgbClr val="111111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Sono racchiuse tra virgolette doppie.</a:t>
            </a:r>
            <a:endParaRPr lang="en-US" dirty="0">
              <a:solidFill>
                <a:srgbClr val="111111"/>
              </a:solidFill>
              <a:latin typeface="Roboto" panose="02000000000000000000" pitchFamily="2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dirty="0">
                <a:solidFill>
                  <a:srgbClr val="111111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Possono essere visualizzate utilizzando </a:t>
            </a:r>
            <a:r>
              <a:rPr lang="it-IT" dirty="0" err="1">
                <a:solidFill>
                  <a:srgbClr val="111111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Console.WriteLine</a:t>
            </a:r>
            <a:r>
              <a:rPr lang="it-IT" dirty="0">
                <a:solidFill>
                  <a:srgbClr val="111111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().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dirty="0">
                <a:solidFill>
                  <a:srgbClr val="111111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Una stringa è un oggetto </a:t>
            </a:r>
            <a:r>
              <a:rPr lang="it-IT" dirty="0" err="1">
                <a:solidFill>
                  <a:srgbClr val="111111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immutable</a:t>
            </a:r>
            <a:r>
              <a:rPr lang="it-IT" dirty="0">
                <a:solidFill>
                  <a:srgbClr val="111111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!</a:t>
            </a:r>
            <a:r>
              <a:rPr lang="en-US" dirty="0">
                <a:solidFill>
                  <a:srgbClr val="111111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</a:t>
            </a:r>
            <a:endParaRPr lang="it-IT" dirty="0">
              <a:solidFill>
                <a:srgbClr val="111111"/>
              </a:solidFill>
              <a:latin typeface="Roboto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111111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A causa </a:t>
            </a:r>
            <a:r>
              <a:rPr lang="en-US" dirty="0" err="1">
                <a:solidFill>
                  <a:srgbClr val="111111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della</a:t>
            </a:r>
            <a:r>
              <a:rPr lang="en-US" dirty="0">
                <a:solidFill>
                  <a:srgbClr val="111111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11111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sua</a:t>
            </a:r>
            <a:r>
              <a:rPr lang="en-US" dirty="0">
                <a:solidFill>
                  <a:srgbClr val="111111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11111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immutabilità</a:t>
            </a:r>
            <a:r>
              <a:rPr lang="en-US" dirty="0">
                <a:solidFill>
                  <a:srgbClr val="111111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11111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può</a:t>
            </a:r>
            <a:r>
              <a:rPr lang="en-US" dirty="0">
                <a:solidFill>
                  <a:srgbClr val="111111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11111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creare</a:t>
            </a:r>
            <a:r>
              <a:rPr lang="en-US" dirty="0">
                <a:solidFill>
                  <a:srgbClr val="111111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problem di performance</a:t>
            </a:r>
          </a:p>
          <a:p>
            <a:pPr marL="3429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800" dirty="0">
                <a:solidFill>
                  <a:srgbClr val="111111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Una volta creata e assegnato il valore, questo non può cambiare</a:t>
            </a:r>
            <a:endParaRPr lang="en-US" sz="1800" dirty="0">
              <a:solidFill>
                <a:srgbClr val="111111"/>
              </a:solidFill>
              <a:latin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800" dirty="0">
                <a:solidFill>
                  <a:srgbClr val="111111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I metodi che modificano le stringhe (assegnazione, concatenazione, ecc.) in realtà restituiscono un nuovo oggetto stringa con il valore modificato </a:t>
            </a:r>
            <a:endParaRPr lang="en-US" sz="1800" dirty="0">
              <a:solidFill>
                <a:srgbClr val="111111"/>
              </a:solidFill>
              <a:latin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800" dirty="0">
                <a:solidFill>
                  <a:srgbClr val="111111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Se l’oggetto stringa viene modificato spesso, questo può portare a cali di performance</a:t>
            </a:r>
            <a:endParaRPr lang="en-US" sz="1800" dirty="0">
              <a:solidFill>
                <a:srgbClr val="111111"/>
              </a:solidFill>
              <a:latin typeface="Roboto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dirty="0">
                <a:solidFill>
                  <a:srgbClr val="111111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SOLUZIONE?  La classe </a:t>
            </a:r>
            <a:r>
              <a:rPr lang="it-IT" dirty="0" err="1">
                <a:solidFill>
                  <a:srgbClr val="111111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StringBuilder</a:t>
            </a:r>
            <a:r>
              <a:rPr lang="it-IT" dirty="0">
                <a:solidFill>
                  <a:srgbClr val="111111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risolve questo problema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solidFill>
                <a:srgbClr val="11111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682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A365EA-784B-CFEF-D44A-0FCE247E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Lunghezza di una stringa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79387E-BFB3-D541-804A-05C078F53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string</a:t>
            </a:r>
            <a:r>
              <a:rPr lang="it-IT" dirty="0"/>
              <a:t> saluto = "Ciao, mondo!";</a:t>
            </a:r>
          </a:p>
          <a:p>
            <a:pPr marL="0" indent="0">
              <a:buNone/>
            </a:pPr>
            <a:r>
              <a:rPr lang="it-IT" dirty="0" err="1"/>
              <a:t>int</a:t>
            </a:r>
            <a:r>
              <a:rPr lang="it-IT" dirty="0"/>
              <a:t> lunghezza = </a:t>
            </a:r>
            <a:r>
              <a:rPr lang="it-IT" dirty="0" err="1"/>
              <a:t>saluto.Length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 err="1"/>
              <a:t>Console.WriteLine</a:t>
            </a:r>
            <a:r>
              <a:rPr lang="it-IT" dirty="0"/>
              <a:t>(lunghezza);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proprietà </a:t>
            </a:r>
            <a:r>
              <a:rPr lang="it-IT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it-IT" sz="180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di una stringa restituisce il numero di caratteri nella stringa.</a:t>
            </a:r>
            <a:endParaRPr lang="en-US" sz="1800" dirty="0">
              <a:solidFill>
                <a:srgbClr val="11111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88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400EC3-AD11-A30E-536D-2C09394D3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Concatenazione di stringhe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955B90-7540-7F5F-1829-4763DF957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string</a:t>
            </a:r>
            <a:r>
              <a:rPr lang="it-IT" dirty="0"/>
              <a:t> nome = "Mario";</a:t>
            </a:r>
          </a:p>
          <a:p>
            <a:pPr marL="0" indent="0">
              <a:buNone/>
            </a:pPr>
            <a:r>
              <a:rPr lang="it-IT" dirty="0" err="1"/>
              <a:t>string</a:t>
            </a:r>
            <a:r>
              <a:rPr lang="it-IT" dirty="0"/>
              <a:t> saluto = "Ciao, " + nome;</a:t>
            </a:r>
          </a:p>
          <a:p>
            <a:pPr marL="0" indent="0">
              <a:buNone/>
            </a:pPr>
            <a:r>
              <a:rPr lang="it-IT" dirty="0" err="1"/>
              <a:t>Console.WriteLine</a:t>
            </a:r>
            <a:r>
              <a:rPr lang="it-IT" dirty="0"/>
              <a:t>(saluto);</a:t>
            </a:r>
          </a:p>
          <a:p>
            <a:pPr marL="0" indent="0">
              <a:buNone/>
            </a:pPr>
            <a:endParaRPr lang="en-US" dirty="0"/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80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stringhe possono essere unite utilizzando l’operatore </a:t>
            </a:r>
            <a:r>
              <a:rPr lang="it-IT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it-IT" sz="180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rgbClr val="11111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80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Questo è chiamato concatenazione di stringhe.</a:t>
            </a:r>
            <a:endParaRPr lang="en-US" sz="1800" dirty="0">
              <a:solidFill>
                <a:srgbClr val="11111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47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BD1D4F-11E0-E0FA-95E8-75360404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Interpolazione di stringhe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130D51-5973-4E22-7B2B-0787C733C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double prezzo = 1234.56;</a:t>
            </a:r>
          </a:p>
          <a:p>
            <a:pPr marL="0" indent="0">
              <a:buNone/>
            </a:pPr>
            <a:r>
              <a:rPr lang="it-IT" dirty="0" err="1"/>
              <a:t>string</a:t>
            </a:r>
            <a:r>
              <a:rPr lang="it-IT" dirty="0"/>
              <a:t> formattato = </a:t>
            </a:r>
            <a:r>
              <a:rPr lang="it-IT" dirty="0" err="1"/>
              <a:t>String.Format</a:t>
            </a:r>
            <a:r>
              <a:rPr lang="it-IT" dirty="0"/>
              <a:t>("{0:C}", prezzo);</a:t>
            </a:r>
          </a:p>
          <a:p>
            <a:pPr marL="0" indent="0">
              <a:buNone/>
            </a:pPr>
            <a:r>
              <a:rPr lang="it-IT" dirty="0" err="1"/>
              <a:t>Console.WriteLine</a:t>
            </a:r>
            <a:r>
              <a:rPr lang="it-IT" dirty="0"/>
              <a:t>(formattato);</a:t>
            </a:r>
          </a:p>
          <a:p>
            <a:pPr marL="0" indent="0">
              <a:buNone/>
            </a:pPr>
            <a:endParaRPr lang="en-US" dirty="0"/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String.Format</a:t>
            </a:r>
            <a:r>
              <a:rPr lang="it-IT" sz="180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può essere usato per formattare le stringhe in vari modi.</a:t>
            </a:r>
            <a:endParaRPr lang="en-US" sz="1800" dirty="0">
              <a:solidFill>
                <a:srgbClr val="11111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{0:C}</a:t>
            </a:r>
            <a:r>
              <a:rPr lang="it-IT" sz="180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formatta un numero come una quantità di denaro.</a:t>
            </a:r>
            <a:endParaRPr lang="en-US" sz="1800" dirty="0">
              <a:solidFill>
                <a:srgbClr val="11111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7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3E0437-473B-5D5A-1541-070653997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Metodi utili delle stringhe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079732-F72A-EC80-4129-C864FAF41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string testo = "Ciao, Mondo!";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minuscolo</a:t>
            </a:r>
            <a:r>
              <a:rPr lang="en-US" dirty="0"/>
              <a:t> = </a:t>
            </a:r>
            <a:r>
              <a:rPr lang="en-US" dirty="0" err="1"/>
              <a:t>testo.ToLower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maiuscolo</a:t>
            </a:r>
            <a:r>
              <a:rPr lang="en-US" dirty="0"/>
              <a:t> = </a:t>
            </a:r>
            <a:r>
              <a:rPr lang="en-US" dirty="0" err="1"/>
              <a:t>testo.ToUpper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minuscolo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maiuscolo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it-IT" sz="180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metodi </a:t>
            </a:r>
            <a:r>
              <a:rPr lang="it-IT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ToLower</a:t>
            </a:r>
            <a:r>
              <a:rPr lang="it-IT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it-IT" sz="180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e </a:t>
            </a:r>
            <a:r>
              <a:rPr lang="it-IT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ToUpper</a:t>
            </a:r>
            <a:r>
              <a:rPr lang="it-IT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it-IT" sz="180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convertono una stringa rispettivamente in minuscolo e maiuscolo.</a:t>
            </a:r>
            <a:endParaRPr lang="en-US" sz="1800" dirty="0">
              <a:solidFill>
                <a:srgbClr val="11111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901498-C922-BB2B-D9A5-D2696F8A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 </a:t>
            </a:r>
            <a:r>
              <a:rPr lang="it-IT" dirty="0" err="1"/>
              <a:t>Substring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55CD12-973E-264F-20AD-1FD315A8B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string</a:t>
            </a:r>
            <a:r>
              <a:rPr lang="it-IT" dirty="0"/>
              <a:t> testo = "Ciao, Mondo!";</a:t>
            </a:r>
          </a:p>
          <a:p>
            <a:pPr marL="0" indent="0">
              <a:buNone/>
            </a:pPr>
            <a:r>
              <a:rPr lang="it-IT" dirty="0" err="1"/>
              <a:t>string</a:t>
            </a:r>
            <a:r>
              <a:rPr lang="it-IT" dirty="0"/>
              <a:t> parte = </a:t>
            </a:r>
            <a:r>
              <a:rPr lang="it-IT" dirty="0" err="1"/>
              <a:t>testo.Substring</a:t>
            </a:r>
            <a:r>
              <a:rPr lang="it-IT" dirty="0"/>
              <a:t>(6, 5);</a:t>
            </a:r>
          </a:p>
          <a:p>
            <a:pPr marL="0" indent="0">
              <a:buNone/>
            </a:pPr>
            <a:r>
              <a:rPr lang="it-IT" dirty="0" err="1"/>
              <a:t>Console.WriteLine</a:t>
            </a:r>
            <a:r>
              <a:rPr lang="it-IT" dirty="0"/>
              <a:t>(parte);  // Stampa "Mondo"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 metodo </a:t>
            </a:r>
            <a:r>
              <a:rPr lang="it-IT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Substring</a:t>
            </a:r>
            <a:r>
              <a:rPr lang="it-IT" sz="180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estrae una parte della stringa a partire da un indice specificato.</a:t>
            </a:r>
            <a:endParaRPr lang="en-US" sz="1800" dirty="0">
              <a:solidFill>
                <a:srgbClr val="11111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7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268897-03B9-D720-18E7-755F8FE9E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 </a:t>
            </a:r>
            <a:r>
              <a:rPr lang="it-IT" dirty="0" err="1"/>
              <a:t>Replace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0A59B0-37A0-B67B-2C8C-4A3389E64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string</a:t>
            </a:r>
            <a:r>
              <a:rPr lang="it-IT" dirty="0"/>
              <a:t> testo = "Ciao, Mondo!";</a:t>
            </a:r>
          </a:p>
          <a:p>
            <a:pPr marL="0" indent="0">
              <a:buNone/>
            </a:pPr>
            <a:r>
              <a:rPr lang="it-IT" dirty="0" err="1"/>
              <a:t>string</a:t>
            </a:r>
            <a:r>
              <a:rPr lang="it-IT" dirty="0"/>
              <a:t> </a:t>
            </a:r>
            <a:r>
              <a:rPr lang="it-IT" dirty="0" err="1"/>
              <a:t>nuovoTesto</a:t>
            </a:r>
            <a:r>
              <a:rPr lang="it-IT" dirty="0"/>
              <a:t> = </a:t>
            </a:r>
            <a:r>
              <a:rPr lang="it-IT" dirty="0" err="1"/>
              <a:t>testo.Replace</a:t>
            </a:r>
            <a:r>
              <a:rPr lang="it-IT" dirty="0"/>
              <a:t>("Mondo", "Tutti");</a:t>
            </a:r>
          </a:p>
          <a:p>
            <a:pPr marL="0" indent="0">
              <a:buNone/>
            </a:pPr>
            <a:r>
              <a:rPr lang="it-IT" dirty="0" err="1"/>
              <a:t>Console.WriteLine</a:t>
            </a:r>
            <a:r>
              <a:rPr lang="it-IT" dirty="0"/>
              <a:t>(</a:t>
            </a:r>
            <a:r>
              <a:rPr lang="it-IT" dirty="0" err="1"/>
              <a:t>nuovoTesto</a:t>
            </a:r>
            <a:r>
              <a:rPr lang="it-IT" dirty="0"/>
              <a:t>);  // Stampa "Ciao, Tutti!"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 metodo </a:t>
            </a:r>
            <a:r>
              <a:rPr lang="it-IT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it-IT" sz="180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sostituisce tutte le occorrenze di una sottostringa con un’altra sottostringa.</a:t>
            </a:r>
            <a:endParaRPr lang="en-US" sz="1800" dirty="0">
              <a:solidFill>
                <a:srgbClr val="11111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53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38F0A5-C0F6-A956-B719-C6E1775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 </a:t>
            </a:r>
            <a:r>
              <a:rPr lang="it-IT" dirty="0" err="1"/>
              <a:t>Contains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C24B95-D7CD-0B50-A448-8E4528F1A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string</a:t>
            </a:r>
            <a:r>
              <a:rPr lang="it-IT" dirty="0"/>
              <a:t> testo = "Ciao, Mondo!";</a:t>
            </a:r>
          </a:p>
          <a:p>
            <a:pPr marL="0" indent="0">
              <a:buNone/>
            </a:pPr>
            <a:r>
              <a:rPr lang="it-IT" dirty="0" err="1"/>
              <a:t>bool</a:t>
            </a:r>
            <a:r>
              <a:rPr lang="it-IT" dirty="0"/>
              <a:t> contiene = </a:t>
            </a:r>
            <a:r>
              <a:rPr lang="it-IT" dirty="0" err="1"/>
              <a:t>testo.Contains</a:t>
            </a:r>
            <a:r>
              <a:rPr lang="it-IT" dirty="0"/>
              <a:t>("Mondo");</a:t>
            </a:r>
          </a:p>
          <a:p>
            <a:pPr marL="0" indent="0">
              <a:buNone/>
            </a:pPr>
            <a:r>
              <a:rPr lang="it-IT" dirty="0" err="1"/>
              <a:t>Console.WriteLine</a:t>
            </a:r>
            <a:r>
              <a:rPr lang="it-IT" dirty="0"/>
              <a:t>(contiene);  // Stampa "True"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80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 metodo </a:t>
            </a:r>
            <a:r>
              <a:rPr lang="it-IT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it-IT" sz="180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verifica se una stringa contiene una certa sottostringa.</a:t>
            </a:r>
            <a:endParaRPr lang="en-US" sz="1800" dirty="0">
              <a:solidFill>
                <a:srgbClr val="11111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653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64bac42-73e6-48b8-abae-54b44ceed0da}" enabled="0" method="" siteId="{e64bac42-73e6-48b8-abae-54b44ceed0d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6879</TotalTime>
  <Words>656</Words>
  <Application>Microsoft Office PowerPoint</Application>
  <PresentationFormat>Widescreen</PresentationFormat>
  <Paragraphs>88</Paragraphs>
  <Slides>13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1" baseType="lpstr">
      <vt:lpstr>Arial</vt:lpstr>
      <vt:lpstr>Calibri</vt:lpstr>
      <vt:lpstr>Courier New</vt:lpstr>
      <vt:lpstr>Roboto</vt:lpstr>
      <vt:lpstr>Symbol</vt:lpstr>
      <vt:lpstr>Trebuchet MS</vt:lpstr>
      <vt:lpstr>Wingdings 3</vt:lpstr>
      <vt:lpstr>Facet</vt:lpstr>
      <vt:lpstr>Stringhe e formattazione </vt:lpstr>
      <vt:lpstr>Cos’è una stringa in C#</vt:lpstr>
      <vt:lpstr>Lunghezza di una stringa</vt:lpstr>
      <vt:lpstr>Concatenazione di stringhe</vt:lpstr>
      <vt:lpstr>Interpolazione di stringhe</vt:lpstr>
      <vt:lpstr>Metodi utili delle stringhe</vt:lpstr>
      <vt:lpstr>Metodo Substring</vt:lpstr>
      <vt:lpstr>Metodo Replace</vt:lpstr>
      <vt:lpstr>Metodo Contains</vt:lpstr>
      <vt:lpstr>Metodo Split</vt:lpstr>
      <vt:lpstr>Stringhe vuote?</vt:lpstr>
      <vt:lpstr>Composite e Formatting</vt:lpstr>
      <vt:lpstr>Ed ora…..un po’ di pratica!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Stringhe e Formattazione</dc:title>
  <dc:subject/>
  <dc:creator>Leonardi Gino</dc:creator>
  <cp:keywords/>
  <dc:description/>
  <cp:lastModifiedBy>Leonardi Gino</cp:lastModifiedBy>
  <cp:revision>1</cp:revision>
  <dcterms:created xsi:type="dcterms:W3CDTF">2016-10-04T08:03:39Z</dcterms:created>
  <dcterms:modified xsi:type="dcterms:W3CDTF">2024-04-03T13:56:37Z</dcterms:modified>
  <cp:category/>
</cp:coreProperties>
</file>