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0339B-B9C8-4E7F-91A7-99C18D14F05C}" v="2" dt="2024-04-03T13:54:4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80" d="100"/>
          <a:sy n="80" d="100"/>
        </p:scale>
        <p:origin x="12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175A87EA-6007-429F-8760-1B3C2DCA1E74}"/>
    <pc:docChg chg="undo custSel addSld delSld modSld">
      <pc:chgData name="Leonardi Gino" userId="ddc032f0-4bab-4bc6-bf2a-0fa4410a7d0b" providerId="ADAL" clId="{175A87EA-6007-429F-8760-1B3C2DCA1E74}" dt="2024-03-12T11:49:05.070" v="332" actId="113"/>
      <pc:docMkLst>
        <pc:docMk/>
      </pc:docMkLst>
      <pc:sldChg chg="modSp mod">
        <pc:chgData name="Leonardi Gino" userId="ddc032f0-4bab-4bc6-bf2a-0fa4410a7d0b" providerId="ADAL" clId="{175A87EA-6007-429F-8760-1B3C2DCA1E74}" dt="2024-03-12T11:13:01.483" v="23" actId="6549"/>
        <pc:sldMkLst>
          <pc:docMk/>
          <pc:sldMk cId="718753026" sldId="256"/>
        </pc:sldMkLst>
        <pc:spChg chg="mod">
          <ac:chgData name="Leonardi Gino" userId="ddc032f0-4bab-4bc6-bf2a-0fa4410a7d0b" providerId="ADAL" clId="{175A87EA-6007-429F-8760-1B3C2DCA1E74}" dt="2024-03-12T11:12:56.051" v="19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175A87EA-6007-429F-8760-1B3C2DCA1E74}" dt="2024-03-12T11:13:01.483" v="23" actId="6549"/>
          <ac:spMkLst>
            <pc:docMk/>
            <pc:sldMk cId="718753026" sldId="256"/>
            <ac:spMk id="5" creationId="{C6D36330-89F6-DA1B-0904-FFCD0C0129E5}"/>
          </ac:spMkLst>
        </pc:spChg>
      </pc:sldChg>
      <pc:sldChg chg="modSp mod">
        <pc:chgData name="Leonardi Gino" userId="ddc032f0-4bab-4bc6-bf2a-0fa4410a7d0b" providerId="ADAL" clId="{175A87EA-6007-429F-8760-1B3C2DCA1E74}" dt="2024-03-12T11:21:53.842" v="77" actId="27636"/>
        <pc:sldMkLst>
          <pc:docMk/>
          <pc:sldMk cId="1203682118" sldId="273"/>
        </pc:sldMkLst>
        <pc:spChg chg="mod">
          <ac:chgData name="Leonardi Gino" userId="ddc032f0-4bab-4bc6-bf2a-0fa4410a7d0b" providerId="ADAL" clId="{175A87EA-6007-429F-8760-1B3C2DCA1E74}" dt="2024-03-12T11:16:10.199" v="43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175A87EA-6007-429F-8760-1B3C2DCA1E74}" dt="2024-03-12T11:21:53.842" v="77" actId="27636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32:36.905" v="92" actId="27636"/>
        <pc:sldMkLst>
          <pc:docMk/>
          <pc:sldMk cId="823819804" sldId="274"/>
        </pc:sldMkLst>
        <pc:spChg chg="add del mod">
          <ac:chgData name="Leonardi Gino" userId="ddc032f0-4bab-4bc6-bf2a-0fa4410a7d0b" providerId="ADAL" clId="{175A87EA-6007-429F-8760-1B3C2DCA1E74}" dt="2024-03-12T11:32:36.905" v="92" actId="27636"/>
          <ac:spMkLst>
            <pc:docMk/>
            <pc:sldMk cId="823819804" sldId="274"/>
            <ac:spMk id="3" creationId="{798AE9E9-540A-665D-95E9-FE6DB7B8ABCB}"/>
          </ac:spMkLst>
        </pc:spChg>
        <pc:spChg chg="add del mod">
          <ac:chgData name="Leonardi Gino" userId="ddc032f0-4bab-4bc6-bf2a-0fa4410a7d0b" providerId="ADAL" clId="{175A87EA-6007-429F-8760-1B3C2DCA1E74}" dt="2024-03-12T11:31:32.356" v="80"/>
          <ac:spMkLst>
            <pc:docMk/>
            <pc:sldMk cId="823819804" sldId="274"/>
            <ac:spMk id="4" creationId="{B5304318-D219-D0D6-2F38-2E35FF63AEC1}"/>
          </ac:spMkLst>
        </pc:spChg>
        <pc:spChg chg="add del mod">
          <ac:chgData name="Leonardi Gino" userId="ddc032f0-4bab-4bc6-bf2a-0fa4410a7d0b" providerId="ADAL" clId="{175A87EA-6007-429F-8760-1B3C2DCA1E74}" dt="2024-03-12T11:31:43.375" v="84"/>
          <ac:spMkLst>
            <pc:docMk/>
            <pc:sldMk cId="823819804" sldId="274"/>
            <ac:spMk id="5" creationId="{B0139686-D268-BFD4-E9A0-A42EC0590774}"/>
          </ac:spMkLst>
        </pc:spChg>
        <pc:spChg chg="add del mod">
          <ac:chgData name="Leonardi Gino" userId="ddc032f0-4bab-4bc6-bf2a-0fa4410a7d0b" providerId="ADAL" clId="{175A87EA-6007-429F-8760-1B3C2DCA1E74}" dt="2024-03-12T11:31:42.999" v="83" actId="21"/>
          <ac:spMkLst>
            <pc:docMk/>
            <pc:sldMk cId="823819804" sldId="274"/>
            <ac:spMk id="6" creationId="{4A241453-8282-D2E5-CD16-3A249F0F789F}"/>
          </ac:spMkLst>
        </pc:spChg>
      </pc:sldChg>
      <pc:sldChg chg="del">
        <pc:chgData name="Leonardi Gino" userId="ddc032f0-4bab-4bc6-bf2a-0fa4410a7d0b" providerId="ADAL" clId="{175A87EA-6007-429F-8760-1B3C2DCA1E74}" dt="2024-03-12T11:15:12.182" v="26" actId="2696"/>
        <pc:sldMkLst>
          <pc:docMk/>
          <pc:sldMk cId="4202288834" sldId="274"/>
        </pc:sldMkLst>
      </pc:sldChg>
      <pc:sldChg chg="addSp delSp modSp new mod">
        <pc:chgData name="Leonardi Gino" userId="ddc032f0-4bab-4bc6-bf2a-0fa4410a7d0b" providerId="ADAL" clId="{175A87EA-6007-429F-8760-1B3C2DCA1E74}" dt="2024-03-12T11:33:55.673" v="104" actId="14100"/>
        <pc:sldMkLst>
          <pc:docMk/>
          <pc:sldMk cId="644546587" sldId="275"/>
        </pc:sldMkLst>
        <pc:spChg chg="del">
          <ac:chgData name="Leonardi Gino" userId="ddc032f0-4bab-4bc6-bf2a-0fa4410a7d0b" providerId="ADAL" clId="{175A87EA-6007-429F-8760-1B3C2DCA1E74}" dt="2024-03-12T11:33:09.842" v="94" actId="478"/>
          <ac:spMkLst>
            <pc:docMk/>
            <pc:sldMk cId="644546587" sldId="275"/>
            <ac:spMk id="2" creationId="{707B69B0-9795-C54D-421A-18133316C338}"/>
          </ac:spMkLst>
        </pc:spChg>
        <pc:spChg chg="mod">
          <ac:chgData name="Leonardi Gino" userId="ddc032f0-4bab-4bc6-bf2a-0fa4410a7d0b" providerId="ADAL" clId="{175A87EA-6007-429F-8760-1B3C2DCA1E74}" dt="2024-03-12T11:33:55.673" v="104" actId="14100"/>
          <ac:spMkLst>
            <pc:docMk/>
            <pc:sldMk cId="644546587" sldId="275"/>
            <ac:spMk id="3" creationId="{C34FD17E-F004-D03F-ADFD-FFCF35ADEE43}"/>
          </ac:spMkLst>
        </pc:spChg>
        <pc:spChg chg="add del">
          <ac:chgData name="Leonardi Gino" userId="ddc032f0-4bab-4bc6-bf2a-0fa4410a7d0b" providerId="ADAL" clId="{175A87EA-6007-429F-8760-1B3C2DCA1E74}" dt="2024-03-12T11:33:28.263" v="99"/>
          <ac:spMkLst>
            <pc:docMk/>
            <pc:sldMk cId="644546587" sldId="275"/>
            <ac:spMk id="4" creationId="{A961E902-8DAD-99AB-91C0-D6FDC8190E8D}"/>
          </ac:spMkLst>
        </pc:spChg>
      </pc:sldChg>
      <pc:sldChg chg="del">
        <pc:chgData name="Leonardi Gino" userId="ddc032f0-4bab-4bc6-bf2a-0fa4410a7d0b" providerId="ADAL" clId="{175A87EA-6007-429F-8760-1B3C2DCA1E74}" dt="2024-03-12T11:15:08.506" v="25" actId="2696"/>
        <pc:sldMkLst>
          <pc:docMk/>
          <pc:sldMk cId="1722653643" sldId="275"/>
        </pc:sldMkLst>
      </pc:sldChg>
      <pc:sldChg chg="addSp delSp modSp new mod">
        <pc:chgData name="Leonardi Gino" userId="ddc032f0-4bab-4bc6-bf2a-0fa4410a7d0b" providerId="ADAL" clId="{175A87EA-6007-429F-8760-1B3C2DCA1E74}" dt="2024-03-12T11:37:41.006" v="154" actId="113"/>
        <pc:sldMkLst>
          <pc:docMk/>
          <pc:sldMk cId="64304647" sldId="276"/>
        </pc:sldMkLst>
        <pc:spChg chg="mod">
          <ac:chgData name="Leonardi Gino" userId="ddc032f0-4bab-4bc6-bf2a-0fa4410a7d0b" providerId="ADAL" clId="{175A87EA-6007-429F-8760-1B3C2DCA1E74}" dt="2024-03-12T11:34:12.622" v="141" actId="20577"/>
          <ac:spMkLst>
            <pc:docMk/>
            <pc:sldMk cId="64304647" sldId="276"/>
            <ac:spMk id="2" creationId="{43BAE5C0-5F9C-D0E5-D7CE-A93ED28DA912}"/>
          </ac:spMkLst>
        </pc:spChg>
        <pc:spChg chg="mod">
          <ac:chgData name="Leonardi Gino" userId="ddc032f0-4bab-4bc6-bf2a-0fa4410a7d0b" providerId="ADAL" clId="{175A87EA-6007-429F-8760-1B3C2DCA1E74}" dt="2024-03-12T11:37:41.006" v="154" actId="113"/>
          <ac:spMkLst>
            <pc:docMk/>
            <pc:sldMk cId="64304647" sldId="276"/>
            <ac:spMk id="3" creationId="{285C3A5B-56A0-69E3-E455-07BA3BF0153F}"/>
          </ac:spMkLst>
        </pc:spChg>
        <pc:spChg chg="add del">
          <ac:chgData name="Leonardi Gino" userId="ddc032f0-4bab-4bc6-bf2a-0fa4410a7d0b" providerId="ADAL" clId="{175A87EA-6007-429F-8760-1B3C2DCA1E74}" dt="2024-03-12T11:37:11.323" v="146"/>
          <ac:spMkLst>
            <pc:docMk/>
            <pc:sldMk cId="64304647" sldId="276"/>
            <ac:spMk id="4" creationId="{34C0AB0A-BB66-A4D4-CDCC-1965C21A3841}"/>
          </ac:spMkLst>
        </pc:spChg>
      </pc:sldChg>
      <pc:sldChg chg="del">
        <pc:chgData name="Leonardi Gino" userId="ddc032f0-4bab-4bc6-bf2a-0fa4410a7d0b" providerId="ADAL" clId="{175A87EA-6007-429F-8760-1B3C2DCA1E74}" dt="2024-03-12T11:15:05.112" v="24" actId="2696"/>
        <pc:sldMkLst>
          <pc:docMk/>
          <pc:sldMk cId="3936287515" sldId="276"/>
        </pc:sldMkLst>
      </pc:sldChg>
      <pc:sldChg chg="delSp modSp new mod">
        <pc:chgData name="Leonardi Gino" userId="ddc032f0-4bab-4bc6-bf2a-0fa4410a7d0b" providerId="ADAL" clId="{175A87EA-6007-429F-8760-1B3C2DCA1E74}" dt="2024-03-12T11:38:44.721" v="160" actId="27636"/>
        <pc:sldMkLst>
          <pc:docMk/>
          <pc:sldMk cId="3705679128" sldId="277"/>
        </pc:sldMkLst>
        <pc:spChg chg="del">
          <ac:chgData name="Leonardi Gino" userId="ddc032f0-4bab-4bc6-bf2a-0fa4410a7d0b" providerId="ADAL" clId="{175A87EA-6007-429F-8760-1B3C2DCA1E74}" dt="2024-03-12T11:38:41.554" v="158" actId="478"/>
          <ac:spMkLst>
            <pc:docMk/>
            <pc:sldMk cId="3705679128" sldId="277"/>
            <ac:spMk id="2" creationId="{5482386A-15B6-A8F2-496F-AF6778AFA35D}"/>
          </ac:spMkLst>
        </pc:spChg>
        <pc:spChg chg="mod">
          <ac:chgData name="Leonardi Gino" userId="ddc032f0-4bab-4bc6-bf2a-0fa4410a7d0b" providerId="ADAL" clId="{175A87EA-6007-429F-8760-1B3C2DCA1E74}" dt="2024-03-12T11:38:44.721" v="160" actId="27636"/>
          <ac:spMkLst>
            <pc:docMk/>
            <pc:sldMk cId="3705679128" sldId="277"/>
            <ac:spMk id="3" creationId="{A0BA616F-CD8D-ED3E-05CD-DF2E3F9B7832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1:16.459" v="166" actId="27636"/>
        <pc:sldMkLst>
          <pc:docMk/>
          <pc:sldMk cId="2394195276" sldId="278"/>
        </pc:sldMkLst>
        <pc:spChg chg="del">
          <ac:chgData name="Leonardi Gino" userId="ddc032f0-4bab-4bc6-bf2a-0fa4410a7d0b" providerId="ADAL" clId="{175A87EA-6007-429F-8760-1B3C2DCA1E74}" dt="2024-03-12T11:41:06.108" v="162" actId="478"/>
          <ac:spMkLst>
            <pc:docMk/>
            <pc:sldMk cId="2394195276" sldId="278"/>
            <ac:spMk id="2" creationId="{3DE91433-82ED-AAB0-B6AE-C59B00EBF18D}"/>
          </ac:spMkLst>
        </pc:spChg>
        <pc:spChg chg="mod">
          <ac:chgData name="Leonardi Gino" userId="ddc032f0-4bab-4bc6-bf2a-0fa4410a7d0b" providerId="ADAL" clId="{175A87EA-6007-429F-8760-1B3C2DCA1E74}" dt="2024-03-12T11:41:16.459" v="166" actId="27636"/>
          <ac:spMkLst>
            <pc:docMk/>
            <pc:sldMk cId="2394195276" sldId="278"/>
            <ac:spMk id="3" creationId="{353693DA-E9AC-B5CA-7067-25D0F328BB60}"/>
          </ac:spMkLst>
        </pc:spChg>
      </pc:sldChg>
      <pc:sldChg chg="modSp new mod">
        <pc:chgData name="Leonardi Gino" userId="ddc032f0-4bab-4bc6-bf2a-0fa4410a7d0b" providerId="ADAL" clId="{175A87EA-6007-429F-8760-1B3C2DCA1E74}" dt="2024-03-12T11:45:14.312" v="269" actId="27636"/>
        <pc:sldMkLst>
          <pc:docMk/>
          <pc:sldMk cId="1658758066" sldId="279"/>
        </pc:sldMkLst>
        <pc:spChg chg="mod">
          <ac:chgData name="Leonardi Gino" userId="ddc032f0-4bab-4bc6-bf2a-0fa4410a7d0b" providerId="ADAL" clId="{175A87EA-6007-429F-8760-1B3C2DCA1E74}" dt="2024-03-12T11:41:49.374" v="239" actId="20577"/>
          <ac:spMkLst>
            <pc:docMk/>
            <pc:sldMk cId="1658758066" sldId="279"/>
            <ac:spMk id="2" creationId="{7FA68502-6A62-BFC2-E198-617CBE3DD8F0}"/>
          </ac:spMkLst>
        </pc:spChg>
        <pc:spChg chg="mod">
          <ac:chgData name="Leonardi Gino" userId="ddc032f0-4bab-4bc6-bf2a-0fa4410a7d0b" providerId="ADAL" clId="{175A87EA-6007-429F-8760-1B3C2DCA1E74}" dt="2024-03-12T11:45:14.312" v="269" actId="27636"/>
          <ac:spMkLst>
            <pc:docMk/>
            <pc:sldMk cId="1658758066" sldId="279"/>
            <ac:spMk id="3" creationId="{05D4A774-8CA2-0EB6-CC33-FCD47D145E2F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46:00.647" v="277" actId="27636"/>
        <pc:sldMkLst>
          <pc:docMk/>
          <pc:sldMk cId="80115001" sldId="280"/>
        </pc:sldMkLst>
        <pc:spChg chg="del">
          <ac:chgData name="Leonardi Gino" userId="ddc032f0-4bab-4bc6-bf2a-0fa4410a7d0b" providerId="ADAL" clId="{175A87EA-6007-429F-8760-1B3C2DCA1E74}" dt="2024-03-12T11:45:40.168" v="271" actId="478"/>
          <ac:spMkLst>
            <pc:docMk/>
            <pc:sldMk cId="80115001" sldId="280"/>
            <ac:spMk id="2" creationId="{8B4A70E2-75F4-3793-59C9-85CA2829F8BF}"/>
          </ac:spMkLst>
        </pc:spChg>
        <pc:spChg chg="add del mod">
          <ac:chgData name="Leonardi Gino" userId="ddc032f0-4bab-4bc6-bf2a-0fa4410a7d0b" providerId="ADAL" clId="{175A87EA-6007-429F-8760-1B3C2DCA1E74}" dt="2024-03-12T11:46:00.647" v="277" actId="27636"/>
          <ac:spMkLst>
            <pc:docMk/>
            <pc:sldMk cId="80115001" sldId="280"/>
            <ac:spMk id="3" creationId="{EC472173-4DD2-B7E9-B6AD-44A35BA66BE0}"/>
          </ac:spMkLst>
        </pc:spChg>
        <pc:spChg chg="add del mod">
          <ac:chgData name="Leonardi Gino" userId="ddc032f0-4bab-4bc6-bf2a-0fa4410a7d0b" providerId="ADAL" clId="{175A87EA-6007-429F-8760-1B3C2DCA1E74}" dt="2024-03-12T11:45:45.394" v="274"/>
          <ac:spMkLst>
            <pc:docMk/>
            <pc:sldMk cId="80115001" sldId="280"/>
            <ac:spMk id="4" creationId="{BE419E1B-181F-F689-4701-FDEEC26F4DF7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6:46.063" v="281"/>
        <pc:sldMkLst>
          <pc:docMk/>
          <pc:sldMk cId="279988635" sldId="281"/>
        </pc:sldMkLst>
        <pc:spChg chg="del">
          <ac:chgData name="Leonardi Gino" userId="ddc032f0-4bab-4bc6-bf2a-0fa4410a7d0b" providerId="ADAL" clId="{175A87EA-6007-429F-8760-1B3C2DCA1E74}" dt="2024-03-12T11:46:42.670" v="279" actId="478"/>
          <ac:spMkLst>
            <pc:docMk/>
            <pc:sldMk cId="279988635" sldId="281"/>
            <ac:spMk id="2" creationId="{D9E0D072-44BF-06B9-BC57-EA5D434A5E57}"/>
          </ac:spMkLst>
        </pc:spChg>
        <pc:spChg chg="mod">
          <ac:chgData name="Leonardi Gino" userId="ddc032f0-4bab-4bc6-bf2a-0fa4410a7d0b" providerId="ADAL" clId="{175A87EA-6007-429F-8760-1B3C2DCA1E74}" dt="2024-03-12T11:46:46.063" v="281"/>
          <ac:spMkLst>
            <pc:docMk/>
            <pc:sldMk cId="279988635" sldId="281"/>
            <ac:spMk id="3" creationId="{57FFABFF-507A-02DB-BA50-E5A122D24B28}"/>
          </ac:spMkLst>
        </pc:spChg>
      </pc:sldChg>
      <pc:sldChg chg="modSp new mod">
        <pc:chgData name="Leonardi Gino" userId="ddc032f0-4bab-4bc6-bf2a-0fa4410a7d0b" providerId="ADAL" clId="{175A87EA-6007-429F-8760-1B3C2DCA1E74}" dt="2024-03-12T11:49:05.070" v="332" actId="113"/>
        <pc:sldMkLst>
          <pc:docMk/>
          <pc:sldMk cId="3026701987" sldId="282"/>
        </pc:sldMkLst>
        <pc:spChg chg="mod">
          <ac:chgData name="Leonardi Gino" userId="ddc032f0-4bab-4bc6-bf2a-0fa4410a7d0b" providerId="ADAL" clId="{175A87EA-6007-429F-8760-1B3C2DCA1E74}" dt="2024-03-12T11:47:19.413" v="325" actId="20577"/>
          <ac:spMkLst>
            <pc:docMk/>
            <pc:sldMk cId="3026701987" sldId="282"/>
            <ac:spMk id="2" creationId="{38D5FEDA-BE9D-1019-671B-74D221503E7E}"/>
          </ac:spMkLst>
        </pc:spChg>
        <pc:spChg chg="mod">
          <ac:chgData name="Leonardi Gino" userId="ddc032f0-4bab-4bc6-bf2a-0fa4410a7d0b" providerId="ADAL" clId="{175A87EA-6007-429F-8760-1B3C2DCA1E74}" dt="2024-03-12T11:49:05.070" v="332" actId="113"/>
          <ac:spMkLst>
            <pc:docMk/>
            <pc:sldMk cId="3026701987" sldId="282"/>
            <ac:spMk id="3" creationId="{0B2BF4E5-A20F-73D9-552A-6AF13A5B75FE}"/>
          </ac:spMkLst>
        </pc:spChg>
      </pc:sldChg>
    </pc:docChg>
  </pc:docChgLst>
  <pc:docChgLst>
    <pc:chgData name="Leonardi Gino" userId="ddc032f0-4bab-4bc6-bf2a-0fa4410a7d0b" providerId="ADAL" clId="{08ECE831-D361-46C9-A253-31FFBA099609}"/>
    <pc:docChg chg="undo custSel addSld delSld modSld">
      <pc:chgData name="Leonardi Gino" userId="ddc032f0-4bab-4bc6-bf2a-0fa4410a7d0b" providerId="ADAL" clId="{08ECE831-D361-46C9-A253-31FFBA099609}" dt="2024-03-12T10:47:21.418" v="183" actId="1076"/>
      <pc:docMkLst>
        <pc:docMk/>
      </pc:docMkLst>
      <pc:sldChg chg="modSp mod">
        <pc:chgData name="Leonardi Gino" userId="ddc032f0-4bab-4bc6-bf2a-0fa4410a7d0b" providerId="ADAL" clId="{08ECE831-D361-46C9-A253-31FFBA099609}" dt="2024-03-12T10:13:37.053" v="67" actId="20577"/>
        <pc:sldMkLst>
          <pc:docMk/>
          <pc:sldMk cId="718753026" sldId="256"/>
        </pc:sldMkLst>
        <pc:spChg chg="mod">
          <ac:chgData name="Leonardi Gino" userId="ddc032f0-4bab-4bc6-bf2a-0fa4410a7d0b" providerId="ADAL" clId="{08ECE831-D361-46C9-A253-31FFBA099609}" dt="2024-03-12T10:11:53.999" v="17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8ECE831-D361-46C9-A253-31FFBA099609}" dt="2024-03-12T10:13:37.053" v="67" actId="20577"/>
          <ac:spMkLst>
            <pc:docMk/>
            <pc:sldMk cId="718753026" sldId="256"/>
            <ac:spMk id="5" creationId="{C6D36330-89F6-DA1B-0904-FFCD0C0129E5}"/>
          </ac:spMkLst>
        </pc:spChg>
      </pc:sldChg>
      <pc:sldChg chg="modSp new mod">
        <pc:chgData name="Leonardi Gino" userId="ddc032f0-4bab-4bc6-bf2a-0fa4410a7d0b" providerId="ADAL" clId="{08ECE831-D361-46C9-A253-31FFBA099609}" dt="2024-03-12T10:15:18.411" v="122" actId="20577"/>
        <pc:sldMkLst>
          <pc:docMk/>
          <pc:sldMk cId="1203682118" sldId="273"/>
        </pc:sldMkLst>
        <pc:spChg chg="mod">
          <ac:chgData name="Leonardi Gino" userId="ddc032f0-4bab-4bc6-bf2a-0fa4410a7d0b" providerId="ADAL" clId="{08ECE831-D361-46C9-A253-31FFBA099609}" dt="2024-03-12T10:13:59.727" v="99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08ECE831-D361-46C9-A253-31FFBA099609}" dt="2024-03-12T10:15:18.411" v="122" actId="20577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del mod">
        <pc:chgData name="Leonardi Gino" userId="ddc032f0-4bab-4bc6-bf2a-0fa4410a7d0b" providerId="ADAL" clId="{08ECE831-D361-46C9-A253-31FFBA099609}" dt="2024-03-12T10:13:49.063" v="68" actId="2696"/>
        <pc:sldMkLst>
          <pc:docMk/>
          <pc:sldMk cId="679115164" sldId="274"/>
        </pc:sldMkLst>
        <pc:spChg chg="add del mod">
          <ac:chgData name="Leonardi Gino" userId="ddc032f0-4bab-4bc6-bf2a-0fa4410a7d0b" providerId="ADAL" clId="{08ECE831-D361-46C9-A253-31FFBA099609}" dt="2024-03-12T10:13:35.488" v="66" actId="6549"/>
          <ac:spMkLst>
            <pc:docMk/>
            <pc:sldMk cId="679115164" sldId="274"/>
            <ac:spMk id="2" creationId="{00000000-0000-0000-0000-000000000000}"/>
          </ac:spMkLst>
        </pc:spChg>
        <pc:spChg chg="add del">
          <ac:chgData name="Leonardi Gino" userId="ddc032f0-4bab-4bc6-bf2a-0fa4410a7d0b" providerId="ADAL" clId="{08ECE831-D361-46C9-A253-31FFBA099609}" dt="2024-03-12T10:13:33.874" v="65"/>
          <ac:spMkLst>
            <pc:docMk/>
            <pc:sldMk cId="679115164" sldId="274"/>
            <ac:spMk id="5" creationId="{E526F6CD-BB3A-293A-D097-0E3F4AE80D11}"/>
          </ac:spMkLst>
        </pc:spChg>
        <pc:spChg chg="add del mod">
          <ac:chgData name="Leonardi Gino" userId="ddc032f0-4bab-4bc6-bf2a-0fa4410a7d0b" providerId="ADAL" clId="{08ECE831-D361-46C9-A253-31FFBA099609}" dt="2024-03-12T10:12:53.474" v="56"/>
          <ac:spMkLst>
            <pc:docMk/>
            <pc:sldMk cId="679115164" sldId="274"/>
            <ac:spMk id="6" creationId="{F8F257B8-97F8-2B33-1EDF-BE98680A6C12}"/>
          </ac:spMkLst>
        </pc:spChg>
        <pc:spChg chg="add del mod">
          <ac:chgData name="Leonardi Gino" userId="ddc032f0-4bab-4bc6-bf2a-0fa4410a7d0b" providerId="ADAL" clId="{08ECE831-D361-46C9-A253-31FFBA099609}" dt="2024-03-12T10:13:02.030" v="58"/>
          <ac:spMkLst>
            <pc:docMk/>
            <pc:sldMk cId="679115164" sldId="274"/>
            <ac:spMk id="7" creationId="{D0CDFF0D-C2C7-7D91-0321-0A4D7A795610}"/>
          </ac:spMkLst>
        </pc:spChg>
        <pc:spChg chg="add del mod">
          <ac:chgData name="Leonardi Gino" userId="ddc032f0-4bab-4bc6-bf2a-0fa4410a7d0b" providerId="ADAL" clId="{08ECE831-D361-46C9-A253-31FFBA099609}" dt="2024-03-12T10:13:33.456" v="64"/>
          <ac:spMkLst>
            <pc:docMk/>
            <pc:sldMk cId="679115164" sldId="274"/>
            <ac:spMk id="8" creationId="{073F37B9-CBD1-D91A-6DC9-150AC43C6ECF}"/>
          </ac:spMkLst>
        </pc:spChg>
        <pc:spChg chg="add del mod">
          <ac:chgData name="Leonardi Gino" userId="ddc032f0-4bab-4bc6-bf2a-0fa4410a7d0b" providerId="ADAL" clId="{08ECE831-D361-46C9-A253-31FFBA099609}" dt="2024-03-12T10:13:32.813" v="63" actId="478"/>
          <ac:spMkLst>
            <pc:docMk/>
            <pc:sldMk cId="679115164" sldId="274"/>
            <ac:spMk id="9" creationId="{301DE8D6-D753-AB93-8241-709A51D857F0}"/>
          </ac:spMkLst>
        </pc:spChg>
      </pc:sldChg>
      <pc:sldChg chg="modSp new mod">
        <pc:chgData name="Leonardi Gino" userId="ddc032f0-4bab-4bc6-bf2a-0fa4410a7d0b" providerId="ADAL" clId="{08ECE831-D361-46C9-A253-31FFBA099609}" dt="2024-03-12T10:44:15.143" v="125" actId="27636"/>
        <pc:sldMkLst>
          <pc:docMk/>
          <pc:sldMk cId="4202288834" sldId="274"/>
        </pc:sldMkLst>
        <pc:spChg chg="mod">
          <ac:chgData name="Leonardi Gino" userId="ddc032f0-4bab-4bc6-bf2a-0fa4410a7d0b" providerId="ADAL" clId="{08ECE831-D361-46C9-A253-31FFBA099609}" dt="2024-03-12T10:15:09.259" v="120" actId="20577"/>
          <ac:spMkLst>
            <pc:docMk/>
            <pc:sldMk cId="4202288834" sldId="274"/>
            <ac:spMk id="2" creationId="{D44265F9-B381-EB2B-8B6E-A479D9DBBEF1}"/>
          </ac:spMkLst>
        </pc:spChg>
        <pc:spChg chg="mod">
          <ac:chgData name="Leonardi Gino" userId="ddc032f0-4bab-4bc6-bf2a-0fa4410a7d0b" providerId="ADAL" clId="{08ECE831-D361-46C9-A253-31FFBA099609}" dt="2024-03-12T10:44:15.143" v="125" actId="27636"/>
          <ac:spMkLst>
            <pc:docMk/>
            <pc:sldMk cId="4202288834" sldId="274"/>
            <ac:spMk id="3" creationId="{C3727AAB-98D3-F6F1-41F6-D8C95A021B69}"/>
          </ac:spMkLst>
        </pc:spChg>
      </pc:sldChg>
      <pc:sldChg chg="modSp new mod">
        <pc:chgData name="Leonardi Gino" userId="ddc032f0-4bab-4bc6-bf2a-0fa4410a7d0b" providerId="ADAL" clId="{08ECE831-D361-46C9-A253-31FFBA099609}" dt="2024-03-12T10:45:03.927" v="147"/>
        <pc:sldMkLst>
          <pc:docMk/>
          <pc:sldMk cId="1722653643" sldId="275"/>
        </pc:sldMkLst>
        <pc:spChg chg="mod">
          <ac:chgData name="Leonardi Gino" userId="ddc032f0-4bab-4bc6-bf2a-0fa4410a7d0b" providerId="ADAL" clId="{08ECE831-D361-46C9-A253-31FFBA099609}" dt="2024-03-12T10:44:47.115" v="145" actId="20577"/>
          <ac:spMkLst>
            <pc:docMk/>
            <pc:sldMk cId="1722653643" sldId="275"/>
            <ac:spMk id="2" creationId="{63AB947D-962B-39DD-4E7A-5765337346F8}"/>
          </ac:spMkLst>
        </pc:spChg>
        <pc:spChg chg="mod">
          <ac:chgData name="Leonardi Gino" userId="ddc032f0-4bab-4bc6-bf2a-0fa4410a7d0b" providerId="ADAL" clId="{08ECE831-D361-46C9-A253-31FFBA099609}" dt="2024-03-12T10:45:03.927" v="147"/>
          <ac:spMkLst>
            <pc:docMk/>
            <pc:sldMk cId="1722653643" sldId="275"/>
            <ac:spMk id="3" creationId="{9BDCE3B3-948F-EABE-742F-872A6D0A070F}"/>
          </ac:spMkLst>
        </pc:spChg>
      </pc:sldChg>
      <pc:sldChg chg="modSp new del mod">
        <pc:chgData name="Leonardi Gino" userId="ddc032f0-4bab-4bc6-bf2a-0fa4410a7d0b" providerId="ADAL" clId="{08ECE831-D361-46C9-A253-31FFBA099609}" dt="2024-03-12T10:44:38.161" v="129" actId="680"/>
        <pc:sldMkLst>
          <pc:docMk/>
          <pc:sldMk cId="2762257960" sldId="275"/>
        </pc:sldMkLst>
        <pc:spChg chg="mod">
          <ac:chgData name="Leonardi Gino" userId="ddc032f0-4bab-4bc6-bf2a-0fa4410a7d0b" providerId="ADAL" clId="{08ECE831-D361-46C9-A253-31FFBA099609}" dt="2024-03-12T10:44:37.647" v="128"/>
          <ac:spMkLst>
            <pc:docMk/>
            <pc:sldMk cId="2762257960" sldId="275"/>
            <ac:spMk id="2" creationId="{0E648A46-294B-D48B-322D-3DAEE6DB17F1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3174228147" sldId="275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912777542" sldId="276"/>
        </pc:sldMkLst>
      </pc:sldChg>
      <pc:sldChg chg="modSp new mod">
        <pc:chgData name="Leonardi Gino" userId="ddc032f0-4bab-4bc6-bf2a-0fa4410a7d0b" providerId="ADAL" clId="{08ECE831-D361-46C9-A253-31FFBA099609}" dt="2024-03-12T10:47:21.418" v="183" actId="1076"/>
        <pc:sldMkLst>
          <pc:docMk/>
          <pc:sldMk cId="3936287515" sldId="276"/>
        </pc:sldMkLst>
        <pc:spChg chg="mod">
          <ac:chgData name="Leonardi Gino" userId="ddc032f0-4bab-4bc6-bf2a-0fa4410a7d0b" providerId="ADAL" clId="{08ECE831-D361-46C9-A253-31FFBA099609}" dt="2024-03-12T10:46:20.443" v="175" actId="20577"/>
          <ac:spMkLst>
            <pc:docMk/>
            <pc:sldMk cId="3936287515" sldId="276"/>
            <ac:spMk id="2" creationId="{1697D021-CC31-4936-106A-E4323334455C}"/>
          </ac:spMkLst>
        </pc:spChg>
        <pc:spChg chg="mod">
          <ac:chgData name="Leonardi Gino" userId="ddc032f0-4bab-4bc6-bf2a-0fa4410a7d0b" providerId="ADAL" clId="{08ECE831-D361-46C9-A253-31FFBA099609}" dt="2024-03-12T10:47:21.418" v="183" actId="1076"/>
          <ac:spMkLst>
            <pc:docMk/>
            <pc:sldMk cId="3936287515" sldId="276"/>
            <ac:spMk id="3" creationId="{915F7FFC-4BDB-0B73-2745-DEEC5CD5ADD2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549907583" sldId="277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4120262" sldId="278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2458186647" sldId="279"/>
        </pc:sldMkLst>
      </pc:sldChg>
    </pc:docChg>
  </pc:docChgLst>
  <pc:docChgLst>
    <pc:chgData name="Leonardi Gino" userId="ddc032f0-4bab-4bc6-bf2a-0fa4410a7d0b" providerId="ADAL" clId="{D2E0E19E-842D-4B6A-91A3-CCE1D526D141}"/>
    <pc:docChg chg="undo redo custSel addSld delSld modSld">
      <pc:chgData name="Leonardi Gino" userId="ddc032f0-4bab-4bc6-bf2a-0fa4410a7d0b" providerId="ADAL" clId="{D2E0E19E-842D-4B6A-91A3-CCE1D526D141}" dt="2024-03-13T13:18:28.436" v="323" actId="20577"/>
      <pc:docMkLst>
        <pc:docMk/>
      </pc:docMkLst>
      <pc:sldChg chg="modSp mod">
        <pc:chgData name="Leonardi Gino" userId="ddc032f0-4bab-4bc6-bf2a-0fa4410a7d0b" providerId="ADAL" clId="{D2E0E19E-842D-4B6A-91A3-CCE1D526D141}" dt="2024-03-13T09:24:54.233" v="44" actId="20577"/>
        <pc:sldMkLst>
          <pc:docMk/>
          <pc:sldMk cId="718753026" sldId="256"/>
        </pc:sldMkLst>
        <pc:spChg chg="mod">
          <ac:chgData name="Leonardi Gino" userId="ddc032f0-4bab-4bc6-bf2a-0fa4410a7d0b" providerId="ADAL" clId="{D2E0E19E-842D-4B6A-91A3-CCE1D526D141}" dt="2024-03-13T09:24:54.233" v="44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add del">
        <pc:chgData name="Leonardi Gino" userId="ddc032f0-4bab-4bc6-bf2a-0fa4410a7d0b" providerId="ADAL" clId="{D2E0E19E-842D-4B6A-91A3-CCE1D526D141}" dt="2024-03-13T09:30:01.226" v="118" actId="47"/>
        <pc:sldMkLst>
          <pc:docMk/>
          <pc:sldMk cId="1346496895" sldId="272"/>
        </pc:sldMkLst>
      </pc:sldChg>
      <pc:sldChg chg="modSp add del mod">
        <pc:chgData name="Leonardi Gino" userId="ddc032f0-4bab-4bc6-bf2a-0fa4410a7d0b" providerId="ADAL" clId="{D2E0E19E-842D-4B6A-91A3-CCE1D526D141}" dt="2024-03-13T09:29:50.801" v="113" actId="47"/>
        <pc:sldMkLst>
          <pc:docMk/>
          <pc:sldMk cId="1203682118" sldId="273"/>
        </pc:sldMkLst>
        <pc:spChg chg="mod">
          <ac:chgData name="Leonardi Gino" userId="ddc032f0-4bab-4bc6-bf2a-0fa4410a7d0b" providerId="ADAL" clId="{D2E0E19E-842D-4B6A-91A3-CCE1D526D141}" dt="2024-03-13T09:25:00.580" v="54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D2E0E19E-842D-4B6A-91A3-CCE1D526D141}" dt="2024-03-13T09:28:12.752" v="105" actId="27636"/>
          <ac:spMkLst>
            <pc:docMk/>
            <pc:sldMk cId="1203682118" sldId="273"/>
            <ac:spMk id="3" creationId="{2845ACE4-9493-C449-5039-75A4F6408190}"/>
          </ac:spMkLst>
        </pc:spChg>
      </pc:sldChg>
      <pc:sldChg chg="add del">
        <pc:chgData name="Leonardi Gino" userId="ddc032f0-4bab-4bc6-bf2a-0fa4410a7d0b" providerId="ADAL" clId="{D2E0E19E-842D-4B6A-91A3-CCE1D526D141}" dt="2024-03-13T09:30:10.792" v="124" actId="47"/>
        <pc:sldMkLst>
          <pc:docMk/>
          <pc:sldMk cId="823819804" sldId="274"/>
        </pc:sldMkLst>
      </pc:sldChg>
      <pc:sldChg chg="delSp modSp new mod">
        <pc:chgData name="Leonardi Gino" userId="ddc032f0-4bab-4bc6-bf2a-0fa4410a7d0b" providerId="ADAL" clId="{D2E0E19E-842D-4B6A-91A3-CCE1D526D141}" dt="2024-03-13T09:40:56.060" v="146" actId="20577"/>
        <pc:sldMkLst>
          <pc:docMk/>
          <pc:sldMk cId="3641563954" sldId="274"/>
        </pc:sldMkLst>
        <pc:spChg chg="del">
          <ac:chgData name="Leonardi Gino" userId="ddc032f0-4bab-4bc6-bf2a-0fa4410a7d0b" providerId="ADAL" clId="{D2E0E19E-842D-4B6A-91A3-CCE1D526D141}" dt="2024-03-13T09:39:53.810" v="126" actId="478"/>
          <ac:spMkLst>
            <pc:docMk/>
            <pc:sldMk cId="3641563954" sldId="274"/>
            <ac:spMk id="2" creationId="{56747234-86BE-DD65-C12E-1F5084C5B095}"/>
          </ac:spMkLst>
        </pc:spChg>
        <pc:spChg chg="mod">
          <ac:chgData name="Leonardi Gino" userId="ddc032f0-4bab-4bc6-bf2a-0fa4410a7d0b" providerId="ADAL" clId="{D2E0E19E-842D-4B6A-91A3-CCE1D526D141}" dt="2024-03-13T09:40:56.060" v="146" actId="20577"/>
          <ac:spMkLst>
            <pc:docMk/>
            <pc:sldMk cId="3641563954" sldId="274"/>
            <ac:spMk id="3" creationId="{D34B9FA5-13CE-7A51-8478-7C94A8BDAF3F}"/>
          </ac:spMkLst>
        </pc:spChg>
      </pc:sldChg>
      <pc:sldChg chg="add del">
        <pc:chgData name="Leonardi Gino" userId="ddc032f0-4bab-4bc6-bf2a-0fa4410a7d0b" providerId="ADAL" clId="{D2E0E19E-842D-4B6A-91A3-CCE1D526D141}" dt="2024-03-13T09:30:08.734" v="123" actId="47"/>
        <pc:sldMkLst>
          <pc:docMk/>
          <pc:sldMk cId="644546587" sldId="275"/>
        </pc:sldMkLst>
      </pc:sldChg>
      <pc:sldChg chg="delSp modSp new mod">
        <pc:chgData name="Leonardi Gino" userId="ddc032f0-4bab-4bc6-bf2a-0fa4410a7d0b" providerId="ADAL" clId="{D2E0E19E-842D-4B6A-91A3-CCE1D526D141}" dt="2024-03-13T09:41:43.869" v="153" actId="14100"/>
        <pc:sldMkLst>
          <pc:docMk/>
          <pc:sldMk cId="687196790" sldId="275"/>
        </pc:sldMkLst>
        <pc:spChg chg="del">
          <ac:chgData name="Leonardi Gino" userId="ddc032f0-4bab-4bc6-bf2a-0fa4410a7d0b" providerId="ADAL" clId="{D2E0E19E-842D-4B6A-91A3-CCE1D526D141}" dt="2024-03-13T09:41:23.144" v="148" actId="478"/>
          <ac:spMkLst>
            <pc:docMk/>
            <pc:sldMk cId="687196790" sldId="275"/>
            <ac:spMk id="2" creationId="{B5065FE5-22F1-64A0-D585-5410FB3C927A}"/>
          </ac:spMkLst>
        </pc:spChg>
        <pc:spChg chg="mod">
          <ac:chgData name="Leonardi Gino" userId="ddc032f0-4bab-4bc6-bf2a-0fa4410a7d0b" providerId="ADAL" clId="{D2E0E19E-842D-4B6A-91A3-CCE1D526D141}" dt="2024-03-13T09:41:43.869" v="153" actId="14100"/>
          <ac:spMkLst>
            <pc:docMk/>
            <pc:sldMk cId="687196790" sldId="275"/>
            <ac:spMk id="3" creationId="{D43D7AAF-DC97-BC0D-2B8E-A57EAD78B59D}"/>
          </ac:spMkLst>
        </pc:spChg>
      </pc:sldChg>
      <pc:sldChg chg="add del">
        <pc:chgData name="Leonardi Gino" userId="ddc032f0-4bab-4bc6-bf2a-0fa4410a7d0b" providerId="ADAL" clId="{D2E0E19E-842D-4B6A-91A3-CCE1D526D141}" dt="2024-03-13T09:30:06.499" v="122" actId="47"/>
        <pc:sldMkLst>
          <pc:docMk/>
          <pc:sldMk cId="64304647" sldId="276"/>
        </pc:sldMkLst>
      </pc:sldChg>
      <pc:sldChg chg="modSp new mod">
        <pc:chgData name="Leonardi Gino" userId="ddc032f0-4bab-4bc6-bf2a-0fa4410a7d0b" providerId="ADAL" clId="{D2E0E19E-842D-4B6A-91A3-CCE1D526D141}" dt="2024-03-13T09:52:20.197" v="174" actId="12"/>
        <pc:sldMkLst>
          <pc:docMk/>
          <pc:sldMk cId="2270612487" sldId="276"/>
        </pc:sldMkLst>
        <pc:spChg chg="mod">
          <ac:chgData name="Leonardi Gino" userId="ddc032f0-4bab-4bc6-bf2a-0fa4410a7d0b" providerId="ADAL" clId="{D2E0E19E-842D-4B6A-91A3-CCE1D526D141}" dt="2024-03-13T09:52:05.619" v="170" actId="20577"/>
          <ac:spMkLst>
            <pc:docMk/>
            <pc:sldMk cId="2270612487" sldId="276"/>
            <ac:spMk id="2" creationId="{1412C353-D831-C098-5055-D64D71CA99EF}"/>
          </ac:spMkLst>
        </pc:spChg>
        <pc:spChg chg="mod">
          <ac:chgData name="Leonardi Gino" userId="ddc032f0-4bab-4bc6-bf2a-0fa4410a7d0b" providerId="ADAL" clId="{D2E0E19E-842D-4B6A-91A3-CCE1D526D141}" dt="2024-03-13T09:52:20.197" v="174" actId="12"/>
          <ac:spMkLst>
            <pc:docMk/>
            <pc:sldMk cId="2270612487" sldId="276"/>
            <ac:spMk id="3" creationId="{ACEE67F9-17E4-76F4-2672-EDB2BA384007}"/>
          </ac:spMkLst>
        </pc:spChg>
      </pc:sldChg>
      <pc:sldChg chg="delSp modSp new mod">
        <pc:chgData name="Leonardi Gino" userId="ddc032f0-4bab-4bc6-bf2a-0fa4410a7d0b" providerId="ADAL" clId="{D2E0E19E-842D-4B6A-91A3-CCE1D526D141}" dt="2024-03-13T10:18:19.569" v="206" actId="12"/>
        <pc:sldMkLst>
          <pc:docMk/>
          <pc:sldMk cId="3377198192" sldId="277"/>
        </pc:sldMkLst>
        <pc:spChg chg="del">
          <ac:chgData name="Leonardi Gino" userId="ddc032f0-4bab-4bc6-bf2a-0fa4410a7d0b" providerId="ADAL" clId="{D2E0E19E-842D-4B6A-91A3-CCE1D526D141}" dt="2024-03-13T10:16:18.222" v="176" actId="478"/>
          <ac:spMkLst>
            <pc:docMk/>
            <pc:sldMk cId="3377198192" sldId="277"/>
            <ac:spMk id="2" creationId="{277B6267-52BB-9FEB-E78F-4590F35BB4E9}"/>
          </ac:spMkLst>
        </pc:spChg>
        <pc:spChg chg="mod">
          <ac:chgData name="Leonardi Gino" userId="ddc032f0-4bab-4bc6-bf2a-0fa4410a7d0b" providerId="ADAL" clId="{D2E0E19E-842D-4B6A-91A3-CCE1D526D141}" dt="2024-03-13T10:18:19.569" v="206" actId="12"/>
          <ac:spMkLst>
            <pc:docMk/>
            <pc:sldMk cId="3377198192" sldId="277"/>
            <ac:spMk id="3" creationId="{429F4B5B-3506-A4D5-3673-C6F9D126CF5E}"/>
          </ac:spMkLst>
        </pc:spChg>
      </pc:sldChg>
      <pc:sldChg chg="del">
        <pc:chgData name="Leonardi Gino" userId="ddc032f0-4bab-4bc6-bf2a-0fa4410a7d0b" providerId="ADAL" clId="{D2E0E19E-842D-4B6A-91A3-CCE1D526D141}" dt="2024-03-13T09:30:05.433" v="121" actId="47"/>
        <pc:sldMkLst>
          <pc:docMk/>
          <pc:sldMk cId="3705679128" sldId="277"/>
        </pc:sldMkLst>
      </pc:sldChg>
      <pc:sldChg chg="delSp modSp new mod">
        <pc:chgData name="Leonardi Gino" userId="ddc032f0-4bab-4bc6-bf2a-0fa4410a7d0b" providerId="ADAL" clId="{D2E0E19E-842D-4B6A-91A3-CCE1D526D141}" dt="2024-03-13T10:18:54.920" v="212" actId="12"/>
        <pc:sldMkLst>
          <pc:docMk/>
          <pc:sldMk cId="2307497470" sldId="278"/>
        </pc:sldMkLst>
        <pc:spChg chg="del">
          <ac:chgData name="Leonardi Gino" userId="ddc032f0-4bab-4bc6-bf2a-0fa4410a7d0b" providerId="ADAL" clId="{D2E0E19E-842D-4B6A-91A3-CCE1D526D141}" dt="2024-03-13T10:18:40.785" v="208" actId="478"/>
          <ac:spMkLst>
            <pc:docMk/>
            <pc:sldMk cId="2307497470" sldId="278"/>
            <ac:spMk id="2" creationId="{73BEF899-9C07-E1E0-370A-A49BFAF0210B}"/>
          </ac:spMkLst>
        </pc:spChg>
        <pc:spChg chg="mod">
          <ac:chgData name="Leonardi Gino" userId="ddc032f0-4bab-4bc6-bf2a-0fa4410a7d0b" providerId="ADAL" clId="{D2E0E19E-842D-4B6A-91A3-CCE1D526D141}" dt="2024-03-13T10:18:54.920" v="212" actId="12"/>
          <ac:spMkLst>
            <pc:docMk/>
            <pc:sldMk cId="2307497470" sldId="278"/>
            <ac:spMk id="3" creationId="{44D09688-80EE-3206-3875-4EE61A2201D2}"/>
          </ac:spMkLst>
        </pc:spChg>
      </pc:sldChg>
      <pc:sldChg chg="del">
        <pc:chgData name="Leonardi Gino" userId="ddc032f0-4bab-4bc6-bf2a-0fa4410a7d0b" providerId="ADAL" clId="{D2E0E19E-842D-4B6A-91A3-CCE1D526D141}" dt="2024-03-13T09:30:03.928" v="120" actId="47"/>
        <pc:sldMkLst>
          <pc:docMk/>
          <pc:sldMk cId="2394195276" sldId="278"/>
        </pc:sldMkLst>
      </pc:sldChg>
      <pc:sldChg chg="del">
        <pc:chgData name="Leonardi Gino" userId="ddc032f0-4bab-4bc6-bf2a-0fa4410a7d0b" providerId="ADAL" clId="{D2E0E19E-842D-4B6A-91A3-CCE1D526D141}" dt="2024-03-13T09:30:02.359" v="119" actId="47"/>
        <pc:sldMkLst>
          <pc:docMk/>
          <pc:sldMk cId="1658758066" sldId="279"/>
        </pc:sldMkLst>
      </pc:sldChg>
      <pc:sldChg chg="delSp modSp new mod">
        <pc:chgData name="Leonardi Gino" userId="ddc032f0-4bab-4bc6-bf2a-0fa4410a7d0b" providerId="ADAL" clId="{D2E0E19E-842D-4B6A-91A3-CCE1D526D141}" dt="2024-03-13T10:19:28.357" v="219" actId="12"/>
        <pc:sldMkLst>
          <pc:docMk/>
          <pc:sldMk cId="3926719569" sldId="279"/>
        </pc:sldMkLst>
        <pc:spChg chg="del">
          <ac:chgData name="Leonardi Gino" userId="ddc032f0-4bab-4bc6-bf2a-0fa4410a7d0b" providerId="ADAL" clId="{D2E0E19E-842D-4B6A-91A3-CCE1D526D141}" dt="2024-03-13T10:19:02.167" v="214" actId="478"/>
          <ac:spMkLst>
            <pc:docMk/>
            <pc:sldMk cId="3926719569" sldId="279"/>
            <ac:spMk id="2" creationId="{16231BC2-B89D-C3D1-FCD8-88400813ED04}"/>
          </ac:spMkLst>
        </pc:spChg>
        <pc:spChg chg="mod">
          <ac:chgData name="Leonardi Gino" userId="ddc032f0-4bab-4bc6-bf2a-0fa4410a7d0b" providerId="ADAL" clId="{D2E0E19E-842D-4B6A-91A3-CCE1D526D141}" dt="2024-03-13T10:19:28.357" v="219" actId="12"/>
          <ac:spMkLst>
            <pc:docMk/>
            <pc:sldMk cId="3926719569" sldId="279"/>
            <ac:spMk id="3" creationId="{2E3FFE09-DD37-41FB-6087-EE6D4706A39F}"/>
          </ac:spMkLst>
        </pc:spChg>
      </pc:sldChg>
      <pc:sldChg chg="del">
        <pc:chgData name="Leonardi Gino" userId="ddc032f0-4bab-4bc6-bf2a-0fa4410a7d0b" providerId="ADAL" clId="{D2E0E19E-842D-4B6A-91A3-CCE1D526D141}" dt="2024-03-13T09:29:58.236" v="116" actId="47"/>
        <pc:sldMkLst>
          <pc:docMk/>
          <pc:sldMk cId="80115001" sldId="280"/>
        </pc:sldMkLst>
      </pc:sldChg>
      <pc:sldChg chg="addSp delSp modSp new mod">
        <pc:chgData name="Leonardi Gino" userId="ddc032f0-4bab-4bc6-bf2a-0fa4410a7d0b" providerId="ADAL" clId="{D2E0E19E-842D-4B6A-91A3-CCE1D526D141}" dt="2024-03-13T10:22:27.315" v="263" actId="27636"/>
        <pc:sldMkLst>
          <pc:docMk/>
          <pc:sldMk cId="1863697639" sldId="280"/>
        </pc:sldMkLst>
        <pc:spChg chg="add del mod">
          <ac:chgData name="Leonardi Gino" userId="ddc032f0-4bab-4bc6-bf2a-0fa4410a7d0b" providerId="ADAL" clId="{D2E0E19E-842D-4B6A-91A3-CCE1D526D141}" dt="2024-03-13T10:21:58.941" v="257" actId="20577"/>
          <ac:spMkLst>
            <pc:docMk/>
            <pc:sldMk cId="1863697639" sldId="280"/>
            <ac:spMk id="2" creationId="{7AC119C2-7E26-19BB-554E-9602E6F01BCD}"/>
          </ac:spMkLst>
        </pc:spChg>
        <pc:spChg chg="mod">
          <ac:chgData name="Leonardi Gino" userId="ddc032f0-4bab-4bc6-bf2a-0fa4410a7d0b" providerId="ADAL" clId="{D2E0E19E-842D-4B6A-91A3-CCE1D526D141}" dt="2024-03-13T10:22:27.315" v="263" actId="27636"/>
          <ac:spMkLst>
            <pc:docMk/>
            <pc:sldMk cId="1863697639" sldId="280"/>
            <ac:spMk id="3" creationId="{D6793237-BB13-B205-4D9B-B2CBB7B29BEB}"/>
          </ac:spMkLst>
        </pc:spChg>
      </pc:sldChg>
      <pc:sldChg chg="del">
        <pc:chgData name="Leonardi Gino" userId="ddc032f0-4bab-4bc6-bf2a-0fa4410a7d0b" providerId="ADAL" clId="{D2E0E19E-842D-4B6A-91A3-CCE1D526D141}" dt="2024-03-13T09:29:57.217" v="115" actId="47"/>
        <pc:sldMkLst>
          <pc:docMk/>
          <pc:sldMk cId="279988635" sldId="281"/>
        </pc:sldMkLst>
      </pc:sldChg>
      <pc:sldChg chg="addSp delSp modSp new mod">
        <pc:chgData name="Leonardi Gino" userId="ddc032f0-4bab-4bc6-bf2a-0fa4410a7d0b" providerId="ADAL" clId="{D2E0E19E-842D-4B6A-91A3-CCE1D526D141}" dt="2024-03-13T13:18:28.436" v="323" actId="20577"/>
        <pc:sldMkLst>
          <pc:docMk/>
          <pc:sldMk cId="3396144839" sldId="281"/>
        </pc:sldMkLst>
        <pc:spChg chg="add del mod">
          <ac:chgData name="Leonardi Gino" userId="ddc032f0-4bab-4bc6-bf2a-0fa4410a7d0b" providerId="ADAL" clId="{D2E0E19E-842D-4B6A-91A3-CCE1D526D141}" dt="2024-03-13T10:23:06.708" v="288" actId="20577"/>
          <ac:spMkLst>
            <pc:docMk/>
            <pc:sldMk cId="3396144839" sldId="281"/>
            <ac:spMk id="2" creationId="{C862A194-4531-E766-9096-FF2FE423532B}"/>
          </ac:spMkLst>
        </pc:spChg>
        <pc:spChg chg="add del mod">
          <ac:chgData name="Leonardi Gino" userId="ddc032f0-4bab-4bc6-bf2a-0fa4410a7d0b" providerId="ADAL" clId="{D2E0E19E-842D-4B6A-91A3-CCE1D526D141}" dt="2024-03-13T13:18:28.436" v="323" actId="20577"/>
          <ac:spMkLst>
            <pc:docMk/>
            <pc:sldMk cId="3396144839" sldId="281"/>
            <ac:spMk id="3" creationId="{95654A32-5B25-F3B2-6D99-F3794A75677A}"/>
          </ac:spMkLst>
        </pc:spChg>
        <pc:spChg chg="add del mod">
          <ac:chgData name="Leonardi Gino" userId="ddc032f0-4bab-4bc6-bf2a-0fa4410a7d0b" providerId="ADAL" clId="{D2E0E19E-842D-4B6A-91A3-CCE1D526D141}" dt="2024-03-13T10:22:57.483" v="267"/>
          <ac:spMkLst>
            <pc:docMk/>
            <pc:sldMk cId="3396144839" sldId="281"/>
            <ac:spMk id="4" creationId="{E64EB2D1-96B6-0763-74FE-5E5A6AEBFCFA}"/>
          </ac:spMkLst>
        </pc:spChg>
      </pc:sldChg>
      <pc:sldChg chg="modSp new mod">
        <pc:chgData name="Leonardi Gino" userId="ddc032f0-4bab-4bc6-bf2a-0fa4410a7d0b" providerId="ADAL" clId="{D2E0E19E-842D-4B6A-91A3-CCE1D526D141}" dt="2024-03-13T10:23:30.768" v="315" actId="27636"/>
        <pc:sldMkLst>
          <pc:docMk/>
          <pc:sldMk cId="2628176344" sldId="282"/>
        </pc:sldMkLst>
        <pc:spChg chg="mod">
          <ac:chgData name="Leonardi Gino" userId="ddc032f0-4bab-4bc6-bf2a-0fa4410a7d0b" providerId="ADAL" clId="{D2E0E19E-842D-4B6A-91A3-CCE1D526D141}" dt="2024-03-13T10:23:25.841" v="312" actId="20577"/>
          <ac:spMkLst>
            <pc:docMk/>
            <pc:sldMk cId="2628176344" sldId="282"/>
            <ac:spMk id="2" creationId="{CB343E2C-4444-1EBB-30F1-E9C4313A0E12}"/>
          </ac:spMkLst>
        </pc:spChg>
        <pc:spChg chg="mod">
          <ac:chgData name="Leonardi Gino" userId="ddc032f0-4bab-4bc6-bf2a-0fa4410a7d0b" providerId="ADAL" clId="{D2E0E19E-842D-4B6A-91A3-CCE1D526D141}" dt="2024-03-13T10:23:30.768" v="315" actId="27636"/>
          <ac:spMkLst>
            <pc:docMk/>
            <pc:sldMk cId="2628176344" sldId="282"/>
            <ac:spMk id="3" creationId="{EAB6246E-C28D-9A63-0628-02C7C67A7102}"/>
          </ac:spMkLst>
        </pc:spChg>
      </pc:sldChg>
      <pc:sldChg chg="del">
        <pc:chgData name="Leonardi Gino" userId="ddc032f0-4bab-4bc6-bf2a-0fa4410a7d0b" providerId="ADAL" clId="{D2E0E19E-842D-4B6A-91A3-CCE1D526D141}" dt="2024-03-13T09:29:56.334" v="114" actId="47"/>
        <pc:sldMkLst>
          <pc:docMk/>
          <pc:sldMk cId="3026701987" sldId="282"/>
        </pc:sldMkLst>
      </pc:sldChg>
    </pc:docChg>
  </pc:docChgLst>
  <pc:docChgLst>
    <pc:chgData name="Leonardi Gino" userId="ddc032f0-4bab-4bc6-bf2a-0fa4410a7d0b" providerId="ADAL" clId="{1CEF8AD1-77F0-493E-87A1-724A00178982}"/>
    <pc:docChg chg="undo custSel modSld">
      <pc:chgData name="Leonardi Gino" userId="ddc032f0-4bab-4bc6-bf2a-0fa4410a7d0b" providerId="ADAL" clId="{1CEF8AD1-77F0-493E-87A1-724A00178982}" dt="2024-03-12T09:55:45.986" v="48"/>
      <pc:docMkLst>
        <pc:docMk/>
      </pc:docMkLst>
      <pc:sldChg chg="addSp delSp modSp mod">
        <pc:chgData name="Leonardi Gino" userId="ddc032f0-4bab-4bc6-bf2a-0fa4410a7d0b" providerId="ADAL" clId="{1CEF8AD1-77F0-493E-87A1-724A00178982}" dt="2024-03-12T09:55:45.986" v="48"/>
        <pc:sldMkLst>
          <pc:docMk/>
          <pc:sldMk cId="718753026" sldId="256"/>
        </pc:sldMkLst>
        <pc:spChg chg="mod">
          <ac:chgData name="Leonardi Gino" userId="ddc032f0-4bab-4bc6-bf2a-0fa4410a7d0b" providerId="ADAL" clId="{1CEF8AD1-77F0-493E-87A1-724A00178982}" dt="2024-03-12T09:55:40.404" v="47" actId="14100"/>
          <ac:spMkLst>
            <pc:docMk/>
            <pc:sldMk cId="718753026" sldId="256"/>
            <ac:spMk id="2" creationId="{00000000-0000-0000-0000-000000000000}"/>
          </ac:spMkLst>
        </pc:spChg>
        <pc:spChg chg="add mod">
          <ac:chgData name="Leonardi Gino" userId="ddc032f0-4bab-4bc6-bf2a-0fa4410a7d0b" providerId="ADAL" clId="{1CEF8AD1-77F0-493E-87A1-724A00178982}" dt="2024-03-12T09:55:45.986" v="48"/>
          <ac:spMkLst>
            <pc:docMk/>
            <pc:sldMk cId="718753026" sldId="256"/>
            <ac:spMk id="5" creationId="{C6D36330-89F6-DA1B-0904-FFCD0C0129E5}"/>
          </ac:spMkLst>
        </pc:spChg>
        <pc:spChg chg="del mod">
          <ac:chgData name="Leonardi Gino" userId="ddc032f0-4bab-4bc6-bf2a-0fa4410a7d0b" providerId="ADAL" clId="{1CEF8AD1-77F0-493E-87A1-724A00178982}" dt="2024-03-12T09:55:24.735" v="42" actId="478"/>
          <ac:spMkLst>
            <pc:docMk/>
            <pc:sldMk cId="718753026" sldId="256"/>
            <ac:spMk id="6" creationId="{00000000-0000-0000-0000-000000000000}"/>
          </ac:spMkLst>
        </pc:spChg>
        <pc:graphicFrameChg chg="del modGraphic">
          <ac:chgData name="Leonardi Gino" userId="ddc032f0-4bab-4bc6-bf2a-0fa4410a7d0b" providerId="ADAL" clId="{1CEF8AD1-77F0-493E-87A1-724A00178982}" dt="2024-03-12T09:54:35.902" v="2" actId="478"/>
          <ac:graphicFrameMkLst>
            <pc:docMk/>
            <pc:sldMk cId="718753026" sldId="256"/>
            <ac:graphicFrameMk id="8" creationId="{00000000-0000-0000-0000-000000000000}"/>
          </ac:graphicFrameMkLst>
        </pc:graphicFrameChg>
        <pc:picChg chg="del">
          <ac:chgData name="Leonardi Gino" userId="ddc032f0-4bab-4bc6-bf2a-0fa4410a7d0b" providerId="ADAL" clId="{1CEF8AD1-77F0-493E-87A1-724A00178982}" dt="2024-03-12T09:54:28.544" v="0" actId="478"/>
          <ac:picMkLst>
            <pc:docMk/>
            <pc:sldMk cId="718753026" sldId="256"/>
            <ac:picMk id="7" creationId="{00000000-0000-0000-0000-000000000000}"/>
          </ac:picMkLst>
        </pc:picChg>
        <pc:picChg chg="del">
          <ac:chgData name="Leonardi Gino" userId="ddc032f0-4bab-4bc6-bf2a-0fa4410a7d0b" providerId="ADAL" clId="{1CEF8AD1-77F0-493E-87A1-724A00178982}" dt="2024-03-12T09:54:36.813" v="3" actId="478"/>
          <ac:picMkLst>
            <pc:docMk/>
            <pc:sldMk cId="718753026" sldId="256"/>
            <ac:picMk id="9" creationId="{00000000-0000-0000-0000-000000000000}"/>
          </ac:picMkLst>
        </pc:picChg>
      </pc:sldChg>
    </pc:docChg>
  </pc:docChgLst>
  <pc:docChgLst>
    <pc:chgData name="Leonardi Gino" userId="ddc032f0-4bab-4bc6-bf2a-0fa4410a7d0b" providerId="ADAL" clId="{5680339B-B9C8-4E7F-91A7-99C18D14F05C}"/>
    <pc:docChg chg="custSel modSld">
      <pc:chgData name="Leonardi Gino" userId="ddc032f0-4bab-4bc6-bf2a-0fa4410a7d0b" providerId="ADAL" clId="{5680339B-B9C8-4E7F-91A7-99C18D14F05C}" dt="2024-04-03T13:54:46.366" v="5" actId="1076"/>
      <pc:docMkLst>
        <pc:docMk/>
      </pc:docMkLst>
      <pc:sldChg chg="addSp delSp modSp mod">
        <pc:chgData name="Leonardi Gino" userId="ddc032f0-4bab-4bc6-bf2a-0fa4410a7d0b" providerId="ADAL" clId="{5680339B-B9C8-4E7F-91A7-99C18D14F05C}" dt="2024-04-03T13:54:36.696" v="2" actId="1076"/>
        <pc:sldMkLst>
          <pc:docMk/>
          <pc:sldMk cId="718753026" sldId="256"/>
        </pc:sldMkLst>
        <pc:picChg chg="add mod">
          <ac:chgData name="Leonardi Gino" userId="ddc032f0-4bab-4bc6-bf2a-0fa4410a7d0b" providerId="ADAL" clId="{5680339B-B9C8-4E7F-91A7-99C18D14F05C}" dt="2024-04-03T13:54:36.696" v="2" actId="1076"/>
          <ac:picMkLst>
            <pc:docMk/>
            <pc:sldMk cId="718753026" sldId="256"/>
            <ac:picMk id="3" creationId="{92105894-C368-0EA6-2115-2B977BE46CC8}"/>
          </ac:picMkLst>
        </pc:picChg>
        <pc:picChg chg="del">
          <ac:chgData name="Leonardi Gino" userId="ddc032f0-4bab-4bc6-bf2a-0fa4410a7d0b" providerId="ADAL" clId="{5680339B-B9C8-4E7F-91A7-99C18D14F05C}" dt="2024-04-03T13:54:30.417" v="0" actId="478"/>
          <ac:picMkLst>
            <pc:docMk/>
            <pc:sldMk cId="718753026" sldId="256"/>
            <ac:picMk id="4" creationId="{00000000-0000-0000-0000-000000000000}"/>
          </ac:picMkLst>
        </pc:picChg>
      </pc:sldChg>
      <pc:sldChg chg="addSp delSp modSp mod">
        <pc:chgData name="Leonardi Gino" userId="ddc032f0-4bab-4bc6-bf2a-0fa4410a7d0b" providerId="ADAL" clId="{5680339B-B9C8-4E7F-91A7-99C18D14F05C}" dt="2024-04-03T13:54:46.366" v="5" actId="1076"/>
        <pc:sldMkLst>
          <pc:docMk/>
          <pc:sldMk cId="1346496895" sldId="272"/>
        </pc:sldMkLst>
        <pc:picChg chg="add mod">
          <ac:chgData name="Leonardi Gino" userId="ddc032f0-4bab-4bc6-bf2a-0fa4410a7d0b" providerId="ADAL" clId="{5680339B-B9C8-4E7F-91A7-99C18D14F05C}" dt="2024-04-03T13:54:46.366" v="5" actId="1076"/>
          <ac:picMkLst>
            <pc:docMk/>
            <pc:sldMk cId="1346496895" sldId="272"/>
            <ac:picMk id="3" creationId="{92105894-C368-0EA6-2115-2B977BE46CC8}"/>
          </ac:picMkLst>
        </pc:picChg>
        <pc:picChg chg="del">
          <ac:chgData name="Leonardi Gino" userId="ddc032f0-4bab-4bc6-bf2a-0fa4410a7d0b" providerId="ADAL" clId="{5680339B-B9C8-4E7F-91A7-99C18D14F05C}" dt="2024-04-03T13:54:42.858" v="3" actId="478"/>
          <ac:picMkLst>
            <pc:docMk/>
            <pc:sldMk cId="1346496895" sldId="272"/>
            <ac:picMk id="4" creationId="{D0EC1D48-E644-4EAB-89F1-F331DEB0B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667752" cy="1646302"/>
          </a:xfrm>
        </p:spPr>
        <p:txBody>
          <a:bodyPr/>
          <a:lstStyle/>
          <a:p>
            <a:pPr algn="l"/>
            <a:r>
              <a:rPr lang="it-IT" dirty="0"/>
              <a:t>Interfacce classi astratte e default Method</a:t>
            </a:r>
            <a:br>
              <a:rPr lang="it-IT" dirty="0"/>
            </a:br>
            <a:endParaRPr lang="it-IT" sz="24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6D36330-89F6-DA1B-0904-FFCD0C01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281" y="6105750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2A194-4531-E766-9096-FF2FE42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si utilizza?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654A32-5B25-F3B2-6D99-F3794A75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Cane : </a:t>
            </a:r>
            <a:r>
              <a:rPr lang="en-US" dirty="0" err="1"/>
              <a:t>IAnimale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suono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("Il cane fa: </a:t>
            </a:r>
            <a:r>
              <a:rPr lang="en-US" dirty="0" err="1"/>
              <a:t>Bau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IAnimale</a:t>
            </a:r>
            <a:r>
              <a:rPr lang="en-US" dirty="0"/>
              <a:t> </a:t>
            </a:r>
            <a:r>
              <a:rPr lang="en-US" dirty="0" err="1"/>
              <a:t>mioCane</a:t>
            </a:r>
            <a:r>
              <a:rPr lang="en-US" dirty="0"/>
              <a:t> = new Cane();</a:t>
            </a:r>
          </a:p>
          <a:p>
            <a:pPr marL="0" indent="0">
              <a:buNone/>
            </a:pPr>
            <a:r>
              <a:rPr lang="en-US" dirty="0" err="1"/>
              <a:t>mioCane.suono</a:t>
            </a:r>
            <a:r>
              <a:rPr lang="en-US" dirty="0"/>
              <a:t>();  // Stampa "Il cane fa: </a:t>
            </a:r>
            <a:r>
              <a:rPr lang="en-US" dirty="0" err="1"/>
              <a:t>Bau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mioCane.mangia</a:t>
            </a:r>
            <a:r>
              <a:rPr lang="en-US" dirty="0"/>
              <a:t>();  // Stampa "</a:t>
            </a:r>
            <a:r>
              <a:rPr lang="en-US" dirty="0" err="1"/>
              <a:t>L'animale</a:t>
            </a:r>
            <a:r>
              <a:rPr lang="en-US" dirty="0"/>
              <a:t> </a:t>
            </a:r>
            <a:r>
              <a:rPr lang="en-US" dirty="0" err="1"/>
              <a:t>mangia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3E2C-4444-1EBB-30F1-E9C4313A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si sovrascrive?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B6246E-C28D-9A63-0628-02C7C67A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class Gatto : </a:t>
            </a:r>
            <a:r>
              <a:rPr lang="en-US" dirty="0" err="1"/>
              <a:t>IAnimale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suono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("Il </a:t>
            </a:r>
            <a:r>
              <a:rPr lang="en-US" dirty="0" err="1"/>
              <a:t>gatto</a:t>
            </a:r>
            <a:r>
              <a:rPr lang="en-US" dirty="0"/>
              <a:t> fa: Miao Miao");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mangia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("Il </a:t>
            </a:r>
            <a:r>
              <a:rPr lang="en-US" dirty="0" err="1"/>
              <a:t>gatto</a:t>
            </a:r>
            <a:r>
              <a:rPr lang="en-US" dirty="0"/>
              <a:t> </a:t>
            </a:r>
            <a:r>
              <a:rPr lang="en-US" dirty="0" err="1"/>
              <a:t>mangia</a:t>
            </a:r>
            <a:r>
              <a:rPr lang="en-US" dirty="0"/>
              <a:t> del </a:t>
            </a:r>
            <a:r>
              <a:rPr lang="en-US" dirty="0" err="1"/>
              <a:t>pesce</a:t>
            </a:r>
            <a:r>
              <a:rPr lang="en-US" dirty="0"/>
              <a:t>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Gatto </a:t>
            </a:r>
            <a:r>
              <a:rPr lang="en-US" dirty="0" err="1"/>
              <a:t>mioGatto</a:t>
            </a:r>
            <a:r>
              <a:rPr lang="en-US" dirty="0"/>
              <a:t> = new Gatto();</a:t>
            </a:r>
          </a:p>
          <a:p>
            <a:pPr marL="0" indent="0">
              <a:buNone/>
            </a:pPr>
            <a:r>
              <a:rPr lang="en-US" dirty="0" err="1"/>
              <a:t>mioGatto.suono</a:t>
            </a:r>
            <a:r>
              <a:rPr lang="en-US" dirty="0"/>
              <a:t>();  // Stampa "Il </a:t>
            </a:r>
            <a:r>
              <a:rPr lang="en-US" dirty="0" err="1"/>
              <a:t>gatto</a:t>
            </a:r>
            <a:r>
              <a:rPr lang="en-US" dirty="0"/>
              <a:t> fa: Miao </a:t>
            </a:r>
            <a:r>
              <a:rPr lang="en-US" dirty="0" err="1"/>
              <a:t>Miao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mioGatto.mangia</a:t>
            </a:r>
            <a:r>
              <a:rPr lang="en-US" dirty="0"/>
              <a:t>();  // Stampa "Il </a:t>
            </a:r>
            <a:r>
              <a:rPr lang="en-US" dirty="0" err="1"/>
              <a:t>gatto</a:t>
            </a:r>
            <a:r>
              <a:rPr lang="en-US" dirty="0"/>
              <a:t> </a:t>
            </a:r>
            <a:r>
              <a:rPr lang="en-US" dirty="0" err="1"/>
              <a:t>mangia</a:t>
            </a:r>
            <a:r>
              <a:rPr lang="en-US" dirty="0"/>
              <a:t> del </a:t>
            </a:r>
            <a:r>
              <a:rPr lang="en-US" dirty="0" err="1"/>
              <a:t>pesce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7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 ora…..un po’ di pratica!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CC6B5C-6713-4C32-B400-7D588038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94" y="2477294"/>
            <a:ext cx="6419850" cy="3248025"/>
          </a:xfrm>
          <a:prstGeom prst="rect">
            <a:avLst/>
          </a:prstGeom>
        </p:spPr>
      </p:pic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94" y="6069655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554E0-28C8-14CE-D01B-1A3C8C9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5ACE4-9493-C449-5039-75A4F640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4" y="1346479"/>
            <a:ext cx="9396490" cy="490192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interfaccia</a:t>
            </a:r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lvl="1"/>
            <a:r>
              <a:rPr lang="it-IT" b="0" i="0" u="none" strike="noStrike" baseline="0" dirty="0">
                <a:solidFill>
                  <a:srgbClr val="9EC3D8"/>
                </a:solidFill>
                <a:latin typeface="MyriadPro-Regular"/>
              </a:rPr>
              <a:t> 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Contiene solo la dichiarazione (non l’implementazione) di metodi e proprietà</a:t>
            </a:r>
          </a:p>
          <a:p>
            <a:pPr lvl="1"/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yriadPro-Regular"/>
              </a:rPr>
              <a:t> 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Definisce struttura e semantica di specifiche funzionalità</a:t>
            </a:r>
          </a:p>
          <a:p>
            <a:pPr lvl="1"/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yriadPro-Regular"/>
              </a:rPr>
              <a:t> 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Un’interfaccia può ereditare da una o più interfacce</a:t>
            </a:r>
          </a:p>
          <a:p>
            <a:pPr lvl="1"/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yriadPro-Regular"/>
              </a:rPr>
              <a:t> 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Una classe può ereditare da una </a:t>
            </a:r>
            <a:r>
              <a:rPr lang="it-IT" b="0" i="0" u="none" strike="noStrike" baseline="0" dirty="0">
                <a:solidFill>
                  <a:srgbClr val="0070C0"/>
                </a:solidFill>
                <a:latin typeface="ArialMT"/>
              </a:rPr>
              <a:t>sola classe base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, ma può </a:t>
            </a:r>
            <a:r>
              <a:rPr lang="it-IT" b="0" i="0" u="none" strike="noStrike" baseline="0" dirty="0">
                <a:solidFill>
                  <a:srgbClr val="0070C0"/>
                </a:solidFill>
                <a:latin typeface="ArialMT"/>
              </a:rPr>
              <a:t>implementare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ArialMT"/>
              </a:rPr>
              <a:t>una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ArialMT"/>
              </a:rPr>
              <a:t> o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ArialMT"/>
              </a:rPr>
              <a:t>più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ArialMT"/>
              </a:rPr>
              <a:t>interfacce</a:t>
            </a:r>
            <a:endParaRPr lang="en-US" b="0" i="0" u="none" strike="noStrike" baseline="0" dirty="0">
              <a:solidFill>
                <a:srgbClr val="0070C0"/>
              </a:solidFill>
              <a:latin typeface="ArialMT"/>
            </a:endParaRPr>
          </a:p>
          <a:p>
            <a:pPr lvl="1"/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yriadPro-Regular"/>
              </a:rPr>
              <a:t> 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Convenzione: i nomi delle interfacce iniziano con ‘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Console"/>
              </a:rPr>
              <a:t>I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’</a:t>
            </a:r>
          </a:p>
          <a:p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Esempi di interfacce presenti nella Class Library:</a:t>
            </a:r>
          </a:p>
          <a:p>
            <a:pPr marL="0" indent="0">
              <a:buNone/>
            </a:pPr>
            <a:endParaRPr lang="it-IT" sz="20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MT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public interface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ICloneable</a:t>
            </a:r>
            <a:endParaRPr lang="en-US" b="0" i="0" u="none" strike="noStrike" baseline="0" dirty="0">
              <a:solidFill>
                <a:srgbClr val="008181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{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	object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Clone();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</a:p>
          <a:p>
            <a:pPr marL="400050" lvl="1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public interface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IFormattable</a:t>
            </a:r>
            <a:endParaRPr lang="en-US" b="0" i="0" u="none" strike="noStrike" baseline="0" dirty="0">
              <a:solidFill>
                <a:srgbClr val="008181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{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string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format,</a:t>
            </a:r>
          </a:p>
          <a:p>
            <a:pPr marL="400050" lvl="1" indent="0">
              <a:buNone/>
            </a:pP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IFormatProvider</a:t>
            </a:r>
            <a:r>
              <a:rPr lang="en-US" b="0" i="0" u="none" strike="noStrike" baseline="0" dirty="0">
                <a:solidFill>
                  <a:srgbClr val="008181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formatProvider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</a:p>
          <a:p>
            <a:pPr marL="40005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B9FA5-13CE-7A51-8478-7C94A8BD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597"/>
            <a:ext cx="8596668" cy="5709766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LucidaConsole"/>
              </a:rPr>
              <a:t>class </a:t>
            </a:r>
            <a:r>
              <a:rPr lang="en-US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: </a:t>
            </a:r>
            <a:r>
              <a:rPr lang="en-US" sz="1800" b="0" i="0" u="none" strike="noStrike" baseline="0" dirty="0" err="1">
                <a:solidFill>
                  <a:srgbClr val="008181"/>
                </a:solidFill>
                <a:latin typeface="LucidaConsole"/>
              </a:rPr>
              <a:t>ICloneable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, </a:t>
            </a:r>
            <a:r>
              <a:rPr lang="en-US" sz="1800" b="0" i="0" u="none" strike="noStrike" baseline="0" dirty="0" err="1">
                <a:solidFill>
                  <a:srgbClr val="008181"/>
                </a:solidFill>
                <a:latin typeface="LucidaConsole"/>
              </a:rPr>
              <a:t>IFormattable</a:t>
            </a:r>
            <a:endParaRPr lang="en-US" sz="1800" b="0" i="0" u="none" strike="noStrike" baseline="0" dirty="0">
              <a:solidFill>
                <a:srgbClr val="008181"/>
              </a:solidFill>
              <a:latin typeface="LucidaConsole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{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private 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Nome,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Cognome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;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private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DateTime</a:t>
            </a:r>
            <a:r>
              <a:rPr lang="en-US" b="0" i="0" u="none" strike="noStrike" baseline="0" dirty="0">
                <a:solidFill>
                  <a:srgbClr val="008181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DataDiNascita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;</a:t>
            </a:r>
          </a:p>
          <a:p>
            <a:pPr marL="400050" lvl="1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public object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Clone() 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//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Implementa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ICloneable</a:t>
            </a:r>
            <a:endParaRPr lang="en-US" b="0" i="0" u="none" strike="noStrike" baseline="0" dirty="0">
              <a:solidFill>
                <a:srgbClr val="008100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{ 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//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Costruisce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una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copia</a:t>
            </a:r>
            <a:endParaRPr lang="en-US" b="0" i="0" u="none" strike="noStrike" baseline="0" dirty="0">
              <a:solidFill>
                <a:srgbClr val="008100"/>
              </a:solidFill>
              <a:latin typeface="LucidaConsole"/>
            </a:endParaRPr>
          </a:p>
          <a:p>
            <a:pPr marL="400050" lvl="1" indent="0">
              <a:buNone/>
            </a:pP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	</a:t>
            </a:r>
            <a:r>
              <a:rPr lang="it-IT" b="0" i="0" u="none" strike="noStrike" baseline="0" dirty="0" err="1">
                <a:solidFill>
                  <a:srgbClr val="0000FF"/>
                </a:solidFill>
                <a:latin typeface="LucidaConsole"/>
              </a:rPr>
              <a:t>return</a:t>
            </a: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 new </a:t>
            </a:r>
            <a:r>
              <a:rPr lang="it-IT" b="0" i="0" u="none" strike="noStrike" baseline="0" dirty="0">
                <a:solidFill>
                  <a:srgbClr val="008181"/>
                </a:solidFill>
                <a:latin typeface="LucidaConsole"/>
              </a:rPr>
              <a:t>Persona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(Nome, Cognome, </a:t>
            </a:r>
            <a:r>
              <a:rPr lang="it-IT" b="0" i="0" u="none" strike="noStrike" baseline="0" dirty="0" err="1">
                <a:solidFill>
                  <a:srgbClr val="000000"/>
                </a:solidFill>
                <a:latin typeface="LucidaConsole"/>
              </a:rPr>
              <a:t>DataDiNascita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public string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format,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IFormatProvider</a:t>
            </a:r>
            <a:r>
              <a:rPr lang="en-US" b="0" i="0" u="none" strike="noStrike" baseline="0" dirty="0">
                <a:solidFill>
                  <a:srgbClr val="008181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formatProvider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)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{        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//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Implementa</a:t>
            </a:r>
            <a:r>
              <a:rPr lang="en-US" b="0" i="0" u="none" strike="noStrike" baseline="0" dirty="0">
                <a:solidFill>
                  <a:srgbClr val="008100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LucidaConsole"/>
              </a:rPr>
              <a:t>IFormattable</a:t>
            </a:r>
            <a:endParaRPr lang="en-US" b="0" i="0" u="none" strike="noStrike" baseline="0" dirty="0">
              <a:solidFill>
                <a:srgbClr val="008100"/>
              </a:solidFill>
              <a:latin typeface="LucidaConsole"/>
            </a:endParaRPr>
          </a:p>
          <a:p>
            <a:pPr marL="800100" lvl="2" indent="0">
              <a:buNone/>
            </a:pPr>
            <a:r>
              <a:rPr lang="it-IT" b="0" i="0" u="none" strike="noStrike" baseline="0" dirty="0" err="1">
                <a:solidFill>
                  <a:srgbClr val="0000FF"/>
                </a:solidFill>
                <a:latin typeface="LucidaConsole"/>
              </a:rPr>
              <a:t>if</a:t>
            </a: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(format==</a:t>
            </a:r>
            <a:r>
              <a:rPr lang="it-IT" b="0" i="0" u="none" strike="noStrike" baseline="0" dirty="0" err="1">
                <a:solidFill>
                  <a:srgbClr val="0000FF"/>
                </a:solidFill>
                <a:latin typeface="LucidaConsole"/>
              </a:rPr>
              <a:t>null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) </a:t>
            </a:r>
            <a:r>
              <a:rPr lang="it-IT" b="0" i="0" u="none" strike="noStrike" baseline="0" dirty="0">
                <a:solidFill>
                  <a:srgbClr val="008100"/>
                </a:solidFill>
                <a:latin typeface="LucidaConsole"/>
              </a:rPr>
              <a:t>// Nome e cognome</a:t>
            </a:r>
          </a:p>
          <a:p>
            <a:pPr marL="800100" lvl="2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return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String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.Format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en-US" b="0" i="0" u="none" strike="noStrike" baseline="0" dirty="0">
                <a:solidFill>
                  <a:srgbClr val="810000"/>
                </a:solidFill>
                <a:latin typeface="LucidaConsole"/>
              </a:rPr>
              <a:t>"{0} {1}"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,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Console"/>
              </a:rPr>
              <a:t>Nome,Cognome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);</a:t>
            </a:r>
          </a:p>
          <a:p>
            <a:pPr marL="800100" lvl="2" indent="0">
              <a:buNone/>
            </a:pP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else </a:t>
            </a:r>
            <a:r>
              <a:rPr lang="it-IT" b="0" i="0" u="none" strike="noStrike" baseline="0" dirty="0" err="1">
                <a:solidFill>
                  <a:srgbClr val="0000FF"/>
                </a:solidFill>
                <a:latin typeface="LucidaConsole"/>
              </a:rPr>
              <a:t>if</a:t>
            </a: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(format == </a:t>
            </a:r>
            <a:r>
              <a:rPr lang="it-IT" b="0" i="0" u="none" strike="noStrike" baseline="0" dirty="0">
                <a:solidFill>
                  <a:srgbClr val="810000"/>
                </a:solidFill>
                <a:latin typeface="LucidaConsole"/>
              </a:rPr>
              <a:t>"ALL"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) </a:t>
            </a:r>
            <a:r>
              <a:rPr lang="it-IT" b="0" i="0" u="none" strike="noStrike" baseline="0" dirty="0">
                <a:solidFill>
                  <a:srgbClr val="008100"/>
                </a:solidFill>
                <a:latin typeface="LucidaConsole"/>
              </a:rPr>
              <a:t>// Nome, cognome e data di nascita</a:t>
            </a:r>
          </a:p>
          <a:p>
            <a:pPr marL="800100" lvl="2" indent="0">
              <a:buNone/>
            </a:pPr>
            <a:r>
              <a:rPr lang="it-IT" b="0" i="0" u="none" strike="noStrike" baseline="0" dirty="0" err="1">
                <a:solidFill>
                  <a:srgbClr val="0000FF"/>
                </a:solidFill>
                <a:latin typeface="LucidaConsole"/>
              </a:rPr>
              <a:t>return</a:t>
            </a:r>
            <a:r>
              <a:rPr lang="it-IT" b="0" i="0" u="none" strike="noStrike" baseline="0" dirty="0">
                <a:solidFill>
                  <a:srgbClr val="0000FF"/>
                </a:solidFill>
                <a:latin typeface="LucidaConsole"/>
              </a:rPr>
              <a:t> </a:t>
            </a:r>
            <a:r>
              <a:rPr lang="it-IT" b="0" i="0" u="none" strike="noStrike" baseline="0" dirty="0" err="1">
                <a:solidFill>
                  <a:srgbClr val="008181"/>
                </a:solidFill>
                <a:latin typeface="LucidaConsole"/>
              </a:rPr>
              <a:t>String</a:t>
            </a:r>
            <a:r>
              <a:rPr lang="it-IT" b="0" i="0" u="none" strike="noStrike" baseline="0" dirty="0" err="1">
                <a:solidFill>
                  <a:srgbClr val="000000"/>
                </a:solidFill>
                <a:latin typeface="LucidaConsole"/>
              </a:rPr>
              <a:t>.Format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it-IT" b="0" i="0" u="none" strike="noStrike" baseline="0" dirty="0">
                <a:solidFill>
                  <a:srgbClr val="810000"/>
                </a:solidFill>
                <a:latin typeface="LucidaConsole"/>
              </a:rPr>
              <a:t>"{0} {1} nato il {2:d}"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,</a:t>
            </a:r>
            <a:r>
              <a:rPr lang="it-IT" b="0" i="0" u="none" strike="noStrike" baseline="0" dirty="0" err="1">
                <a:solidFill>
                  <a:srgbClr val="000000"/>
                </a:solidFill>
                <a:latin typeface="LucidaConsole"/>
              </a:rPr>
              <a:t>Nome,Cognome,DataDiNascita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LucidaConsole"/>
              </a:rPr>
              <a:t>);</a:t>
            </a:r>
          </a:p>
          <a:p>
            <a:pPr marL="800100" lvl="2" indent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LucidaConsole"/>
              </a:rPr>
              <a:t>else throw new </a:t>
            </a:r>
            <a:r>
              <a:rPr lang="en-US" b="0" i="0" u="none" strike="noStrike" baseline="0" dirty="0" err="1">
                <a:solidFill>
                  <a:srgbClr val="008181"/>
                </a:solidFill>
                <a:latin typeface="LucidaConsole"/>
              </a:rPr>
              <a:t>FormatException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en-US" b="0" i="0" u="none" strike="noStrike" baseline="0" dirty="0">
                <a:solidFill>
                  <a:srgbClr val="810000"/>
                </a:solidFill>
                <a:latin typeface="LucidaConsole"/>
              </a:rPr>
              <a:t>"</a:t>
            </a:r>
            <a:r>
              <a:rPr lang="en-US" b="0" i="0" u="none" strike="noStrike" baseline="0" dirty="0" err="1">
                <a:solidFill>
                  <a:srgbClr val="810000"/>
                </a:solidFill>
                <a:latin typeface="LucidaConsole"/>
              </a:rPr>
              <a:t>Formato</a:t>
            </a:r>
            <a:r>
              <a:rPr lang="en-US" b="0" i="0" u="none" strike="noStrike" baseline="0" dirty="0">
                <a:solidFill>
                  <a:srgbClr val="810000"/>
                </a:solidFill>
                <a:latin typeface="LucidaConsole"/>
              </a:rPr>
              <a:t> </a:t>
            </a:r>
            <a:r>
              <a:rPr lang="en-US" b="0" i="0" u="none" strike="noStrike" baseline="0" dirty="0" err="1">
                <a:solidFill>
                  <a:srgbClr val="810000"/>
                </a:solidFill>
                <a:latin typeface="LucidaConsole"/>
              </a:rPr>
              <a:t>sconosciuto</a:t>
            </a:r>
            <a:r>
              <a:rPr lang="en-US" b="0" i="0" u="none" strike="noStrike" baseline="0" dirty="0">
                <a:solidFill>
                  <a:srgbClr val="810000"/>
                </a:solidFill>
                <a:latin typeface="LucidaConsole"/>
              </a:rPr>
              <a:t>: "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+ format);</a:t>
            </a:r>
          </a:p>
          <a:p>
            <a:pPr marL="40005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D7AAF-DC97-BC0D-2B8E-A57EAD78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395"/>
            <a:ext cx="8596668" cy="3880967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A =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LucidaConsole"/>
              </a:rPr>
              <a:t>new </a:t>
            </a: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it-IT" sz="1800" b="0" i="0" u="none" strike="noStrike" baseline="0" dirty="0">
                <a:solidFill>
                  <a:srgbClr val="810000"/>
                </a:solidFill>
                <a:latin typeface="LucidaConsole"/>
              </a:rPr>
              <a:t>"</a:t>
            </a:r>
            <a:r>
              <a:rPr lang="it-IT" sz="1800" b="0" i="0" u="none" strike="noStrike" baseline="0" dirty="0" err="1">
                <a:solidFill>
                  <a:srgbClr val="810000"/>
                </a:solidFill>
                <a:latin typeface="LucidaConsole"/>
              </a:rPr>
              <a:t>Carlo"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,</a:t>
            </a:r>
            <a:r>
              <a:rPr lang="it-IT" sz="1800" b="0" i="0" u="none" strike="noStrike" baseline="0" dirty="0" err="1">
                <a:solidFill>
                  <a:srgbClr val="810000"/>
                </a:solidFill>
                <a:latin typeface="LucidaConsole"/>
              </a:rPr>
              <a:t>"Rossi"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,</a:t>
            </a:r>
            <a:r>
              <a:rPr lang="it-IT" sz="1800" b="0" i="0" u="none" strike="noStrike" baseline="0" dirty="0" err="1">
                <a:solidFill>
                  <a:srgbClr val="0000FF"/>
                </a:solidFill>
                <a:latin typeface="LucidaConsole"/>
              </a:rPr>
              <a:t>new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LucidaConsole"/>
              </a:rPr>
              <a:t> </a:t>
            </a:r>
            <a:r>
              <a:rPr lang="it-IT" sz="1800" b="0" i="0" u="none" strike="noStrike" baseline="0" dirty="0" err="1">
                <a:solidFill>
                  <a:srgbClr val="008181"/>
                </a:solidFill>
                <a:latin typeface="LucidaConsole"/>
              </a:rPr>
              <a:t>DateTime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(1980,10,20));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B =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LucidaConsole"/>
              </a:rPr>
              <a:t>new </a:t>
            </a: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it-IT" sz="1800" b="0" i="0" u="none" strike="noStrike" baseline="0" dirty="0">
                <a:solidFill>
                  <a:srgbClr val="810000"/>
                </a:solidFill>
                <a:latin typeface="LucidaConsole"/>
              </a:rPr>
              <a:t>"</a:t>
            </a:r>
            <a:r>
              <a:rPr lang="it-IT" sz="1800" b="0" i="0" u="none" strike="noStrike" baseline="0" dirty="0" err="1">
                <a:solidFill>
                  <a:srgbClr val="810000"/>
                </a:solidFill>
                <a:latin typeface="LucidaConsole"/>
              </a:rPr>
              <a:t>Luca"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,</a:t>
            </a:r>
            <a:r>
              <a:rPr lang="it-IT" sz="1800" b="0" i="0" u="none" strike="noStrike" baseline="0" dirty="0" err="1">
                <a:solidFill>
                  <a:srgbClr val="810000"/>
                </a:solidFill>
                <a:latin typeface="LucidaConsole"/>
              </a:rPr>
              <a:t>"Bianchi"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,</a:t>
            </a:r>
            <a:r>
              <a:rPr lang="it-IT" sz="1800" b="0" i="0" u="none" strike="noStrike" baseline="0" dirty="0" err="1">
                <a:solidFill>
                  <a:srgbClr val="0000FF"/>
                </a:solidFill>
                <a:latin typeface="LucidaConsole"/>
              </a:rPr>
              <a:t>new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LucidaConsole"/>
              </a:rPr>
              <a:t> </a:t>
            </a:r>
            <a:r>
              <a:rPr lang="it-IT" sz="1800" b="0" i="0" u="none" strike="noStrike" baseline="0" dirty="0" err="1">
                <a:solidFill>
                  <a:srgbClr val="008181"/>
                </a:solidFill>
                <a:latin typeface="LucidaConsole"/>
              </a:rPr>
              <a:t>DateTime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(1988,11,30));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A1 = (</a:t>
            </a:r>
            <a:r>
              <a:rPr lang="it-IT" sz="1800" b="0" i="0" u="none" strike="noStrike" baseline="0" dirty="0">
                <a:solidFill>
                  <a:srgbClr val="008181"/>
                </a:solidFill>
                <a:latin typeface="LucidaConsole"/>
              </a:rPr>
              <a:t>Persona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)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A.Clone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ucidaConsole"/>
              </a:rPr>
              <a:t>(); </a:t>
            </a:r>
            <a:r>
              <a:rPr lang="it-IT" sz="1800" b="0" i="0" u="none" strike="noStrike" baseline="0" dirty="0">
                <a:solidFill>
                  <a:srgbClr val="008100"/>
                </a:solidFill>
                <a:latin typeface="LucidaConsole"/>
              </a:rPr>
              <a:t>// Utilizza </a:t>
            </a:r>
            <a:r>
              <a:rPr lang="it-IT" sz="1800" b="0" i="0" u="none" strike="noStrike" baseline="0" dirty="0" err="1">
                <a:solidFill>
                  <a:srgbClr val="008100"/>
                </a:solidFill>
                <a:latin typeface="LucidaConsole"/>
              </a:rPr>
              <a:t>ICloneable</a:t>
            </a:r>
            <a:endParaRPr lang="it-IT" sz="1800" b="0" i="0" u="none" strike="noStrike" baseline="0" dirty="0">
              <a:solidFill>
                <a:srgbClr val="008100"/>
              </a:solidFill>
              <a:latin typeface="LucidaConsole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8181"/>
                </a:solidFill>
                <a:latin typeface="LucidaConsole"/>
              </a:rPr>
              <a:t>Console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Console"/>
              </a:rPr>
              <a:t>.WriteLine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(</a:t>
            </a:r>
            <a:r>
              <a:rPr lang="en-US" sz="1800" b="0" i="0" u="none" strike="noStrike" baseline="0" dirty="0">
                <a:solidFill>
                  <a:srgbClr val="810000"/>
                </a:solidFill>
                <a:latin typeface="LucidaConsole"/>
              </a:rPr>
              <a:t>"{0} - {1:ALL}"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Console"/>
              </a:rPr>
              <a:t>, A, B); </a:t>
            </a:r>
            <a:r>
              <a:rPr lang="en-US" sz="1800" b="0" i="0" u="none" strike="noStrike" baseline="0" dirty="0">
                <a:solidFill>
                  <a:srgbClr val="008100"/>
                </a:solidFill>
                <a:latin typeface="LucidaConsole"/>
              </a:rPr>
              <a:t>// </a:t>
            </a:r>
            <a:r>
              <a:rPr lang="en-US" sz="1800" b="0" i="0" u="none" strike="noStrike" baseline="0" dirty="0" err="1">
                <a:solidFill>
                  <a:srgbClr val="008100"/>
                </a:solidFill>
                <a:latin typeface="LucidaConsole"/>
              </a:rPr>
              <a:t>Utilizza</a:t>
            </a:r>
            <a:r>
              <a:rPr lang="en-US" sz="1800" b="0" i="0" u="none" strike="noStrike" baseline="0" dirty="0">
                <a:solidFill>
                  <a:srgbClr val="008100"/>
                </a:solidFill>
                <a:latin typeface="LucidaConsole"/>
              </a:rPr>
              <a:t> </a:t>
            </a:r>
            <a:r>
              <a:rPr lang="en-US" sz="1800" b="0" i="0" u="none" strike="noStrike" baseline="0" dirty="0" err="1">
                <a:solidFill>
                  <a:srgbClr val="008100"/>
                </a:solidFill>
                <a:latin typeface="LucidaConsole"/>
              </a:rPr>
              <a:t>IFormattable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2C353-D831-C098-5055-D64D71CA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Astratte</a:t>
            </a:r>
            <a:br>
              <a:rPr lang="it-IT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EE67F9-17E4-76F4-2672-EDB2BA38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modificatore </a:t>
            </a:r>
            <a:r>
              <a:rPr lang="it-IT" b="1" dirty="0"/>
              <a:t>abstract</a:t>
            </a:r>
            <a:r>
              <a:rPr lang="it-IT" dirty="0"/>
              <a:t> viene usato per indicare che una classe è incompleta e che deve essere usata solo come classe di base. Una classe astratta differisce da una classe non astratta nei modi seguenti: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Non è possibile creare direttamente un'istanza di una classe astratta e si tratta di un errore in fase di compilazione per utilizzare l' new operatore in una classe astratta. Sebbene sia possibile avere variabili e valori i cui tipi in fase di compilazione sono astratti, tali variabili e valori dovranno necessariamente essere </a:t>
            </a:r>
            <a:r>
              <a:rPr lang="it-IT" dirty="0" err="1"/>
              <a:t>null</a:t>
            </a:r>
            <a:r>
              <a:rPr lang="it-IT" dirty="0"/>
              <a:t> o contenere riferimenti a istanze di classi non astratte derivate dai tipi astratti.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Una classe astratta è consentita (ma non obbligatoria) per contenere membri astratti.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Una classe astratta non può essere </a:t>
            </a:r>
            <a:r>
              <a:rPr lang="it-IT" dirty="0" err="1"/>
              <a:t>sealed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Quando una classe non astratta viene derivata da una classe astratta, la classe non astratta deve includere implementazioni effettive di tutti i membri astratti ereditati, ignorando in tal modo i membri astratti.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9F4B5B-3506-A4D5-3673-C6F9D126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77"/>
            <a:ext cx="8596668" cy="5900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abstract class Animal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private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 _name;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Animal(string 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_name =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WhoAreYou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return $"I'm a {_name}";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abstract string Sound();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09688-80EE-3206-3875-4EE61A22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1499"/>
            <a:ext cx="8596668" cy="5729863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public class Cat : Animal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Cat(string name) : base(name)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override string Sound()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return "Miao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FFE09-DD37-41FB-6087-EE6D4706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597"/>
            <a:ext cx="8596668" cy="5709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class Dog : Animal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Dog(string name) : base(name)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override string Sound()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return "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public static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MyPets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static Animal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Cat("CAT");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static Animal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MyDog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Dog("DOG");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119C2-7E26-19BB-554E-9602E6F0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Default Method da C# 8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93237-BB13-B205-4D9B-B2CBB7B2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11111"/>
                </a:solidFill>
                <a:effectLst/>
                <a:latin typeface="-apple-system"/>
              </a:rPr>
              <a:t>In C# 8.0, le interfacce possono avere metodi con un’implementazione predefinita.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111111"/>
                </a:solidFill>
                <a:effectLst/>
                <a:latin typeface="-apple-system"/>
              </a:rPr>
              <a:t>Questi metodi possono essere sovrascritti nelle classi che implementano l’interfaccia.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IAnimale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suono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mangia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L'animale</a:t>
            </a:r>
            <a:r>
              <a:rPr lang="en-US" dirty="0"/>
              <a:t> </a:t>
            </a:r>
            <a:r>
              <a:rPr lang="en-US" dirty="0" err="1"/>
              <a:t>mangia</a:t>
            </a:r>
            <a:r>
              <a:rPr lang="en-US" dirty="0"/>
              <a:t>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7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4bac42-73e6-48b8-abae-54b44ceed0da}" enabled="0" method="" siteId="{e64bac42-73e6-48b8-abae-54b44ceed0d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848</Words>
  <Application>Microsoft Office PowerPoint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ArialMT</vt:lpstr>
      <vt:lpstr>Calibri</vt:lpstr>
      <vt:lpstr>Cascadia Mono</vt:lpstr>
      <vt:lpstr>LucidaConsole</vt:lpstr>
      <vt:lpstr>MyriadPro-Regular</vt:lpstr>
      <vt:lpstr>Trebuchet MS</vt:lpstr>
      <vt:lpstr>Wingdings 3</vt:lpstr>
      <vt:lpstr>Facet</vt:lpstr>
      <vt:lpstr>Interfacce classi astratte e default Method </vt:lpstr>
      <vt:lpstr>Interfacce</vt:lpstr>
      <vt:lpstr>Presentazione standard di PowerPoint</vt:lpstr>
      <vt:lpstr>Presentazione standard di PowerPoint</vt:lpstr>
      <vt:lpstr>Classi Astratte </vt:lpstr>
      <vt:lpstr>Presentazione standard di PowerPoint</vt:lpstr>
      <vt:lpstr>Presentazione standard di PowerPoint</vt:lpstr>
      <vt:lpstr>Presentazione standard di PowerPoint</vt:lpstr>
      <vt:lpstr>Default Method da C# 8</vt:lpstr>
      <vt:lpstr>Come si utilizza?</vt:lpstr>
      <vt:lpstr>Come si sovrascrive?</vt:lpstr>
      <vt:lpstr>Ed ora…..un po’ di pratica!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Interfacce classi astratte default method</dc:title>
  <dc:subject/>
  <dc:creator>Leonardi Gino</dc:creator>
  <cp:keywords/>
  <dc:description/>
  <cp:lastModifiedBy>Leonardi Gino</cp:lastModifiedBy>
  <cp:revision>1</cp:revision>
  <dcterms:created xsi:type="dcterms:W3CDTF">2016-10-04T08:03:39Z</dcterms:created>
  <dcterms:modified xsi:type="dcterms:W3CDTF">2024-04-03T13:54:46Z</dcterms:modified>
  <cp:category/>
</cp:coreProperties>
</file>