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i Gino" initials="LG" lastIdx="1" clrIdx="0">
    <p:extLst>
      <p:ext uri="{19B8F6BF-5375-455C-9EA6-DF929625EA0E}">
        <p15:presenceInfo xmlns:p15="http://schemas.microsoft.com/office/powerpoint/2012/main" userId="S::gino.leonardi@euris.it::ddc032f0-4bab-4bc6-bf2a-0fa4410a7d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3BBE3-B092-4D66-AC95-CABC2ED4468D}" v="4" dt="2024-04-03T13:54:1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82956"/>
  </p:normalViewPr>
  <p:slideViewPr>
    <p:cSldViewPr snapToGrid="0" snapToObjects="1">
      <p:cViewPr varScale="1">
        <p:scale>
          <a:sx n="80" d="100"/>
          <a:sy n="80" d="100"/>
        </p:scale>
        <p:origin x="12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i Gino" userId="ddc032f0-4bab-4bc6-bf2a-0fa4410a7d0b" providerId="ADAL" clId="{175A87EA-6007-429F-8760-1B3C2DCA1E74}"/>
    <pc:docChg chg="undo custSel addSld delSld modSld">
      <pc:chgData name="Leonardi Gino" userId="ddc032f0-4bab-4bc6-bf2a-0fa4410a7d0b" providerId="ADAL" clId="{175A87EA-6007-429F-8760-1B3C2DCA1E74}" dt="2024-03-12T11:49:05.070" v="332" actId="113"/>
      <pc:docMkLst>
        <pc:docMk/>
      </pc:docMkLst>
      <pc:sldChg chg="modSp mod">
        <pc:chgData name="Leonardi Gino" userId="ddc032f0-4bab-4bc6-bf2a-0fa4410a7d0b" providerId="ADAL" clId="{175A87EA-6007-429F-8760-1B3C2DCA1E74}" dt="2024-03-12T11:13:01.483" v="23" actId="6549"/>
        <pc:sldMkLst>
          <pc:docMk/>
          <pc:sldMk cId="718753026" sldId="256"/>
        </pc:sldMkLst>
        <pc:spChg chg="mod">
          <ac:chgData name="Leonardi Gino" userId="ddc032f0-4bab-4bc6-bf2a-0fa4410a7d0b" providerId="ADAL" clId="{175A87EA-6007-429F-8760-1B3C2DCA1E74}" dt="2024-03-12T11:12:56.051" v="19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175A87EA-6007-429F-8760-1B3C2DCA1E74}" dt="2024-03-12T11:13:01.483" v="23" actId="6549"/>
          <ac:spMkLst>
            <pc:docMk/>
            <pc:sldMk cId="718753026" sldId="256"/>
            <ac:spMk id="5" creationId="{C6D36330-89F6-DA1B-0904-FFCD0C0129E5}"/>
          </ac:spMkLst>
        </pc:spChg>
      </pc:sldChg>
      <pc:sldChg chg="modSp mod">
        <pc:chgData name="Leonardi Gino" userId="ddc032f0-4bab-4bc6-bf2a-0fa4410a7d0b" providerId="ADAL" clId="{175A87EA-6007-429F-8760-1B3C2DCA1E74}" dt="2024-03-12T11:21:53.842" v="77" actId="27636"/>
        <pc:sldMkLst>
          <pc:docMk/>
          <pc:sldMk cId="1203682118" sldId="273"/>
        </pc:sldMkLst>
        <pc:spChg chg="mod">
          <ac:chgData name="Leonardi Gino" userId="ddc032f0-4bab-4bc6-bf2a-0fa4410a7d0b" providerId="ADAL" clId="{175A87EA-6007-429F-8760-1B3C2DCA1E74}" dt="2024-03-12T11:16:10.199" v="43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175A87EA-6007-429F-8760-1B3C2DCA1E74}" dt="2024-03-12T11:21:53.842" v="77" actId="27636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32:36.905" v="92" actId="27636"/>
        <pc:sldMkLst>
          <pc:docMk/>
          <pc:sldMk cId="823819804" sldId="274"/>
        </pc:sldMkLst>
        <pc:spChg chg="add del mod">
          <ac:chgData name="Leonardi Gino" userId="ddc032f0-4bab-4bc6-bf2a-0fa4410a7d0b" providerId="ADAL" clId="{175A87EA-6007-429F-8760-1B3C2DCA1E74}" dt="2024-03-12T11:32:36.905" v="92" actId="27636"/>
          <ac:spMkLst>
            <pc:docMk/>
            <pc:sldMk cId="823819804" sldId="274"/>
            <ac:spMk id="3" creationId="{798AE9E9-540A-665D-95E9-FE6DB7B8ABCB}"/>
          </ac:spMkLst>
        </pc:spChg>
        <pc:spChg chg="add del mod">
          <ac:chgData name="Leonardi Gino" userId="ddc032f0-4bab-4bc6-bf2a-0fa4410a7d0b" providerId="ADAL" clId="{175A87EA-6007-429F-8760-1B3C2DCA1E74}" dt="2024-03-12T11:31:32.356" v="80"/>
          <ac:spMkLst>
            <pc:docMk/>
            <pc:sldMk cId="823819804" sldId="274"/>
            <ac:spMk id="4" creationId="{B5304318-D219-D0D6-2F38-2E35FF63AEC1}"/>
          </ac:spMkLst>
        </pc:spChg>
        <pc:spChg chg="add del mod">
          <ac:chgData name="Leonardi Gino" userId="ddc032f0-4bab-4bc6-bf2a-0fa4410a7d0b" providerId="ADAL" clId="{175A87EA-6007-429F-8760-1B3C2DCA1E74}" dt="2024-03-12T11:31:43.375" v="84"/>
          <ac:spMkLst>
            <pc:docMk/>
            <pc:sldMk cId="823819804" sldId="274"/>
            <ac:spMk id="5" creationId="{B0139686-D268-BFD4-E9A0-A42EC0590774}"/>
          </ac:spMkLst>
        </pc:spChg>
        <pc:spChg chg="add del mod">
          <ac:chgData name="Leonardi Gino" userId="ddc032f0-4bab-4bc6-bf2a-0fa4410a7d0b" providerId="ADAL" clId="{175A87EA-6007-429F-8760-1B3C2DCA1E74}" dt="2024-03-12T11:31:42.999" v="83" actId="21"/>
          <ac:spMkLst>
            <pc:docMk/>
            <pc:sldMk cId="823819804" sldId="274"/>
            <ac:spMk id="6" creationId="{4A241453-8282-D2E5-CD16-3A249F0F789F}"/>
          </ac:spMkLst>
        </pc:spChg>
      </pc:sldChg>
      <pc:sldChg chg="del">
        <pc:chgData name="Leonardi Gino" userId="ddc032f0-4bab-4bc6-bf2a-0fa4410a7d0b" providerId="ADAL" clId="{175A87EA-6007-429F-8760-1B3C2DCA1E74}" dt="2024-03-12T11:15:12.182" v="26" actId="2696"/>
        <pc:sldMkLst>
          <pc:docMk/>
          <pc:sldMk cId="4202288834" sldId="274"/>
        </pc:sldMkLst>
      </pc:sldChg>
      <pc:sldChg chg="addSp delSp modSp new mod">
        <pc:chgData name="Leonardi Gino" userId="ddc032f0-4bab-4bc6-bf2a-0fa4410a7d0b" providerId="ADAL" clId="{175A87EA-6007-429F-8760-1B3C2DCA1E74}" dt="2024-03-12T11:33:55.673" v="104" actId="14100"/>
        <pc:sldMkLst>
          <pc:docMk/>
          <pc:sldMk cId="644546587" sldId="275"/>
        </pc:sldMkLst>
        <pc:spChg chg="del">
          <ac:chgData name="Leonardi Gino" userId="ddc032f0-4bab-4bc6-bf2a-0fa4410a7d0b" providerId="ADAL" clId="{175A87EA-6007-429F-8760-1B3C2DCA1E74}" dt="2024-03-12T11:33:09.842" v="94" actId="478"/>
          <ac:spMkLst>
            <pc:docMk/>
            <pc:sldMk cId="644546587" sldId="275"/>
            <ac:spMk id="2" creationId="{707B69B0-9795-C54D-421A-18133316C338}"/>
          </ac:spMkLst>
        </pc:spChg>
        <pc:spChg chg="mod">
          <ac:chgData name="Leonardi Gino" userId="ddc032f0-4bab-4bc6-bf2a-0fa4410a7d0b" providerId="ADAL" clId="{175A87EA-6007-429F-8760-1B3C2DCA1E74}" dt="2024-03-12T11:33:55.673" v="104" actId="14100"/>
          <ac:spMkLst>
            <pc:docMk/>
            <pc:sldMk cId="644546587" sldId="275"/>
            <ac:spMk id="3" creationId="{C34FD17E-F004-D03F-ADFD-FFCF35ADEE43}"/>
          </ac:spMkLst>
        </pc:spChg>
        <pc:spChg chg="add del">
          <ac:chgData name="Leonardi Gino" userId="ddc032f0-4bab-4bc6-bf2a-0fa4410a7d0b" providerId="ADAL" clId="{175A87EA-6007-429F-8760-1B3C2DCA1E74}" dt="2024-03-12T11:33:28.263" v="99"/>
          <ac:spMkLst>
            <pc:docMk/>
            <pc:sldMk cId="644546587" sldId="275"/>
            <ac:spMk id="4" creationId="{A961E902-8DAD-99AB-91C0-D6FDC8190E8D}"/>
          </ac:spMkLst>
        </pc:spChg>
      </pc:sldChg>
      <pc:sldChg chg="del">
        <pc:chgData name="Leonardi Gino" userId="ddc032f0-4bab-4bc6-bf2a-0fa4410a7d0b" providerId="ADAL" clId="{175A87EA-6007-429F-8760-1B3C2DCA1E74}" dt="2024-03-12T11:15:08.506" v="25" actId="2696"/>
        <pc:sldMkLst>
          <pc:docMk/>
          <pc:sldMk cId="1722653643" sldId="275"/>
        </pc:sldMkLst>
      </pc:sldChg>
      <pc:sldChg chg="addSp delSp modSp new mod">
        <pc:chgData name="Leonardi Gino" userId="ddc032f0-4bab-4bc6-bf2a-0fa4410a7d0b" providerId="ADAL" clId="{175A87EA-6007-429F-8760-1B3C2DCA1E74}" dt="2024-03-12T11:37:41.006" v="154" actId="113"/>
        <pc:sldMkLst>
          <pc:docMk/>
          <pc:sldMk cId="64304647" sldId="276"/>
        </pc:sldMkLst>
        <pc:spChg chg="mod">
          <ac:chgData name="Leonardi Gino" userId="ddc032f0-4bab-4bc6-bf2a-0fa4410a7d0b" providerId="ADAL" clId="{175A87EA-6007-429F-8760-1B3C2DCA1E74}" dt="2024-03-12T11:34:12.622" v="141" actId="20577"/>
          <ac:spMkLst>
            <pc:docMk/>
            <pc:sldMk cId="64304647" sldId="276"/>
            <ac:spMk id="2" creationId="{43BAE5C0-5F9C-D0E5-D7CE-A93ED28DA912}"/>
          </ac:spMkLst>
        </pc:spChg>
        <pc:spChg chg="mod">
          <ac:chgData name="Leonardi Gino" userId="ddc032f0-4bab-4bc6-bf2a-0fa4410a7d0b" providerId="ADAL" clId="{175A87EA-6007-429F-8760-1B3C2DCA1E74}" dt="2024-03-12T11:37:41.006" v="154" actId="113"/>
          <ac:spMkLst>
            <pc:docMk/>
            <pc:sldMk cId="64304647" sldId="276"/>
            <ac:spMk id="3" creationId="{285C3A5B-56A0-69E3-E455-07BA3BF0153F}"/>
          </ac:spMkLst>
        </pc:spChg>
        <pc:spChg chg="add del">
          <ac:chgData name="Leonardi Gino" userId="ddc032f0-4bab-4bc6-bf2a-0fa4410a7d0b" providerId="ADAL" clId="{175A87EA-6007-429F-8760-1B3C2DCA1E74}" dt="2024-03-12T11:37:11.323" v="146"/>
          <ac:spMkLst>
            <pc:docMk/>
            <pc:sldMk cId="64304647" sldId="276"/>
            <ac:spMk id="4" creationId="{34C0AB0A-BB66-A4D4-CDCC-1965C21A3841}"/>
          </ac:spMkLst>
        </pc:spChg>
      </pc:sldChg>
      <pc:sldChg chg="del">
        <pc:chgData name="Leonardi Gino" userId="ddc032f0-4bab-4bc6-bf2a-0fa4410a7d0b" providerId="ADAL" clId="{175A87EA-6007-429F-8760-1B3C2DCA1E74}" dt="2024-03-12T11:15:05.112" v="24" actId="2696"/>
        <pc:sldMkLst>
          <pc:docMk/>
          <pc:sldMk cId="3936287515" sldId="276"/>
        </pc:sldMkLst>
      </pc:sldChg>
      <pc:sldChg chg="delSp modSp new mod">
        <pc:chgData name="Leonardi Gino" userId="ddc032f0-4bab-4bc6-bf2a-0fa4410a7d0b" providerId="ADAL" clId="{175A87EA-6007-429F-8760-1B3C2DCA1E74}" dt="2024-03-12T11:38:44.721" v="160" actId="27636"/>
        <pc:sldMkLst>
          <pc:docMk/>
          <pc:sldMk cId="3705679128" sldId="277"/>
        </pc:sldMkLst>
        <pc:spChg chg="del">
          <ac:chgData name="Leonardi Gino" userId="ddc032f0-4bab-4bc6-bf2a-0fa4410a7d0b" providerId="ADAL" clId="{175A87EA-6007-429F-8760-1B3C2DCA1E74}" dt="2024-03-12T11:38:41.554" v="158" actId="478"/>
          <ac:spMkLst>
            <pc:docMk/>
            <pc:sldMk cId="3705679128" sldId="277"/>
            <ac:spMk id="2" creationId="{5482386A-15B6-A8F2-496F-AF6778AFA35D}"/>
          </ac:spMkLst>
        </pc:spChg>
        <pc:spChg chg="mod">
          <ac:chgData name="Leonardi Gino" userId="ddc032f0-4bab-4bc6-bf2a-0fa4410a7d0b" providerId="ADAL" clId="{175A87EA-6007-429F-8760-1B3C2DCA1E74}" dt="2024-03-12T11:38:44.721" v="160" actId="27636"/>
          <ac:spMkLst>
            <pc:docMk/>
            <pc:sldMk cId="3705679128" sldId="277"/>
            <ac:spMk id="3" creationId="{A0BA616F-CD8D-ED3E-05CD-DF2E3F9B7832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1:16.459" v="166" actId="27636"/>
        <pc:sldMkLst>
          <pc:docMk/>
          <pc:sldMk cId="2394195276" sldId="278"/>
        </pc:sldMkLst>
        <pc:spChg chg="del">
          <ac:chgData name="Leonardi Gino" userId="ddc032f0-4bab-4bc6-bf2a-0fa4410a7d0b" providerId="ADAL" clId="{175A87EA-6007-429F-8760-1B3C2DCA1E74}" dt="2024-03-12T11:41:06.108" v="162" actId="478"/>
          <ac:spMkLst>
            <pc:docMk/>
            <pc:sldMk cId="2394195276" sldId="278"/>
            <ac:spMk id="2" creationId="{3DE91433-82ED-AAB0-B6AE-C59B00EBF18D}"/>
          </ac:spMkLst>
        </pc:spChg>
        <pc:spChg chg="mod">
          <ac:chgData name="Leonardi Gino" userId="ddc032f0-4bab-4bc6-bf2a-0fa4410a7d0b" providerId="ADAL" clId="{175A87EA-6007-429F-8760-1B3C2DCA1E74}" dt="2024-03-12T11:41:16.459" v="166" actId="27636"/>
          <ac:spMkLst>
            <pc:docMk/>
            <pc:sldMk cId="2394195276" sldId="278"/>
            <ac:spMk id="3" creationId="{353693DA-E9AC-B5CA-7067-25D0F328BB60}"/>
          </ac:spMkLst>
        </pc:spChg>
      </pc:sldChg>
      <pc:sldChg chg="modSp new mod">
        <pc:chgData name="Leonardi Gino" userId="ddc032f0-4bab-4bc6-bf2a-0fa4410a7d0b" providerId="ADAL" clId="{175A87EA-6007-429F-8760-1B3C2DCA1E74}" dt="2024-03-12T11:45:14.312" v="269" actId="27636"/>
        <pc:sldMkLst>
          <pc:docMk/>
          <pc:sldMk cId="1658758066" sldId="279"/>
        </pc:sldMkLst>
        <pc:spChg chg="mod">
          <ac:chgData name="Leonardi Gino" userId="ddc032f0-4bab-4bc6-bf2a-0fa4410a7d0b" providerId="ADAL" clId="{175A87EA-6007-429F-8760-1B3C2DCA1E74}" dt="2024-03-12T11:41:49.374" v="239" actId="20577"/>
          <ac:spMkLst>
            <pc:docMk/>
            <pc:sldMk cId="1658758066" sldId="279"/>
            <ac:spMk id="2" creationId="{7FA68502-6A62-BFC2-E198-617CBE3DD8F0}"/>
          </ac:spMkLst>
        </pc:spChg>
        <pc:spChg chg="mod">
          <ac:chgData name="Leonardi Gino" userId="ddc032f0-4bab-4bc6-bf2a-0fa4410a7d0b" providerId="ADAL" clId="{175A87EA-6007-429F-8760-1B3C2DCA1E74}" dt="2024-03-12T11:45:14.312" v="269" actId="27636"/>
          <ac:spMkLst>
            <pc:docMk/>
            <pc:sldMk cId="1658758066" sldId="279"/>
            <ac:spMk id="3" creationId="{05D4A774-8CA2-0EB6-CC33-FCD47D145E2F}"/>
          </ac:spMkLst>
        </pc:spChg>
      </pc:sldChg>
      <pc:sldChg chg="addSp delSp modSp new mod">
        <pc:chgData name="Leonardi Gino" userId="ddc032f0-4bab-4bc6-bf2a-0fa4410a7d0b" providerId="ADAL" clId="{175A87EA-6007-429F-8760-1B3C2DCA1E74}" dt="2024-03-12T11:46:00.647" v="277" actId="27636"/>
        <pc:sldMkLst>
          <pc:docMk/>
          <pc:sldMk cId="80115001" sldId="280"/>
        </pc:sldMkLst>
        <pc:spChg chg="del">
          <ac:chgData name="Leonardi Gino" userId="ddc032f0-4bab-4bc6-bf2a-0fa4410a7d0b" providerId="ADAL" clId="{175A87EA-6007-429F-8760-1B3C2DCA1E74}" dt="2024-03-12T11:45:40.168" v="271" actId="478"/>
          <ac:spMkLst>
            <pc:docMk/>
            <pc:sldMk cId="80115001" sldId="280"/>
            <ac:spMk id="2" creationId="{8B4A70E2-75F4-3793-59C9-85CA2829F8BF}"/>
          </ac:spMkLst>
        </pc:spChg>
        <pc:spChg chg="add del mod">
          <ac:chgData name="Leonardi Gino" userId="ddc032f0-4bab-4bc6-bf2a-0fa4410a7d0b" providerId="ADAL" clId="{175A87EA-6007-429F-8760-1B3C2DCA1E74}" dt="2024-03-12T11:46:00.647" v="277" actId="27636"/>
          <ac:spMkLst>
            <pc:docMk/>
            <pc:sldMk cId="80115001" sldId="280"/>
            <ac:spMk id="3" creationId="{EC472173-4DD2-B7E9-B6AD-44A35BA66BE0}"/>
          </ac:spMkLst>
        </pc:spChg>
        <pc:spChg chg="add del mod">
          <ac:chgData name="Leonardi Gino" userId="ddc032f0-4bab-4bc6-bf2a-0fa4410a7d0b" providerId="ADAL" clId="{175A87EA-6007-429F-8760-1B3C2DCA1E74}" dt="2024-03-12T11:45:45.394" v="274"/>
          <ac:spMkLst>
            <pc:docMk/>
            <pc:sldMk cId="80115001" sldId="280"/>
            <ac:spMk id="4" creationId="{BE419E1B-181F-F689-4701-FDEEC26F4DF7}"/>
          </ac:spMkLst>
        </pc:spChg>
      </pc:sldChg>
      <pc:sldChg chg="delSp modSp new mod">
        <pc:chgData name="Leonardi Gino" userId="ddc032f0-4bab-4bc6-bf2a-0fa4410a7d0b" providerId="ADAL" clId="{175A87EA-6007-429F-8760-1B3C2DCA1E74}" dt="2024-03-12T11:46:46.063" v="281"/>
        <pc:sldMkLst>
          <pc:docMk/>
          <pc:sldMk cId="279988635" sldId="281"/>
        </pc:sldMkLst>
        <pc:spChg chg="del">
          <ac:chgData name="Leonardi Gino" userId="ddc032f0-4bab-4bc6-bf2a-0fa4410a7d0b" providerId="ADAL" clId="{175A87EA-6007-429F-8760-1B3C2DCA1E74}" dt="2024-03-12T11:46:42.670" v="279" actId="478"/>
          <ac:spMkLst>
            <pc:docMk/>
            <pc:sldMk cId="279988635" sldId="281"/>
            <ac:spMk id="2" creationId="{D9E0D072-44BF-06B9-BC57-EA5D434A5E57}"/>
          </ac:spMkLst>
        </pc:spChg>
        <pc:spChg chg="mod">
          <ac:chgData name="Leonardi Gino" userId="ddc032f0-4bab-4bc6-bf2a-0fa4410a7d0b" providerId="ADAL" clId="{175A87EA-6007-429F-8760-1B3C2DCA1E74}" dt="2024-03-12T11:46:46.063" v="281"/>
          <ac:spMkLst>
            <pc:docMk/>
            <pc:sldMk cId="279988635" sldId="281"/>
            <ac:spMk id="3" creationId="{57FFABFF-507A-02DB-BA50-E5A122D24B28}"/>
          </ac:spMkLst>
        </pc:spChg>
      </pc:sldChg>
      <pc:sldChg chg="modSp new mod">
        <pc:chgData name="Leonardi Gino" userId="ddc032f0-4bab-4bc6-bf2a-0fa4410a7d0b" providerId="ADAL" clId="{175A87EA-6007-429F-8760-1B3C2DCA1E74}" dt="2024-03-12T11:49:05.070" v="332" actId="113"/>
        <pc:sldMkLst>
          <pc:docMk/>
          <pc:sldMk cId="3026701987" sldId="282"/>
        </pc:sldMkLst>
        <pc:spChg chg="mod">
          <ac:chgData name="Leonardi Gino" userId="ddc032f0-4bab-4bc6-bf2a-0fa4410a7d0b" providerId="ADAL" clId="{175A87EA-6007-429F-8760-1B3C2DCA1E74}" dt="2024-03-12T11:47:19.413" v="325" actId="20577"/>
          <ac:spMkLst>
            <pc:docMk/>
            <pc:sldMk cId="3026701987" sldId="282"/>
            <ac:spMk id="2" creationId="{38D5FEDA-BE9D-1019-671B-74D221503E7E}"/>
          </ac:spMkLst>
        </pc:spChg>
        <pc:spChg chg="mod">
          <ac:chgData name="Leonardi Gino" userId="ddc032f0-4bab-4bc6-bf2a-0fa4410a7d0b" providerId="ADAL" clId="{175A87EA-6007-429F-8760-1B3C2DCA1E74}" dt="2024-03-12T11:49:05.070" v="332" actId="113"/>
          <ac:spMkLst>
            <pc:docMk/>
            <pc:sldMk cId="3026701987" sldId="282"/>
            <ac:spMk id="3" creationId="{0B2BF4E5-A20F-73D9-552A-6AF13A5B75FE}"/>
          </ac:spMkLst>
        </pc:spChg>
      </pc:sldChg>
    </pc:docChg>
  </pc:docChgLst>
  <pc:docChgLst>
    <pc:chgData name="Leonardi Gino" userId="ddc032f0-4bab-4bc6-bf2a-0fa4410a7d0b" providerId="ADAL" clId="{08ECE831-D361-46C9-A253-31FFBA099609}"/>
    <pc:docChg chg="undo custSel addSld delSld modSld">
      <pc:chgData name="Leonardi Gino" userId="ddc032f0-4bab-4bc6-bf2a-0fa4410a7d0b" providerId="ADAL" clId="{08ECE831-D361-46C9-A253-31FFBA099609}" dt="2024-03-12T10:47:21.418" v="183" actId="1076"/>
      <pc:docMkLst>
        <pc:docMk/>
      </pc:docMkLst>
      <pc:sldChg chg="modSp mod">
        <pc:chgData name="Leonardi Gino" userId="ddc032f0-4bab-4bc6-bf2a-0fa4410a7d0b" providerId="ADAL" clId="{08ECE831-D361-46C9-A253-31FFBA099609}" dt="2024-03-12T10:13:37.053" v="67" actId="20577"/>
        <pc:sldMkLst>
          <pc:docMk/>
          <pc:sldMk cId="718753026" sldId="256"/>
        </pc:sldMkLst>
        <pc:spChg chg="mod">
          <ac:chgData name="Leonardi Gino" userId="ddc032f0-4bab-4bc6-bf2a-0fa4410a7d0b" providerId="ADAL" clId="{08ECE831-D361-46C9-A253-31FFBA099609}" dt="2024-03-12T10:11:53.999" v="17" actId="20577"/>
          <ac:spMkLst>
            <pc:docMk/>
            <pc:sldMk cId="718753026" sldId="256"/>
            <ac:spMk id="2" creationId="{00000000-0000-0000-0000-000000000000}"/>
          </ac:spMkLst>
        </pc:spChg>
        <pc:spChg chg="mod">
          <ac:chgData name="Leonardi Gino" userId="ddc032f0-4bab-4bc6-bf2a-0fa4410a7d0b" providerId="ADAL" clId="{08ECE831-D361-46C9-A253-31FFBA099609}" dt="2024-03-12T10:13:37.053" v="67" actId="20577"/>
          <ac:spMkLst>
            <pc:docMk/>
            <pc:sldMk cId="718753026" sldId="256"/>
            <ac:spMk id="5" creationId="{C6D36330-89F6-DA1B-0904-FFCD0C0129E5}"/>
          </ac:spMkLst>
        </pc:spChg>
      </pc:sldChg>
      <pc:sldChg chg="modSp new mod">
        <pc:chgData name="Leonardi Gino" userId="ddc032f0-4bab-4bc6-bf2a-0fa4410a7d0b" providerId="ADAL" clId="{08ECE831-D361-46C9-A253-31FFBA099609}" dt="2024-03-12T10:15:18.411" v="122" actId="20577"/>
        <pc:sldMkLst>
          <pc:docMk/>
          <pc:sldMk cId="1203682118" sldId="273"/>
        </pc:sldMkLst>
        <pc:spChg chg="mod">
          <ac:chgData name="Leonardi Gino" userId="ddc032f0-4bab-4bc6-bf2a-0fa4410a7d0b" providerId="ADAL" clId="{08ECE831-D361-46C9-A253-31FFBA099609}" dt="2024-03-12T10:13:59.727" v="99" actId="20577"/>
          <ac:spMkLst>
            <pc:docMk/>
            <pc:sldMk cId="1203682118" sldId="273"/>
            <ac:spMk id="2" creationId="{3D2554E0-28C8-14CE-D01B-1A3C8C917771}"/>
          </ac:spMkLst>
        </pc:spChg>
        <pc:spChg chg="mod">
          <ac:chgData name="Leonardi Gino" userId="ddc032f0-4bab-4bc6-bf2a-0fa4410a7d0b" providerId="ADAL" clId="{08ECE831-D361-46C9-A253-31FFBA099609}" dt="2024-03-12T10:15:18.411" v="122" actId="20577"/>
          <ac:spMkLst>
            <pc:docMk/>
            <pc:sldMk cId="1203682118" sldId="273"/>
            <ac:spMk id="3" creationId="{2845ACE4-9493-C449-5039-75A4F6408190}"/>
          </ac:spMkLst>
        </pc:spChg>
      </pc:sldChg>
      <pc:sldChg chg="addSp delSp modSp del mod">
        <pc:chgData name="Leonardi Gino" userId="ddc032f0-4bab-4bc6-bf2a-0fa4410a7d0b" providerId="ADAL" clId="{08ECE831-D361-46C9-A253-31FFBA099609}" dt="2024-03-12T10:13:49.063" v="68" actId="2696"/>
        <pc:sldMkLst>
          <pc:docMk/>
          <pc:sldMk cId="679115164" sldId="274"/>
        </pc:sldMkLst>
        <pc:spChg chg="add del mod">
          <ac:chgData name="Leonardi Gino" userId="ddc032f0-4bab-4bc6-bf2a-0fa4410a7d0b" providerId="ADAL" clId="{08ECE831-D361-46C9-A253-31FFBA099609}" dt="2024-03-12T10:13:35.488" v="66" actId="6549"/>
          <ac:spMkLst>
            <pc:docMk/>
            <pc:sldMk cId="679115164" sldId="274"/>
            <ac:spMk id="2" creationId="{00000000-0000-0000-0000-000000000000}"/>
          </ac:spMkLst>
        </pc:spChg>
        <pc:spChg chg="add del">
          <ac:chgData name="Leonardi Gino" userId="ddc032f0-4bab-4bc6-bf2a-0fa4410a7d0b" providerId="ADAL" clId="{08ECE831-D361-46C9-A253-31FFBA099609}" dt="2024-03-12T10:13:33.874" v="65"/>
          <ac:spMkLst>
            <pc:docMk/>
            <pc:sldMk cId="679115164" sldId="274"/>
            <ac:spMk id="5" creationId="{E526F6CD-BB3A-293A-D097-0E3F4AE80D11}"/>
          </ac:spMkLst>
        </pc:spChg>
        <pc:spChg chg="add del mod">
          <ac:chgData name="Leonardi Gino" userId="ddc032f0-4bab-4bc6-bf2a-0fa4410a7d0b" providerId="ADAL" clId="{08ECE831-D361-46C9-A253-31FFBA099609}" dt="2024-03-12T10:12:53.474" v="56"/>
          <ac:spMkLst>
            <pc:docMk/>
            <pc:sldMk cId="679115164" sldId="274"/>
            <ac:spMk id="6" creationId="{F8F257B8-97F8-2B33-1EDF-BE98680A6C12}"/>
          </ac:spMkLst>
        </pc:spChg>
        <pc:spChg chg="add del mod">
          <ac:chgData name="Leonardi Gino" userId="ddc032f0-4bab-4bc6-bf2a-0fa4410a7d0b" providerId="ADAL" clId="{08ECE831-D361-46C9-A253-31FFBA099609}" dt="2024-03-12T10:13:02.030" v="58"/>
          <ac:spMkLst>
            <pc:docMk/>
            <pc:sldMk cId="679115164" sldId="274"/>
            <ac:spMk id="7" creationId="{D0CDFF0D-C2C7-7D91-0321-0A4D7A795610}"/>
          </ac:spMkLst>
        </pc:spChg>
        <pc:spChg chg="add del mod">
          <ac:chgData name="Leonardi Gino" userId="ddc032f0-4bab-4bc6-bf2a-0fa4410a7d0b" providerId="ADAL" clId="{08ECE831-D361-46C9-A253-31FFBA099609}" dt="2024-03-12T10:13:33.456" v="64"/>
          <ac:spMkLst>
            <pc:docMk/>
            <pc:sldMk cId="679115164" sldId="274"/>
            <ac:spMk id="8" creationId="{073F37B9-CBD1-D91A-6DC9-150AC43C6ECF}"/>
          </ac:spMkLst>
        </pc:spChg>
        <pc:spChg chg="add del mod">
          <ac:chgData name="Leonardi Gino" userId="ddc032f0-4bab-4bc6-bf2a-0fa4410a7d0b" providerId="ADAL" clId="{08ECE831-D361-46C9-A253-31FFBA099609}" dt="2024-03-12T10:13:32.813" v="63" actId="478"/>
          <ac:spMkLst>
            <pc:docMk/>
            <pc:sldMk cId="679115164" sldId="274"/>
            <ac:spMk id="9" creationId="{301DE8D6-D753-AB93-8241-709A51D857F0}"/>
          </ac:spMkLst>
        </pc:spChg>
      </pc:sldChg>
      <pc:sldChg chg="modSp new mod">
        <pc:chgData name="Leonardi Gino" userId="ddc032f0-4bab-4bc6-bf2a-0fa4410a7d0b" providerId="ADAL" clId="{08ECE831-D361-46C9-A253-31FFBA099609}" dt="2024-03-12T10:44:15.143" v="125" actId="27636"/>
        <pc:sldMkLst>
          <pc:docMk/>
          <pc:sldMk cId="4202288834" sldId="274"/>
        </pc:sldMkLst>
        <pc:spChg chg="mod">
          <ac:chgData name="Leonardi Gino" userId="ddc032f0-4bab-4bc6-bf2a-0fa4410a7d0b" providerId="ADAL" clId="{08ECE831-D361-46C9-A253-31FFBA099609}" dt="2024-03-12T10:15:09.259" v="120" actId="20577"/>
          <ac:spMkLst>
            <pc:docMk/>
            <pc:sldMk cId="4202288834" sldId="274"/>
            <ac:spMk id="2" creationId="{D44265F9-B381-EB2B-8B6E-A479D9DBBEF1}"/>
          </ac:spMkLst>
        </pc:spChg>
        <pc:spChg chg="mod">
          <ac:chgData name="Leonardi Gino" userId="ddc032f0-4bab-4bc6-bf2a-0fa4410a7d0b" providerId="ADAL" clId="{08ECE831-D361-46C9-A253-31FFBA099609}" dt="2024-03-12T10:44:15.143" v="125" actId="27636"/>
          <ac:spMkLst>
            <pc:docMk/>
            <pc:sldMk cId="4202288834" sldId="274"/>
            <ac:spMk id="3" creationId="{C3727AAB-98D3-F6F1-41F6-D8C95A021B69}"/>
          </ac:spMkLst>
        </pc:spChg>
      </pc:sldChg>
      <pc:sldChg chg="modSp new mod">
        <pc:chgData name="Leonardi Gino" userId="ddc032f0-4bab-4bc6-bf2a-0fa4410a7d0b" providerId="ADAL" clId="{08ECE831-D361-46C9-A253-31FFBA099609}" dt="2024-03-12T10:45:03.927" v="147"/>
        <pc:sldMkLst>
          <pc:docMk/>
          <pc:sldMk cId="1722653643" sldId="275"/>
        </pc:sldMkLst>
        <pc:spChg chg="mod">
          <ac:chgData name="Leonardi Gino" userId="ddc032f0-4bab-4bc6-bf2a-0fa4410a7d0b" providerId="ADAL" clId="{08ECE831-D361-46C9-A253-31FFBA099609}" dt="2024-03-12T10:44:47.115" v="145" actId="20577"/>
          <ac:spMkLst>
            <pc:docMk/>
            <pc:sldMk cId="1722653643" sldId="275"/>
            <ac:spMk id="2" creationId="{63AB947D-962B-39DD-4E7A-5765337346F8}"/>
          </ac:spMkLst>
        </pc:spChg>
        <pc:spChg chg="mod">
          <ac:chgData name="Leonardi Gino" userId="ddc032f0-4bab-4bc6-bf2a-0fa4410a7d0b" providerId="ADAL" clId="{08ECE831-D361-46C9-A253-31FFBA099609}" dt="2024-03-12T10:45:03.927" v="147"/>
          <ac:spMkLst>
            <pc:docMk/>
            <pc:sldMk cId="1722653643" sldId="275"/>
            <ac:spMk id="3" creationId="{9BDCE3B3-948F-EABE-742F-872A6D0A070F}"/>
          </ac:spMkLst>
        </pc:spChg>
      </pc:sldChg>
      <pc:sldChg chg="modSp new del mod">
        <pc:chgData name="Leonardi Gino" userId="ddc032f0-4bab-4bc6-bf2a-0fa4410a7d0b" providerId="ADAL" clId="{08ECE831-D361-46C9-A253-31FFBA099609}" dt="2024-03-12T10:44:38.161" v="129" actId="680"/>
        <pc:sldMkLst>
          <pc:docMk/>
          <pc:sldMk cId="2762257960" sldId="275"/>
        </pc:sldMkLst>
        <pc:spChg chg="mod">
          <ac:chgData name="Leonardi Gino" userId="ddc032f0-4bab-4bc6-bf2a-0fa4410a7d0b" providerId="ADAL" clId="{08ECE831-D361-46C9-A253-31FFBA099609}" dt="2024-03-12T10:44:37.647" v="128"/>
          <ac:spMkLst>
            <pc:docMk/>
            <pc:sldMk cId="2762257960" sldId="275"/>
            <ac:spMk id="2" creationId="{0E648A46-294B-D48B-322D-3DAEE6DB17F1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3174228147" sldId="275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912777542" sldId="276"/>
        </pc:sldMkLst>
      </pc:sldChg>
      <pc:sldChg chg="modSp new mod">
        <pc:chgData name="Leonardi Gino" userId="ddc032f0-4bab-4bc6-bf2a-0fa4410a7d0b" providerId="ADAL" clId="{08ECE831-D361-46C9-A253-31FFBA099609}" dt="2024-03-12T10:47:21.418" v="183" actId="1076"/>
        <pc:sldMkLst>
          <pc:docMk/>
          <pc:sldMk cId="3936287515" sldId="276"/>
        </pc:sldMkLst>
        <pc:spChg chg="mod">
          <ac:chgData name="Leonardi Gino" userId="ddc032f0-4bab-4bc6-bf2a-0fa4410a7d0b" providerId="ADAL" clId="{08ECE831-D361-46C9-A253-31FFBA099609}" dt="2024-03-12T10:46:20.443" v="175" actId="20577"/>
          <ac:spMkLst>
            <pc:docMk/>
            <pc:sldMk cId="3936287515" sldId="276"/>
            <ac:spMk id="2" creationId="{1697D021-CC31-4936-106A-E4323334455C}"/>
          </ac:spMkLst>
        </pc:spChg>
        <pc:spChg chg="mod">
          <ac:chgData name="Leonardi Gino" userId="ddc032f0-4bab-4bc6-bf2a-0fa4410a7d0b" providerId="ADAL" clId="{08ECE831-D361-46C9-A253-31FFBA099609}" dt="2024-03-12T10:47:21.418" v="183" actId="1076"/>
          <ac:spMkLst>
            <pc:docMk/>
            <pc:sldMk cId="3936287515" sldId="276"/>
            <ac:spMk id="3" creationId="{915F7FFC-4BDB-0B73-2745-DEEC5CD5ADD2}"/>
          </ac:spMkLst>
        </pc:spChg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549907583" sldId="277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14120262" sldId="278"/>
        </pc:sldMkLst>
      </pc:sldChg>
      <pc:sldChg chg="del">
        <pc:chgData name="Leonardi Gino" userId="ddc032f0-4bab-4bc6-bf2a-0fa4410a7d0b" providerId="ADAL" clId="{08ECE831-D361-46C9-A253-31FFBA099609}" dt="2024-03-12T10:13:49.063" v="68" actId="2696"/>
        <pc:sldMkLst>
          <pc:docMk/>
          <pc:sldMk cId="2458186647" sldId="279"/>
        </pc:sldMkLst>
      </pc:sldChg>
    </pc:docChg>
  </pc:docChgLst>
  <pc:docChgLst>
    <pc:chgData name="Leonardi Gino" userId="ddc032f0-4bab-4bc6-bf2a-0fa4410a7d0b" providerId="ADAL" clId="{9183BBE3-B092-4D66-AC95-CABC2ED4468D}"/>
    <pc:docChg chg="undo custSel modSld">
      <pc:chgData name="Leonardi Gino" userId="ddc032f0-4bab-4bc6-bf2a-0fa4410a7d0b" providerId="ADAL" clId="{9183BBE3-B092-4D66-AC95-CABC2ED4468D}" dt="2024-04-03T13:54:20.560" v="20" actId="1076"/>
      <pc:docMkLst>
        <pc:docMk/>
      </pc:docMkLst>
      <pc:sldChg chg="addSp delSp modSp mod">
        <pc:chgData name="Leonardi Gino" userId="ddc032f0-4bab-4bc6-bf2a-0fa4410a7d0b" providerId="ADAL" clId="{9183BBE3-B092-4D66-AC95-CABC2ED4468D}" dt="2024-04-03T13:53:06.187" v="2" actId="1076"/>
        <pc:sldMkLst>
          <pc:docMk/>
          <pc:sldMk cId="718753026" sldId="256"/>
        </pc:sldMkLst>
        <pc:picChg chg="add mod">
          <ac:chgData name="Leonardi Gino" userId="ddc032f0-4bab-4bc6-bf2a-0fa4410a7d0b" providerId="ADAL" clId="{9183BBE3-B092-4D66-AC95-CABC2ED4468D}" dt="2024-04-03T13:53:06.187" v="2" actId="1076"/>
          <ac:picMkLst>
            <pc:docMk/>
            <pc:sldMk cId="718753026" sldId="256"/>
            <ac:picMk id="3" creationId="{92105894-C368-0EA6-2115-2B977BE46CC8}"/>
          </ac:picMkLst>
        </pc:picChg>
        <pc:picChg chg="del">
          <ac:chgData name="Leonardi Gino" userId="ddc032f0-4bab-4bc6-bf2a-0fa4410a7d0b" providerId="ADAL" clId="{9183BBE3-B092-4D66-AC95-CABC2ED4468D}" dt="2024-04-03T13:53:00.360" v="0" actId="478"/>
          <ac:picMkLst>
            <pc:docMk/>
            <pc:sldMk cId="718753026" sldId="256"/>
            <ac:picMk id="4" creationId="{00000000-0000-0000-0000-000000000000}"/>
          </ac:picMkLst>
        </pc:picChg>
      </pc:sldChg>
      <pc:sldChg chg="addSp delSp modSp mod setBg">
        <pc:chgData name="Leonardi Gino" userId="ddc032f0-4bab-4bc6-bf2a-0fa4410a7d0b" providerId="ADAL" clId="{9183BBE3-B092-4D66-AC95-CABC2ED4468D}" dt="2024-04-03T13:54:20.560" v="20" actId="1076"/>
        <pc:sldMkLst>
          <pc:docMk/>
          <pc:sldMk cId="1346496895" sldId="272"/>
        </pc:sldMkLst>
        <pc:spChg chg="mod">
          <ac:chgData name="Leonardi Gino" userId="ddc032f0-4bab-4bc6-bf2a-0fa4410a7d0b" providerId="ADAL" clId="{9183BBE3-B092-4D66-AC95-CABC2ED4468D}" dt="2024-04-03T13:53:46.787" v="17" actId="26606"/>
          <ac:spMkLst>
            <pc:docMk/>
            <pc:sldMk cId="1346496895" sldId="272"/>
            <ac:spMk id="2" creationId="{86F86915-2CD2-4140-8FD8-EB274CBAD802}"/>
          </ac:spMkLst>
        </pc:spChg>
        <pc:spChg chg="add del">
          <ac:chgData name="Leonardi Gino" userId="ddc032f0-4bab-4bc6-bf2a-0fa4410a7d0b" providerId="ADAL" clId="{9183BBE3-B092-4D66-AC95-CABC2ED4468D}" dt="2024-04-03T13:53:24.713" v="7" actId="26606"/>
          <ac:spMkLst>
            <pc:docMk/>
            <pc:sldMk cId="1346496895" sldId="272"/>
            <ac:spMk id="9" creationId="{3210B9D3-97A8-F679-300A-A75F7BC3CF86}"/>
          </ac:spMkLst>
        </pc:spChg>
        <pc:spChg chg="add del">
          <ac:chgData name="Leonardi Gino" userId="ddc032f0-4bab-4bc6-bf2a-0fa4410a7d0b" providerId="ADAL" clId="{9183BBE3-B092-4D66-AC95-CABC2ED4468D}" dt="2024-04-03T13:53:25.906" v="9" actId="26606"/>
          <ac:spMkLst>
            <pc:docMk/>
            <pc:sldMk cId="1346496895" sldId="272"/>
            <ac:spMk id="11" creationId="{72E2C8C4-C961-DC80-3A4F-DE3D59F9CCFB}"/>
          </ac:spMkLst>
        </pc:spChg>
        <pc:spChg chg="add del">
          <ac:chgData name="Leonardi Gino" userId="ddc032f0-4bab-4bc6-bf2a-0fa4410a7d0b" providerId="ADAL" clId="{9183BBE3-B092-4D66-AC95-CABC2ED4468D}" dt="2024-04-03T13:53:27.753" v="11" actId="26606"/>
          <ac:spMkLst>
            <pc:docMk/>
            <pc:sldMk cId="1346496895" sldId="272"/>
            <ac:spMk id="13" creationId="{281D5D6B-88BF-32FB-26B4-DB03BEBA03D8}"/>
          </ac:spMkLst>
        </pc:spChg>
        <pc:spChg chg="add mod">
          <ac:chgData name="Leonardi Gino" userId="ddc032f0-4bab-4bc6-bf2a-0fa4410a7d0b" providerId="ADAL" clId="{9183BBE3-B092-4D66-AC95-CABC2ED4468D}" dt="2024-04-03T13:53:46.787" v="17" actId="26606"/>
          <ac:spMkLst>
            <pc:docMk/>
            <pc:sldMk cId="1346496895" sldId="272"/>
            <ac:spMk id="15" creationId="{3D685EAC-BBED-2A6F-2286-C40B43C1E6E1}"/>
          </ac:spMkLst>
        </pc:spChg>
        <pc:picChg chg="add del mod">
          <ac:chgData name="Leonardi Gino" userId="ddc032f0-4bab-4bc6-bf2a-0fa4410a7d0b" providerId="ADAL" clId="{9183BBE3-B092-4D66-AC95-CABC2ED4468D}" dt="2024-04-03T13:54:20.560" v="20" actId="1076"/>
          <ac:picMkLst>
            <pc:docMk/>
            <pc:sldMk cId="1346496895" sldId="272"/>
            <ac:picMk id="3" creationId="{92105894-C368-0EA6-2115-2B977BE46CC8}"/>
          </ac:picMkLst>
        </pc:picChg>
        <pc:picChg chg="del">
          <ac:chgData name="Leonardi Gino" userId="ddc032f0-4bab-4bc6-bf2a-0fa4410a7d0b" providerId="ADAL" clId="{9183BBE3-B092-4D66-AC95-CABC2ED4468D}" dt="2024-04-03T13:53:13.186" v="3" actId="478"/>
          <ac:picMkLst>
            <pc:docMk/>
            <pc:sldMk cId="1346496895" sldId="272"/>
            <ac:picMk id="4" creationId="{D0EC1D48-E644-4EAB-89F1-F331DEB0B111}"/>
          </ac:picMkLst>
        </pc:picChg>
        <pc:picChg chg="mod ord">
          <ac:chgData name="Leonardi Gino" userId="ddc032f0-4bab-4bc6-bf2a-0fa4410a7d0b" providerId="ADAL" clId="{9183BBE3-B092-4D66-AC95-CABC2ED4468D}" dt="2024-04-03T13:53:46.787" v="17" actId="26606"/>
          <ac:picMkLst>
            <pc:docMk/>
            <pc:sldMk cId="1346496895" sldId="272"/>
            <ac:picMk id="5" creationId="{B9CC6B5C-6713-4C32-B400-7D588038FAE7}"/>
          </ac:picMkLst>
        </pc:picChg>
        <pc:picChg chg="add del mod">
          <ac:chgData name="Leonardi Gino" userId="ddc032f0-4bab-4bc6-bf2a-0fa4410a7d0b" providerId="ADAL" clId="{9183BBE3-B092-4D66-AC95-CABC2ED4468D}" dt="2024-04-03T13:54:16.021" v="18" actId="478"/>
          <ac:picMkLst>
            <pc:docMk/>
            <pc:sldMk cId="1346496895" sldId="272"/>
            <ac:picMk id="6" creationId="{92105894-C368-0EA6-2115-2B977BE46CC8}"/>
          </ac:picMkLst>
        </pc:picChg>
      </pc:sldChg>
    </pc:docChg>
  </pc:docChgLst>
  <pc:docChgLst>
    <pc:chgData name="Leonardi Gino" userId="ddc032f0-4bab-4bc6-bf2a-0fa4410a7d0b" providerId="ADAL" clId="{1CEF8AD1-77F0-493E-87A1-724A00178982}"/>
    <pc:docChg chg="undo custSel modSld">
      <pc:chgData name="Leonardi Gino" userId="ddc032f0-4bab-4bc6-bf2a-0fa4410a7d0b" providerId="ADAL" clId="{1CEF8AD1-77F0-493E-87A1-724A00178982}" dt="2024-03-12T09:55:45.986" v="48"/>
      <pc:docMkLst>
        <pc:docMk/>
      </pc:docMkLst>
      <pc:sldChg chg="addSp delSp modSp mod">
        <pc:chgData name="Leonardi Gino" userId="ddc032f0-4bab-4bc6-bf2a-0fa4410a7d0b" providerId="ADAL" clId="{1CEF8AD1-77F0-493E-87A1-724A00178982}" dt="2024-03-12T09:55:45.986" v="48"/>
        <pc:sldMkLst>
          <pc:docMk/>
          <pc:sldMk cId="718753026" sldId="256"/>
        </pc:sldMkLst>
        <pc:spChg chg="mod">
          <ac:chgData name="Leonardi Gino" userId="ddc032f0-4bab-4bc6-bf2a-0fa4410a7d0b" providerId="ADAL" clId="{1CEF8AD1-77F0-493E-87A1-724A00178982}" dt="2024-03-12T09:55:40.404" v="47" actId="14100"/>
          <ac:spMkLst>
            <pc:docMk/>
            <pc:sldMk cId="718753026" sldId="256"/>
            <ac:spMk id="2" creationId="{00000000-0000-0000-0000-000000000000}"/>
          </ac:spMkLst>
        </pc:spChg>
        <pc:spChg chg="add mod">
          <ac:chgData name="Leonardi Gino" userId="ddc032f0-4bab-4bc6-bf2a-0fa4410a7d0b" providerId="ADAL" clId="{1CEF8AD1-77F0-493E-87A1-724A00178982}" dt="2024-03-12T09:55:45.986" v="48"/>
          <ac:spMkLst>
            <pc:docMk/>
            <pc:sldMk cId="718753026" sldId="256"/>
            <ac:spMk id="5" creationId="{C6D36330-89F6-DA1B-0904-FFCD0C0129E5}"/>
          </ac:spMkLst>
        </pc:spChg>
        <pc:spChg chg="del mod">
          <ac:chgData name="Leonardi Gino" userId="ddc032f0-4bab-4bc6-bf2a-0fa4410a7d0b" providerId="ADAL" clId="{1CEF8AD1-77F0-493E-87A1-724A00178982}" dt="2024-03-12T09:55:24.735" v="42" actId="478"/>
          <ac:spMkLst>
            <pc:docMk/>
            <pc:sldMk cId="718753026" sldId="256"/>
            <ac:spMk id="6" creationId="{00000000-0000-0000-0000-000000000000}"/>
          </ac:spMkLst>
        </pc:spChg>
        <pc:graphicFrameChg chg="del modGraphic">
          <ac:chgData name="Leonardi Gino" userId="ddc032f0-4bab-4bc6-bf2a-0fa4410a7d0b" providerId="ADAL" clId="{1CEF8AD1-77F0-493E-87A1-724A00178982}" dt="2024-03-12T09:54:35.902" v="2" actId="478"/>
          <ac:graphicFrameMkLst>
            <pc:docMk/>
            <pc:sldMk cId="718753026" sldId="256"/>
            <ac:graphicFrameMk id="8" creationId="{00000000-0000-0000-0000-000000000000}"/>
          </ac:graphicFrameMkLst>
        </pc:graphicFrameChg>
        <pc:picChg chg="del">
          <ac:chgData name="Leonardi Gino" userId="ddc032f0-4bab-4bc6-bf2a-0fa4410a7d0b" providerId="ADAL" clId="{1CEF8AD1-77F0-493E-87A1-724A00178982}" dt="2024-03-12T09:54:28.544" v="0" actId="478"/>
          <ac:picMkLst>
            <pc:docMk/>
            <pc:sldMk cId="718753026" sldId="256"/>
            <ac:picMk id="7" creationId="{00000000-0000-0000-0000-000000000000}"/>
          </ac:picMkLst>
        </pc:picChg>
        <pc:picChg chg="del">
          <ac:chgData name="Leonardi Gino" userId="ddc032f0-4bab-4bc6-bf2a-0fa4410a7d0b" providerId="ADAL" clId="{1CEF8AD1-77F0-493E-87A1-724A00178982}" dt="2024-03-12T09:54:36.813" v="3" actId="478"/>
          <ac:picMkLst>
            <pc:docMk/>
            <pc:sldMk cId="718753026" sldId="256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03/04/2024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B2CCB-F20F-2841-B5E2-61A1BB077AF1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4/3/2024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9667752" cy="1646302"/>
          </a:xfrm>
        </p:spPr>
        <p:txBody>
          <a:bodyPr/>
          <a:lstStyle/>
          <a:p>
            <a:pPr algn="l"/>
            <a:r>
              <a:rPr lang="it-IT" dirty="0"/>
              <a:t>File input ed output</a:t>
            </a:r>
            <a:br>
              <a:rPr lang="it-IT" dirty="0"/>
            </a:br>
            <a:endParaRPr lang="it-IT" sz="2400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6D36330-89F6-DA1B-0904-FFCD0C012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831" y="6165909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FFABFF-507A-02DB-BA50-E5A122D2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7321"/>
            <a:ext cx="8596668" cy="541404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questo esempio,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scrive le righe nel file CSV 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legge ogni riga del file, suddivide la riga in valori separati da virgole e stampa i valori.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Ricorda, la gestione delle eccezioni è molto importante quando si lavora con i file. Dovresti sempre cercare di catturare eventuali eccezioni che possono verificarsi durante la lettura o la scrittura di un file per evitare errori a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5FEDA-BE9D-1019-671B-74D22150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Quali sono i vantaggi di usare un file CSV?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2BF4E5-A20F-73D9-552A-6AF13A5B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file CSV (Comma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offrono diversi vantaggi, tra cui: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Ampiamente adottato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file CSV sono ampiamente utilizzati in molte applicazioni e piattaforme, rendendoli un formato comune per lo scambio di dati.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Facilità di utilizzo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file CSV sono semplici da creare, modificare e leggere. Possono essere aperti e manipolati utilizzando numerosi software, compresi fogli di calcolo come Microsoft Excel e Google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Compatibilità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file CSV sono supportati da diverse piattaforme e applicazioni, il che li rende ideali per l’importazione e l’esportazione di dati.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Facile da organizzare e modificare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 file CSV sono modificabili e le modifiche non sono bloccate, a meno che, ovviamente, un utente non blocchi la modifica di un determinato insieme di celle1.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Trasferimento di dati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È un formato di file che permette il trasferimento da un programma ad un altro di dati presenti in tabelle.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86915-2CD2-4140-8FD8-EB274CBA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it-IT" sz="3300"/>
              <a:t>Ed ora…..un po’ di pratica!</a:t>
            </a:r>
            <a:endParaRPr lang="en-US" sz="330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3D685EAC-BBED-2A6F-2286-C40B43C1E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9CC6B5C-6713-4C32-B400-7D588038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4" y="3439020"/>
            <a:ext cx="5153149" cy="2602341"/>
          </a:xfrm>
          <a:prstGeom prst="rect">
            <a:avLst/>
          </a:prstGeom>
        </p:spPr>
      </p:pic>
      <p:pic>
        <p:nvPicPr>
          <p:cNvPr id="3" name="Immagine 2" descr="Immagine che contiene Elementi grafici, Carattere, grafica, Blu elettrico&#10;&#10;Descrizione generata automaticamente">
            <a:extLst>
              <a:ext uri="{FF2B5EF4-FFF2-40B4-BE49-F238E27FC236}">
                <a16:creationId xmlns:a16="http://schemas.microsoft.com/office/drawing/2014/main" id="{92105894-C368-0EA6-2115-2B977BE4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451" y="6039349"/>
            <a:ext cx="2638719" cy="5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2554E0-28C8-14CE-D01B-1A3C8C91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sono i files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5ACE4-9493-C449-5039-75A4F640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394" y="1488613"/>
            <a:ext cx="8596668" cy="44549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file in informatica è la struttura principale con cui si archiviano i dati su un determinato supporto di memorizzazione digitale. Proprio come le parole possono essere scritte sulla carta, così anche i dati possono essere scritti all’interno di un file. Un file può contenere un insieme di informazioni e dati, solitamente suddivisi in una sequenza di righe e colonne. Questo insieme di informazioni può assumere diverse forme, come testo, numeri, immagini, audio o video.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file sono importanti perché permettono di archiviare e organizzare le informazioni in modo efficiente. Mediante un file, su un dispositivo elettronico come, ad esempio, un computer possono essere archiviate le informazioni più disparate.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 esempio, un file può essere progettato per memorizzare un’immagine, un messaggio scritto, un video, una canzone, un programma per il PC, un insieme di istruzioni o una vasta gamma di altri tipi di dati.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file sono organizzati attraverso un appropriato file system, il quale ha il compito di tener traccia di dove si trovano i file nonché di consentire agli utenti di potervi accedere. Un file system è un sistema di archiviazione su un supporto di memoria che struttura e organizza in modo specifico scrittura, ricerca, lettura, memorizzazione, modifica ed eliminazione dei file. La strutturazione dei file deve garantire una loro identificazione rapida senza errori e un accesso il più veloce possibile da parte degli utenti.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conclusione, i file sono fondamentali per l’informatica perché permettono di memorizzare, organizzare e recuperare le informazioni in modo efficiente e strutturato. Senza i file, sarebbe molto difficile gestire la grande quantità di dati che usiamo quotidianamente.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DC4D56-9EC0-81C9-3F8B-CC371667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8AE9E9-540A-665D-95E9-FE6DB7B8A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537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fornisce un potente e flessibile sistema per la gestione dei file attraverso lo spazio dei nomi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System.IO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Questo spazio dei nomi contiene varie classi che possono essere utilizzate per creare, leggere, scrivere e cancellare file.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900"/>
              </a:spcBef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Ecco alcuni esempi di come C# gestisce i file: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Creazione di un file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Puoi creare un file utilizzando 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File.Create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Questo metodo crea un file nel percorso specificato.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/>
              <a:t>File.Create</a:t>
            </a:r>
            <a:r>
              <a:rPr lang="en-US" dirty="0"/>
              <a:t>("test.txt");</a:t>
            </a:r>
          </a:p>
          <a:p>
            <a:r>
              <a:rPr lang="it-IT" sz="1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Lettura di un file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C# fornisce diversi metodi per leggere un file, come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File.ReadAllText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File.ReadAllLines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Questi metodi leggono tutto il contenuto di un file e lo restituiscono come una stringa o un array di stringhe.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string text = </a:t>
            </a:r>
            <a:r>
              <a:rPr lang="en-US" dirty="0" err="1"/>
              <a:t>File.ReadAllText</a:t>
            </a:r>
            <a:r>
              <a:rPr lang="en-US" dirty="0"/>
              <a:t>("test.txt");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1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FD17E-F004-D03F-ADFD-FFCF35AD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6269"/>
            <a:ext cx="8596668" cy="4255093"/>
          </a:xfrm>
        </p:spPr>
        <p:txBody>
          <a:bodyPr/>
          <a:lstStyle/>
          <a:p>
            <a:r>
              <a:rPr lang="it-IT" sz="1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Scrittura su un file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Puoi scrivere su un file utilizzando 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File.WriteAllText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Questo metodo apre un file, scrive la stringa specificata nel file e poi chiude il file. </a:t>
            </a:r>
            <a:r>
              <a:rPr lang="en-US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il file </a:t>
            </a:r>
            <a:r>
              <a:rPr lang="en-US" sz="180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esiste</a:t>
            </a:r>
            <a:r>
              <a:rPr lang="en-US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già</a:t>
            </a:r>
            <a:r>
              <a:rPr lang="en-US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viene</a:t>
            </a:r>
            <a:r>
              <a:rPr lang="en-US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sovrascritto</a:t>
            </a:r>
            <a:r>
              <a:rPr lang="en-US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/>
              <a:t>File.WriteAllText</a:t>
            </a:r>
            <a:r>
              <a:rPr lang="en-US" dirty="0"/>
              <a:t>("test.txt", "Hello, World!");</a:t>
            </a:r>
          </a:p>
          <a:p>
            <a:endParaRPr lang="en-US" dirty="0"/>
          </a:p>
          <a:p>
            <a:r>
              <a:rPr lang="it-IT" sz="1800" b="1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Cancellazione di un file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Puoi cancellare un file utilizzando il metodo 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File.Delete</a:t>
            </a:r>
            <a:r>
              <a:rPr lang="it-IT" sz="18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Questo metodo elimina il file specificato.</a:t>
            </a:r>
            <a:endParaRPr lang="en-US" sz="1800" dirty="0">
              <a:solidFill>
                <a:srgbClr val="11111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/>
              <a:t>File.Delete</a:t>
            </a:r>
            <a:r>
              <a:rPr lang="en-US" dirty="0"/>
              <a:t>("test.txt");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AE5C0-5F9C-D0E5-D7CE-A93ED28D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modi per leggere un file 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5C3A5B-56A0-69E3-E455-07BA3BF0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it-IT" sz="2800" b="1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In C#, la lettura di un file tramite streaming viene solitamente gestita utilizzando le classi </a:t>
            </a:r>
            <a:r>
              <a:rPr lang="it-IT" sz="2800" b="1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FileStream</a:t>
            </a:r>
            <a:r>
              <a:rPr lang="it-IT" sz="2800" b="1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e </a:t>
            </a:r>
            <a:r>
              <a:rPr lang="it-IT" sz="2800" b="1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StreamReader</a:t>
            </a:r>
            <a:r>
              <a:rPr lang="it-IT" sz="2800" b="1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 presenti nello spazio dei nomi </a:t>
            </a:r>
            <a:r>
              <a:rPr lang="it-IT" sz="2800" b="1" dirty="0" err="1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System.IO</a:t>
            </a:r>
            <a:r>
              <a:rPr lang="it-IT" sz="2800" b="1" dirty="0">
                <a:solidFill>
                  <a:srgbClr val="111111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2800" b="1" dirty="0"/>
          </a:p>
          <a:p>
            <a:r>
              <a:rPr lang="en-US" sz="2800" dirty="0"/>
              <a:t>// </a:t>
            </a:r>
            <a:r>
              <a:rPr lang="en-US" sz="2800" dirty="0" err="1"/>
              <a:t>Creazione</a:t>
            </a:r>
            <a:r>
              <a:rPr lang="en-US" sz="2800" dirty="0"/>
              <a:t> di un </a:t>
            </a:r>
            <a:r>
              <a:rPr lang="en-US" sz="2800" dirty="0" err="1"/>
              <a:t>oggetto</a:t>
            </a:r>
            <a:r>
              <a:rPr lang="en-US" sz="2800" dirty="0"/>
              <a:t> </a:t>
            </a:r>
            <a:r>
              <a:rPr lang="en-US" sz="2800" dirty="0" err="1"/>
              <a:t>FileInfo</a:t>
            </a:r>
            <a:r>
              <a:rPr lang="en-US" sz="2800" dirty="0"/>
              <a:t> per il </a:t>
            </a:r>
            <a:r>
              <a:rPr lang="en-US" sz="2800" dirty="0" err="1"/>
              <a:t>percorso</a:t>
            </a:r>
            <a:r>
              <a:rPr lang="en-US" sz="2800" dirty="0"/>
              <a:t> </a:t>
            </a:r>
            <a:r>
              <a:rPr lang="en-US" sz="2800" dirty="0" err="1"/>
              <a:t>specificato</a:t>
            </a:r>
            <a:endParaRPr lang="en-US" sz="2800" dirty="0"/>
          </a:p>
          <a:p>
            <a:r>
              <a:rPr lang="en-US" sz="2800" dirty="0" err="1"/>
              <a:t>FileInfo</a:t>
            </a:r>
            <a:r>
              <a:rPr lang="en-US" sz="2800" dirty="0"/>
              <a:t> fi = new </a:t>
            </a:r>
            <a:r>
              <a:rPr lang="en-US" sz="2800" dirty="0" err="1"/>
              <a:t>FileInfo</a:t>
            </a:r>
            <a:r>
              <a:rPr lang="en-US" sz="2800" dirty="0"/>
              <a:t>("test.txt");</a:t>
            </a:r>
          </a:p>
          <a:p>
            <a:endParaRPr lang="en-US" sz="2800" dirty="0"/>
          </a:p>
          <a:p>
            <a:r>
              <a:rPr lang="en-US" sz="2800" dirty="0"/>
              <a:t>// Apertura di un file per la </a:t>
            </a:r>
            <a:r>
              <a:rPr lang="en-US" sz="2800" dirty="0" err="1"/>
              <a:t>lettura</a:t>
            </a:r>
            <a:endParaRPr lang="en-US" sz="2800" dirty="0"/>
          </a:p>
          <a:p>
            <a:r>
              <a:rPr lang="en-US" sz="2800" dirty="0" err="1"/>
              <a:t>FileStream</a:t>
            </a:r>
            <a:r>
              <a:rPr lang="en-US" sz="2800" dirty="0"/>
              <a:t> fs = </a:t>
            </a:r>
            <a:r>
              <a:rPr lang="en-US" sz="2800" dirty="0" err="1"/>
              <a:t>fi.Open</a:t>
            </a:r>
            <a:r>
              <a:rPr lang="en-US" sz="2800" dirty="0"/>
              <a:t>(</a:t>
            </a:r>
            <a:r>
              <a:rPr lang="en-US" sz="2800" dirty="0" err="1"/>
              <a:t>FileMode.Open</a:t>
            </a:r>
            <a:r>
              <a:rPr lang="en-US" sz="2800" dirty="0"/>
              <a:t>, </a:t>
            </a:r>
            <a:r>
              <a:rPr lang="en-US" sz="2800" dirty="0" err="1"/>
              <a:t>FileAccess.Read</a:t>
            </a:r>
            <a:r>
              <a:rPr lang="en-US" sz="2800" dirty="0"/>
              <a:t>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dirty="0" err="1"/>
              <a:t>Creazione</a:t>
            </a:r>
            <a:r>
              <a:rPr lang="en-US" sz="2800" dirty="0"/>
              <a:t> di un </a:t>
            </a:r>
            <a:r>
              <a:rPr lang="en-US" sz="2800" dirty="0" err="1"/>
              <a:t>oggetto</a:t>
            </a:r>
            <a:r>
              <a:rPr lang="en-US" sz="2800" dirty="0"/>
              <a:t> </a:t>
            </a:r>
            <a:r>
              <a:rPr lang="en-US" sz="2800" dirty="0" err="1"/>
              <a:t>StreamReader</a:t>
            </a:r>
            <a:r>
              <a:rPr lang="en-US" sz="2800" dirty="0"/>
              <a:t> </a:t>
            </a:r>
            <a:r>
              <a:rPr lang="en-US" sz="2800" dirty="0" err="1"/>
              <a:t>passando</a:t>
            </a:r>
            <a:r>
              <a:rPr lang="en-US" sz="2800" dirty="0"/>
              <a:t> </a:t>
            </a:r>
            <a:r>
              <a:rPr lang="en-US" sz="2800" dirty="0" err="1"/>
              <a:t>l'oggetto</a:t>
            </a:r>
            <a:r>
              <a:rPr lang="en-US" sz="2800" dirty="0"/>
              <a:t> </a:t>
            </a:r>
            <a:r>
              <a:rPr lang="en-US" sz="2800" dirty="0" err="1"/>
              <a:t>FileStream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cui </a:t>
            </a:r>
            <a:r>
              <a:rPr lang="en-US" sz="2800" dirty="0" err="1"/>
              <a:t>deve</a:t>
            </a:r>
            <a:r>
              <a:rPr lang="en-US" sz="2800" dirty="0"/>
              <a:t> </a:t>
            </a:r>
            <a:r>
              <a:rPr lang="en-US" sz="2800" dirty="0" err="1"/>
              <a:t>operare</a:t>
            </a:r>
            <a:endParaRPr lang="en-US" sz="2800" dirty="0"/>
          </a:p>
          <a:p>
            <a:r>
              <a:rPr lang="en-US" sz="2800" dirty="0" err="1"/>
              <a:t>StreamReader</a:t>
            </a:r>
            <a:r>
              <a:rPr lang="en-US" sz="2800" dirty="0"/>
              <a:t> </a:t>
            </a:r>
            <a:r>
              <a:rPr lang="en-US" sz="2800" dirty="0" err="1"/>
              <a:t>sr</a:t>
            </a:r>
            <a:r>
              <a:rPr lang="en-US" sz="2800" dirty="0"/>
              <a:t> = new </a:t>
            </a:r>
            <a:r>
              <a:rPr lang="en-US" sz="2800" dirty="0" err="1"/>
              <a:t>StreamReader</a:t>
            </a:r>
            <a:r>
              <a:rPr lang="en-US" sz="2800" dirty="0"/>
              <a:t>(fs);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dirty="0" err="1"/>
              <a:t>Utilizzo</a:t>
            </a:r>
            <a:r>
              <a:rPr lang="en-US" sz="2800" dirty="0"/>
              <a:t> del </a:t>
            </a:r>
            <a:r>
              <a:rPr lang="en-US" sz="2800" dirty="0" err="1"/>
              <a:t>metodo</a:t>
            </a:r>
            <a:r>
              <a:rPr lang="en-US" sz="2800" dirty="0"/>
              <a:t> </a:t>
            </a:r>
            <a:r>
              <a:rPr lang="en-US" sz="2800" dirty="0" err="1"/>
              <a:t>ReadToEnd</a:t>
            </a:r>
            <a:r>
              <a:rPr lang="en-US" sz="2800" dirty="0"/>
              <a:t> per </a:t>
            </a:r>
            <a:r>
              <a:rPr lang="en-US" sz="2800" dirty="0" err="1"/>
              <a:t>leggere</a:t>
            </a:r>
            <a:r>
              <a:rPr lang="en-US" sz="2800" dirty="0"/>
              <a:t> </a:t>
            </a:r>
            <a:r>
              <a:rPr lang="en-US" sz="2800" dirty="0" err="1"/>
              <a:t>tutto</a:t>
            </a:r>
            <a:r>
              <a:rPr lang="en-US" sz="2800" dirty="0"/>
              <a:t> il </a:t>
            </a:r>
            <a:r>
              <a:rPr lang="en-US" sz="2800" dirty="0" err="1"/>
              <a:t>contenuto</a:t>
            </a:r>
            <a:r>
              <a:rPr lang="en-US" sz="2800" dirty="0"/>
              <a:t> del file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fileContent</a:t>
            </a:r>
            <a:r>
              <a:rPr lang="en-US" sz="2800" dirty="0"/>
              <a:t> = </a:t>
            </a:r>
            <a:r>
              <a:rPr lang="en-US" sz="2800" dirty="0" err="1"/>
              <a:t>sr.ReadToEnd</a:t>
            </a:r>
            <a:r>
              <a:rPr lang="en-US" sz="2800" dirty="0"/>
              <a:t>();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en-US" sz="2800" dirty="0" err="1"/>
              <a:t>Chiusura</a:t>
            </a:r>
            <a:r>
              <a:rPr lang="en-US" sz="2800" dirty="0"/>
              <a:t> </a:t>
            </a:r>
            <a:r>
              <a:rPr lang="en-US" sz="2800" dirty="0" err="1"/>
              <a:t>dell'oggetto</a:t>
            </a:r>
            <a:r>
              <a:rPr lang="en-US" sz="2800" dirty="0"/>
              <a:t> </a:t>
            </a:r>
            <a:r>
              <a:rPr lang="en-US" sz="2800" dirty="0" err="1"/>
              <a:t>StreamReader</a:t>
            </a:r>
            <a:r>
              <a:rPr lang="en-US" sz="2800" dirty="0"/>
              <a:t> dopo </a:t>
            </a:r>
            <a:r>
              <a:rPr lang="en-US" sz="2800" dirty="0" err="1"/>
              <a:t>l'operazione</a:t>
            </a:r>
            <a:endParaRPr lang="en-US" sz="2800" dirty="0"/>
          </a:p>
          <a:p>
            <a:r>
              <a:rPr lang="en-US" sz="2800" dirty="0" err="1"/>
              <a:t>sr.Close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fs.Close</a:t>
            </a:r>
            <a:r>
              <a:rPr lang="en-US" sz="28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BA616F-CD8D-ED3E-05CD-DF2E3F9B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2381"/>
            <a:ext cx="8596668" cy="53289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questo esempio,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FileInfo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è una classe che fornisce proprietà e metodi di istanza per la creazione, la copia, la cancellazione, il trasferimento e l’apertura di file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è una classe che espone un flusso in lettura o scrittura su un file1StreamReader è una classe che legge i caratteri da un flusso di byte in una particolare codifica.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metodo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ReadToEnd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della classe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legge tutti i caratteri dal flusso corrente fino alla fine del flusso. Dopo aver letto il contenuto del file, è importante chiudere sia lo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 il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liberare le risorse.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Ricorda, la gestione delle eccezioni è molto importante quando si lavora con i file. Dovresti sempre cercare di catturare eventuali eccezioni che possono verificarsi durante la lettura di un file per evitare errori a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7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3693DA-E9AC-B5CA-7067-25D0F328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4791"/>
            <a:ext cx="8596668" cy="54565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C#, la scrittura di un file tramite streaming viene solitamente gestita utilizzando le classi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FileStream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presenti nello spazio dei nomi System.IO12.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Ecco un esempio di come si può scrivere un file tramite streaming in C#: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/>
              <a:t>// Creazione di un oggetto </a:t>
            </a:r>
            <a:r>
              <a:rPr lang="it-IT" dirty="0" err="1"/>
              <a:t>FileInfo</a:t>
            </a:r>
            <a:r>
              <a:rPr lang="it-IT" dirty="0"/>
              <a:t> per il percorso specificato</a:t>
            </a:r>
          </a:p>
          <a:p>
            <a:r>
              <a:rPr lang="it-IT" dirty="0" err="1"/>
              <a:t>FileInfo</a:t>
            </a:r>
            <a:r>
              <a:rPr lang="it-IT" dirty="0"/>
              <a:t> fi = new </a:t>
            </a:r>
            <a:r>
              <a:rPr lang="it-IT" dirty="0" err="1"/>
              <a:t>FileInfo</a:t>
            </a:r>
            <a:r>
              <a:rPr lang="it-IT" dirty="0"/>
              <a:t>("test.txt");</a:t>
            </a:r>
          </a:p>
          <a:p>
            <a:endParaRPr lang="it-IT" dirty="0"/>
          </a:p>
          <a:p>
            <a:r>
              <a:rPr lang="it-IT" dirty="0"/>
              <a:t>// Apertura di un file per la scrittura</a:t>
            </a:r>
          </a:p>
          <a:p>
            <a:r>
              <a:rPr lang="it-IT" dirty="0" err="1"/>
              <a:t>FileStream</a:t>
            </a:r>
            <a:r>
              <a:rPr lang="it-IT" dirty="0"/>
              <a:t> </a:t>
            </a:r>
            <a:r>
              <a:rPr lang="it-IT" dirty="0" err="1"/>
              <a:t>fs</a:t>
            </a:r>
            <a:r>
              <a:rPr lang="it-IT" dirty="0"/>
              <a:t> = </a:t>
            </a:r>
            <a:r>
              <a:rPr lang="it-IT" dirty="0" err="1"/>
              <a:t>fi.Open</a:t>
            </a:r>
            <a:r>
              <a:rPr lang="it-IT" dirty="0"/>
              <a:t>(</a:t>
            </a:r>
            <a:r>
              <a:rPr lang="it-IT" dirty="0" err="1"/>
              <a:t>FileMode.OpenOrCreate</a:t>
            </a:r>
            <a:r>
              <a:rPr lang="it-IT" dirty="0"/>
              <a:t>, </a:t>
            </a:r>
            <a:r>
              <a:rPr lang="it-IT" dirty="0" err="1"/>
              <a:t>FileAccess.Write</a:t>
            </a:r>
            <a:r>
              <a:rPr lang="it-IT" dirty="0"/>
              <a:t>);</a:t>
            </a:r>
          </a:p>
          <a:p>
            <a:endParaRPr lang="it-IT" dirty="0"/>
          </a:p>
          <a:p>
            <a:r>
              <a:rPr lang="it-IT" dirty="0"/>
              <a:t>// Creazione di un oggetto </a:t>
            </a:r>
            <a:r>
              <a:rPr lang="it-IT" dirty="0" err="1"/>
              <a:t>StreamWriter</a:t>
            </a:r>
            <a:r>
              <a:rPr lang="it-IT" dirty="0"/>
              <a:t> passando l'oggetto </a:t>
            </a:r>
            <a:r>
              <a:rPr lang="it-IT" dirty="0" err="1"/>
              <a:t>FileStream</a:t>
            </a:r>
            <a:r>
              <a:rPr lang="it-IT" dirty="0"/>
              <a:t> su cui deve operare</a:t>
            </a:r>
          </a:p>
          <a:p>
            <a:r>
              <a:rPr lang="it-IT" dirty="0" err="1"/>
              <a:t>StreamWriter</a:t>
            </a:r>
            <a:r>
              <a:rPr lang="it-IT" dirty="0"/>
              <a:t> </a:t>
            </a:r>
            <a:r>
              <a:rPr lang="it-IT" dirty="0" err="1"/>
              <a:t>sw</a:t>
            </a:r>
            <a:r>
              <a:rPr lang="it-IT" dirty="0"/>
              <a:t> = new </a:t>
            </a:r>
            <a:r>
              <a:rPr lang="it-IT" dirty="0" err="1"/>
              <a:t>StreamWriter</a:t>
            </a:r>
            <a:r>
              <a:rPr lang="it-IT" dirty="0"/>
              <a:t>(</a:t>
            </a:r>
            <a:r>
              <a:rPr lang="it-IT" dirty="0" err="1"/>
              <a:t>fs</a:t>
            </a:r>
            <a:r>
              <a:rPr lang="it-IT" dirty="0"/>
              <a:t>);</a:t>
            </a:r>
          </a:p>
          <a:p>
            <a:endParaRPr lang="it-IT" dirty="0"/>
          </a:p>
          <a:p>
            <a:r>
              <a:rPr lang="it-IT" dirty="0"/>
              <a:t>// Utilizzo del metodo </a:t>
            </a:r>
            <a:r>
              <a:rPr lang="it-IT" dirty="0" err="1"/>
              <a:t>WriteLine</a:t>
            </a:r>
            <a:r>
              <a:rPr lang="it-IT" dirty="0"/>
              <a:t> per scrivere una stringa nel file</a:t>
            </a:r>
          </a:p>
          <a:p>
            <a:r>
              <a:rPr lang="it-IT" dirty="0" err="1"/>
              <a:t>sw.WriteLine</a:t>
            </a:r>
            <a:r>
              <a:rPr lang="it-IT" dirty="0"/>
              <a:t>("Una linea da </a:t>
            </a:r>
            <a:r>
              <a:rPr lang="it-IT" dirty="0" err="1"/>
              <a:t>StreamWriter</a:t>
            </a:r>
            <a:r>
              <a:rPr lang="it-IT" dirty="0"/>
              <a:t>");</a:t>
            </a:r>
          </a:p>
          <a:p>
            <a:endParaRPr lang="it-IT" dirty="0"/>
          </a:p>
          <a:p>
            <a:r>
              <a:rPr lang="it-IT" dirty="0"/>
              <a:t>// Chiusura dell'oggetto </a:t>
            </a:r>
            <a:r>
              <a:rPr lang="it-IT" dirty="0" err="1"/>
              <a:t>StreamWriter</a:t>
            </a:r>
            <a:r>
              <a:rPr lang="it-IT" dirty="0"/>
              <a:t> dopo l'operazione</a:t>
            </a:r>
          </a:p>
          <a:p>
            <a:r>
              <a:rPr lang="it-IT" dirty="0" err="1"/>
              <a:t>sw.Close</a:t>
            </a:r>
            <a:r>
              <a:rPr lang="it-IT" dirty="0"/>
              <a:t>();</a:t>
            </a:r>
          </a:p>
          <a:p>
            <a:r>
              <a:rPr lang="it-IT" dirty="0" err="1"/>
              <a:t>fs.Close</a:t>
            </a:r>
            <a:r>
              <a:rPr lang="it-IT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9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68502-6A62-BFC2-E198-617CBE3DD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tipo di file semplice ma molto importante e molto usato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D4A774-8CA2-0EB6-CC33-FCD47D1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665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it-IT" sz="1800" b="1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CSV 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(Comma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 italiano: Valori Separati da Virgola) è un formato di file ampiamente utilizzato per la gestione e lo scambio di dati tabellari1. La sua struttura semplice e flessibile lo rende uno standard de facto per l’importazione e l’esportazione di dati tra diverse applicazioni e sistemi1.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lettura di un file CSV è piuttosto semplice: ogni linea del testo corrisponde a una riga della tabella e ogni virgola corrisponde a una separazione tra le colonne2. Ad esempio, se avessimo una tabella con i nomi e le età di alcune persone, potrebbe essere rappresentata in un file CSV nel seguente modo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Nome,Età</a:t>
            </a:r>
            <a:b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Mario,20</a:t>
            </a:r>
            <a:b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Luigi,51</a:t>
            </a:r>
            <a:b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Clara,18</a:t>
            </a:r>
            <a:b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Gennaro,35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1800" dirty="0">
              <a:solidFill>
                <a:srgbClr val="11111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5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472173-4DD2-B7E9-B6AD-44A35BA66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2261"/>
            <a:ext cx="8596668" cy="5499102"/>
          </a:xfrm>
        </p:spPr>
        <p:txBody>
          <a:bodyPr>
            <a:normAutofit fontScale="55000" lnSpcReduction="20000"/>
          </a:bodyPr>
          <a:lstStyle/>
          <a:p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creare e manipolare file CSV in C#, possiamo utilizzare la classe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StreamWriter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scrivere nel file e la classe </a:t>
            </a:r>
            <a:r>
              <a:rPr lang="it-IT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StreamReader</a:t>
            </a:r>
            <a:r>
              <a:rPr lang="it-IT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leggerlo. Ecco un esempio di come si può fare: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// </a:t>
            </a:r>
            <a:r>
              <a:rPr lang="en-US" dirty="0" err="1"/>
              <a:t>Creazione</a:t>
            </a:r>
            <a:r>
              <a:rPr lang="en-US" dirty="0"/>
              <a:t> di un file CSV</a:t>
            </a:r>
          </a:p>
          <a:p>
            <a:r>
              <a:rPr lang="en-US" dirty="0"/>
              <a:t>using (</a:t>
            </a:r>
            <a:r>
              <a:rPr lang="en-US" dirty="0" err="1"/>
              <a:t>StreamWriter</a:t>
            </a:r>
            <a:r>
              <a:rPr lang="en-US" dirty="0"/>
              <a:t> </a:t>
            </a:r>
            <a:r>
              <a:rPr lang="en-US" dirty="0" err="1"/>
              <a:t>sw</a:t>
            </a:r>
            <a:r>
              <a:rPr lang="en-US" dirty="0"/>
              <a:t> = new </a:t>
            </a:r>
            <a:r>
              <a:rPr lang="en-US" dirty="0" err="1"/>
              <a:t>StreamWriter</a:t>
            </a:r>
            <a:r>
              <a:rPr lang="en-US" dirty="0"/>
              <a:t>("test.csv"))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sw.WriteLine</a:t>
            </a:r>
            <a:r>
              <a:rPr lang="en-US" dirty="0"/>
              <a:t>("</a:t>
            </a:r>
            <a:r>
              <a:rPr lang="en-US" dirty="0" err="1"/>
              <a:t>Nome,Età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dirty="0" err="1"/>
              <a:t>sw.WriteLine</a:t>
            </a:r>
            <a:r>
              <a:rPr lang="en-US" dirty="0"/>
              <a:t>("Mario,20");</a:t>
            </a:r>
          </a:p>
          <a:p>
            <a:r>
              <a:rPr lang="en-US" dirty="0"/>
              <a:t>    </a:t>
            </a:r>
            <a:r>
              <a:rPr lang="en-US" dirty="0" err="1"/>
              <a:t>sw.WriteLine</a:t>
            </a:r>
            <a:r>
              <a:rPr lang="en-US" dirty="0"/>
              <a:t>("Luigi,51");</a:t>
            </a:r>
          </a:p>
          <a:p>
            <a:r>
              <a:rPr lang="en-US" dirty="0"/>
              <a:t>    </a:t>
            </a:r>
            <a:r>
              <a:rPr lang="en-US" dirty="0" err="1"/>
              <a:t>sw.WriteLine</a:t>
            </a:r>
            <a:r>
              <a:rPr lang="en-US" dirty="0"/>
              <a:t>("Clara,18");</a:t>
            </a:r>
          </a:p>
          <a:p>
            <a:r>
              <a:rPr lang="en-US" dirty="0"/>
              <a:t>    </a:t>
            </a:r>
            <a:r>
              <a:rPr lang="en-US" dirty="0" err="1"/>
              <a:t>sw.WriteLine</a:t>
            </a:r>
            <a:r>
              <a:rPr lang="en-US" dirty="0"/>
              <a:t>("Gennaro,35");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Lettura</a:t>
            </a:r>
            <a:r>
              <a:rPr lang="en-US" dirty="0"/>
              <a:t> di un file CSV</a:t>
            </a:r>
          </a:p>
          <a:p>
            <a:r>
              <a:rPr lang="en-US" dirty="0"/>
              <a:t>using (</a:t>
            </a:r>
            <a:r>
              <a:rPr lang="en-US" dirty="0" err="1"/>
              <a:t>StreamReader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("test.csv"))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while (!</a:t>
            </a:r>
            <a:r>
              <a:rPr lang="en-US" dirty="0" err="1"/>
              <a:t>sr.EndOfStream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string line = </a:t>
            </a:r>
            <a:r>
              <a:rPr lang="en-US" dirty="0" err="1"/>
              <a:t>sr.ReadLine</a:t>
            </a:r>
            <a:r>
              <a:rPr lang="en-US" dirty="0"/>
              <a:t>();</a:t>
            </a:r>
          </a:p>
          <a:p>
            <a:r>
              <a:rPr lang="en-US" dirty="0"/>
              <a:t>        string[] values = </a:t>
            </a:r>
            <a:r>
              <a:rPr lang="en-US" dirty="0" err="1"/>
              <a:t>line.Split</a:t>
            </a:r>
            <a:r>
              <a:rPr lang="en-US" dirty="0"/>
              <a:t>(',');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($"Nome: {values[0]}, </a:t>
            </a:r>
            <a:r>
              <a:rPr lang="en-US" dirty="0" err="1"/>
              <a:t>Età</a:t>
            </a:r>
            <a:r>
              <a:rPr lang="en-US" dirty="0"/>
              <a:t>: {values[1]}");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5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4bac42-73e6-48b8-abae-54b44ceed0da}" enabled="0" method="" siteId="{e64bac42-73e6-48b8-abae-54b44ceed0d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6863</TotalTime>
  <Words>1526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Symbol</vt:lpstr>
      <vt:lpstr>Trebuchet MS</vt:lpstr>
      <vt:lpstr>Wingdings 3</vt:lpstr>
      <vt:lpstr>Facet</vt:lpstr>
      <vt:lpstr>File input ed output </vt:lpstr>
      <vt:lpstr>Cosa sono i files</vt:lpstr>
      <vt:lpstr>Presentazione standard di PowerPoint</vt:lpstr>
      <vt:lpstr>Presentazione standard di PowerPoint</vt:lpstr>
      <vt:lpstr>Altri modi per leggere un file </vt:lpstr>
      <vt:lpstr>Presentazione standard di PowerPoint</vt:lpstr>
      <vt:lpstr>Presentazione standard di PowerPoint</vt:lpstr>
      <vt:lpstr>Un tipo di file semplice ma molto importante e molto usato</vt:lpstr>
      <vt:lpstr>Presentazione standard di PowerPoint</vt:lpstr>
      <vt:lpstr>Presentazione standard di PowerPoint</vt:lpstr>
      <vt:lpstr>Quali sono i vantaggi di usare un file CSV?</vt:lpstr>
      <vt:lpstr>Ed ora…..un po’ di pratica!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input e output</dc:title>
  <dc:subject/>
  <dc:creator>Leonardi Gino</dc:creator>
  <cp:keywords/>
  <dc:description/>
  <cp:lastModifiedBy>Leonardi Gino</cp:lastModifiedBy>
  <cp:revision>1</cp:revision>
  <dcterms:created xsi:type="dcterms:W3CDTF">2016-10-04T08:03:39Z</dcterms:created>
  <dcterms:modified xsi:type="dcterms:W3CDTF">2024-04-03T13:54:20Z</dcterms:modified>
  <cp:category/>
</cp:coreProperties>
</file>